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CACBA1-D9F3-48B3-ADD8-E5331F934489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649B01FD-2361-4EB6-A5FF-0F874ED2D9AC}">
      <dgm:prSet phldrT="[Text]"/>
      <dgm:spPr>
        <a:xfrm>
          <a:off x="3600449" y="0"/>
          <a:ext cx="1028700" cy="565745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lt-LT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1žodis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1F83BAA7-D15A-42DB-A27D-74C7E1F0DF47}" type="parTrans" cxnId="{EA671B71-A0FB-4941-B7FA-12655D9400FF}">
      <dgm:prSet/>
      <dgm:spPr/>
      <dgm:t>
        <a:bodyPr/>
        <a:lstStyle/>
        <a:p>
          <a:endParaRPr lang="en-US"/>
        </a:p>
      </dgm:t>
    </dgm:pt>
    <dgm:pt modelId="{A953442C-9A21-4BD4-AC56-B066FEEBD645}" type="sibTrans" cxnId="{EA671B71-A0FB-4941-B7FA-12655D9400FF}">
      <dgm:prSet/>
      <dgm:spPr/>
      <dgm:t>
        <a:bodyPr/>
        <a:lstStyle/>
        <a:p>
          <a:endParaRPr lang="en-US"/>
        </a:p>
      </dgm:t>
    </dgm:pt>
    <dgm:pt modelId="{A5F8236D-E00B-4249-AB63-0D2D7CBD89BC}">
      <dgm:prSet phldrT="[Text]"/>
      <dgm:spPr>
        <a:xfrm>
          <a:off x="3086099" y="565745"/>
          <a:ext cx="2057400" cy="565745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lt-LT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2 žodžiai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836474F2-90D4-4847-8900-36B8195F67FD}" type="parTrans" cxnId="{8C1CCA49-B360-4307-A28B-BE304E763656}">
      <dgm:prSet/>
      <dgm:spPr/>
      <dgm:t>
        <a:bodyPr/>
        <a:lstStyle/>
        <a:p>
          <a:endParaRPr lang="en-US"/>
        </a:p>
      </dgm:t>
    </dgm:pt>
    <dgm:pt modelId="{84511E50-5697-499A-91F8-C4130D6191A0}" type="sibTrans" cxnId="{8C1CCA49-B360-4307-A28B-BE304E763656}">
      <dgm:prSet/>
      <dgm:spPr/>
      <dgm:t>
        <a:bodyPr/>
        <a:lstStyle/>
        <a:p>
          <a:endParaRPr lang="en-US"/>
        </a:p>
      </dgm:t>
    </dgm:pt>
    <dgm:pt modelId="{7DB5C5E2-CD58-48C6-AC19-7FA9E816A57A}">
      <dgm:prSet phldrT="[Text]"/>
      <dgm:spPr>
        <a:xfrm>
          <a:off x="2571750" y="1131490"/>
          <a:ext cx="3086100" cy="565745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lt-LT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3 žodžiai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F839F4C-A6AD-450D-88C7-5BF47940819C}" type="parTrans" cxnId="{1C5E9C16-B6F3-4A88-81E3-DE74075D2A2E}">
      <dgm:prSet/>
      <dgm:spPr/>
      <dgm:t>
        <a:bodyPr/>
        <a:lstStyle/>
        <a:p>
          <a:endParaRPr lang="en-US"/>
        </a:p>
      </dgm:t>
    </dgm:pt>
    <dgm:pt modelId="{54D76A25-3966-41B1-8A91-1FEC28EEA5FD}" type="sibTrans" cxnId="{1C5E9C16-B6F3-4A88-81E3-DE74075D2A2E}">
      <dgm:prSet/>
      <dgm:spPr/>
      <dgm:t>
        <a:bodyPr/>
        <a:lstStyle/>
        <a:p>
          <a:endParaRPr lang="en-US"/>
        </a:p>
      </dgm:t>
    </dgm:pt>
    <dgm:pt modelId="{750AD497-9FC1-4A43-B783-733420CA75FC}">
      <dgm:prSet/>
      <dgm:spPr>
        <a:xfrm>
          <a:off x="2057399" y="1697236"/>
          <a:ext cx="4114800" cy="565745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lt-LT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4 žodžiai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D897850-35F3-49CD-B082-6DE3421D28E1}" type="parTrans" cxnId="{F39CCA94-4210-4BA5-97CC-11EECBD90E6C}">
      <dgm:prSet/>
      <dgm:spPr/>
      <dgm:t>
        <a:bodyPr/>
        <a:lstStyle/>
        <a:p>
          <a:endParaRPr lang="en-US"/>
        </a:p>
      </dgm:t>
    </dgm:pt>
    <dgm:pt modelId="{EB6A63A2-36F0-475B-8264-C07AD6DC1319}" type="sibTrans" cxnId="{F39CCA94-4210-4BA5-97CC-11EECBD90E6C}">
      <dgm:prSet/>
      <dgm:spPr/>
      <dgm:t>
        <a:bodyPr/>
        <a:lstStyle/>
        <a:p>
          <a:endParaRPr lang="en-US"/>
        </a:p>
      </dgm:t>
    </dgm:pt>
    <dgm:pt modelId="{FC388ECF-92F4-4C24-92AF-C7CC71121C7F}">
      <dgm:prSet/>
      <dgm:spPr>
        <a:xfrm>
          <a:off x="1543049" y="2262981"/>
          <a:ext cx="5143500" cy="565745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lt-LT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5 žodžiai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89266B7-8725-4897-8B23-DCA9E63AE231}" type="parTrans" cxnId="{AB5F8967-4C8D-4205-AB3F-922966C807E5}">
      <dgm:prSet/>
      <dgm:spPr/>
      <dgm:t>
        <a:bodyPr/>
        <a:lstStyle/>
        <a:p>
          <a:endParaRPr lang="en-US"/>
        </a:p>
      </dgm:t>
    </dgm:pt>
    <dgm:pt modelId="{FA3C587F-EF7C-403F-8641-BC1BDE5128EE}" type="sibTrans" cxnId="{AB5F8967-4C8D-4205-AB3F-922966C807E5}">
      <dgm:prSet/>
      <dgm:spPr/>
      <dgm:t>
        <a:bodyPr/>
        <a:lstStyle/>
        <a:p>
          <a:endParaRPr lang="en-US"/>
        </a:p>
      </dgm:t>
    </dgm:pt>
    <dgm:pt modelId="{F5F8FD5B-8ED6-43EE-9A22-52AA5649E68C}">
      <dgm:prSet/>
      <dgm:spPr>
        <a:xfrm>
          <a:off x="1028699" y="2828726"/>
          <a:ext cx="6172200" cy="565745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lt-LT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6 žodžiai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C963B9B-0B70-40FA-89D0-D629BA5F5060}" type="parTrans" cxnId="{1DCC19D3-A1D8-4C3C-990D-B2620C49D60D}">
      <dgm:prSet/>
      <dgm:spPr/>
      <dgm:t>
        <a:bodyPr/>
        <a:lstStyle/>
        <a:p>
          <a:endParaRPr lang="en-US"/>
        </a:p>
      </dgm:t>
    </dgm:pt>
    <dgm:pt modelId="{415E1FB8-2264-4A85-8F45-E5F4297040F0}" type="sibTrans" cxnId="{1DCC19D3-A1D8-4C3C-990D-B2620C49D60D}">
      <dgm:prSet/>
      <dgm:spPr/>
      <dgm:t>
        <a:bodyPr/>
        <a:lstStyle/>
        <a:p>
          <a:endParaRPr lang="en-US"/>
        </a:p>
      </dgm:t>
    </dgm:pt>
    <dgm:pt modelId="{944881C2-6AA3-4FEB-B19B-C8D37159594F}">
      <dgm:prSet/>
      <dgm:spPr>
        <a:xfrm>
          <a:off x="514349" y="3394472"/>
          <a:ext cx="7200900" cy="565745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lt-LT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7 žodžiai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3D1013B-641E-421F-A050-0AFEA5495C1D}" type="parTrans" cxnId="{23C7C66B-F265-441D-A410-C9BF22A46B2A}">
      <dgm:prSet/>
      <dgm:spPr/>
      <dgm:t>
        <a:bodyPr/>
        <a:lstStyle/>
        <a:p>
          <a:endParaRPr lang="en-US"/>
        </a:p>
      </dgm:t>
    </dgm:pt>
    <dgm:pt modelId="{86254518-A5A5-4B8A-8D8C-B8F394269665}" type="sibTrans" cxnId="{23C7C66B-F265-441D-A410-C9BF22A46B2A}">
      <dgm:prSet/>
      <dgm:spPr/>
      <dgm:t>
        <a:bodyPr/>
        <a:lstStyle/>
        <a:p>
          <a:endParaRPr lang="en-US"/>
        </a:p>
      </dgm:t>
    </dgm:pt>
    <dgm:pt modelId="{8D57209D-F172-4CC6-B2B5-BC5F70EDE47D}" type="pres">
      <dgm:prSet presAssocID="{0DCACBA1-D9F3-48B3-ADD8-E5331F934489}" presName="Name0" presStyleCnt="0">
        <dgm:presLayoutVars>
          <dgm:dir/>
          <dgm:animLvl val="lvl"/>
          <dgm:resizeHandles val="exact"/>
        </dgm:presLayoutVars>
      </dgm:prSet>
      <dgm:spPr/>
    </dgm:pt>
    <dgm:pt modelId="{CBAB43D4-7E70-40B8-A958-B29520C6428F}" type="pres">
      <dgm:prSet presAssocID="{649B01FD-2361-4EB6-A5FF-0F874ED2D9AC}" presName="Name8" presStyleCnt="0"/>
      <dgm:spPr/>
    </dgm:pt>
    <dgm:pt modelId="{811DD607-A7CC-4EC6-89BA-09D4D5F67A97}" type="pres">
      <dgm:prSet presAssocID="{649B01FD-2361-4EB6-A5FF-0F874ED2D9AC}" presName="level" presStyleLbl="node1" presStyleIdx="0" presStyleCnt="7" custLinFactNeighborX="1118" custLinFactNeighborY="30285">
        <dgm:presLayoutVars>
          <dgm:chMax val="1"/>
          <dgm:bulletEnabled val="1"/>
        </dgm:presLayoutVars>
      </dgm:prSet>
      <dgm:spPr>
        <a:prstGeom prst="trapezoid">
          <a:avLst>
            <a:gd name="adj" fmla="val 90915"/>
          </a:avLst>
        </a:prstGeom>
      </dgm:spPr>
      <dgm:t>
        <a:bodyPr/>
        <a:lstStyle/>
        <a:p>
          <a:endParaRPr lang="en-US"/>
        </a:p>
      </dgm:t>
    </dgm:pt>
    <dgm:pt modelId="{62B3D96D-B2C5-44FF-9854-A62762661583}" type="pres">
      <dgm:prSet presAssocID="{649B01FD-2361-4EB6-A5FF-0F874ED2D9A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924668-29CF-4021-A3ED-A2EC789486E2}" type="pres">
      <dgm:prSet presAssocID="{A5F8236D-E00B-4249-AB63-0D2D7CBD89BC}" presName="Name8" presStyleCnt="0"/>
      <dgm:spPr/>
    </dgm:pt>
    <dgm:pt modelId="{4B672DB6-02EB-41A1-8084-FAAE2D7A6F73}" type="pres">
      <dgm:prSet presAssocID="{A5F8236D-E00B-4249-AB63-0D2D7CBD89BC}" presName="level" presStyleLbl="node1" presStyleIdx="1" presStyleCnt="7">
        <dgm:presLayoutVars>
          <dgm:chMax val="1"/>
          <dgm:bulletEnabled val="1"/>
        </dgm:presLayoutVars>
      </dgm:prSet>
      <dgm:spPr>
        <a:prstGeom prst="trapezoid">
          <a:avLst>
            <a:gd name="adj" fmla="val 90915"/>
          </a:avLst>
        </a:prstGeom>
      </dgm:spPr>
      <dgm:t>
        <a:bodyPr/>
        <a:lstStyle/>
        <a:p>
          <a:endParaRPr lang="en-US"/>
        </a:p>
      </dgm:t>
    </dgm:pt>
    <dgm:pt modelId="{0089AA16-215F-40E0-9B76-6A29A49DCD54}" type="pres">
      <dgm:prSet presAssocID="{A5F8236D-E00B-4249-AB63-0D2D7CBD89B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F3720-43C7-4834-9F5E-D350A6009F7F}" type="pres">
      <dgm:prSet presAssocID="{7DB5C5E2-CD58-48C6-AC19-7FA9E816A57A}" presName="Name8" presStyleCnt="0"/>
      <dgm:spPr/>
    </dgm:pt>
    <dgm:pt modelId="{F1681B28-67B8-4ABC-BBC7-F952565C4CFD}" type="pres">
      <dgm:prSet presAssocID="{7DB5C5E2-CD58-48C6-AC19-7FA9E816A57A}" presName="level" presStyleLbl="node1" presStyleIdx="2" presStyleCnt="7">
        <dgm:presLayoutVars>
          <dgm:chMax val="1"/>
          <dgm:bulletEnabled val="1"/>
        </dgm:presLayoutVars>
      </dgm:prSet>
      <dgm:spPr>
        <a:prstGeom prst="trapezoid">
          <a:avLst>
            <a:gd name="adj" fmla="val 90915"/>
          </a:avLst>
        </a:prstGeom>
      </dgm:spPr>
      <dgm:t>
        <a:bodyPr/>
        <a:lstStyle/>
        <a:p>
          <a:endParaRPr lang="en-US"/>
        </a:p>
      </dgm:t>
    </dgm:pt>
    <dgm:pt modelId="{88A1C774-AD41-4A3F-AC08-9C5146C31DDA}" type="pres">
      <dgm:prSet presAssocID="{7DB5C5E2-CD58-48C6-AC19-7FA9E816A57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D869F7-D487-491A-AD24-304C42923ED8}" type="pres">
      <dgm:prSet presAssocID="{750AD497-9FC1-4A43-B783-733420CA75FC}" presName="Name8" presStyleCnt="0"/>
      <dgm:spPr/>
    </dgm:pt>
    <dgm:pt modelId="{40D07165-EFA8-4C05-8CDA-40C873913EC2}" type="pres">
      <dgm:prSet presAssocID="{750AD497-9FC1-4A43-B783-733420CA75FC}" presName="level" presStyleLbl="node1" presStyleIdx="3" presStyleCnt="7">
        <dgm:presLayoutVars>
          <dgm:chMax val="1"/>
          <dgm:bulletEnabled val="1"/>
        </dgm:presLayoutVars>
      </dgm:prSet>
      <dgm:spPr>
        <a:prstGeom prst="trapezoid">
          <a:avLst>
            <a:gd name="adj" fmla="val 90915"/>
          </a:avLst>
        </a:prstGeom>
      </dgm:spPr>
      <dgm:t>
        <a:bodyPr/>
        <a:lstStyle/>
        <a:p>
          <a:endParaRPr lang="en-US"/>
        </a:p>
      </dgm:t>
    </dgm:pt>
    <dgm:pt modelId="{49467C53-9AEE-4FAE-99E1-D47B44343541}" type="pres">
      <dgm:prSet presAssocID="{750AD497-9FC1-4A43-B783-733420CA75F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0CEE9F-572C-4B18-9E41-64FF6AF837C7}" type="pres">
      <dgm:prSet presAssocID="{FC388ECF-92F4-4C24-92AF-C7CC71121C7F}" presName="Name8" presStyleCnt="0"/>
      <dgm:spPr/>
    </dgm:pt>
    <dgm:pt modelId="{09117320-7F38-49F6-951B-DA938B5A19D9}" type="pres">
      <dgm:prSet presAssocID="{FC388ECF-92F4-4C24-92AF-C7CC71121C7F}" presName="level" presStyleLbl="node1" presStyleIdx="4" presStyleCnt="7">
        <dgm:presLayoutVars>
          <dgm:chMax val="1"/>
          <dgm:bulletEnabled val="1"/>
        </dgm:presLayoutVars>
      </dgm:prSet>
      <dgm:spPr>
        <a:prstGeom prst="trapezoid">
          <a:avLst>
            <a:gd name="adj" fmla="val 90915"/>
          </a:avLst>
        </a:prstGeom>
      </dgm:spPr>
      <dgm:t>
        <a:bodyPr/>
        <a:lstStyle/>
        <a:p>
          <a:endParaRPr lang="en-US"/>
        </a:p>
      </dgm:t>
    </dgm:pt>
    <dgm:pt modelId="{09A00FF0-C8B6-4797-B99F-85DF446D17CE}" type="pres">
      <dgm:prSet presAssocID="{FC388ECF-92F4-4C24-92AF-C7CC71121C7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E92350-A7B4-417B-A1D3-4AD568D54C09}" type="pres">
      <dgm:prSet presAssocID="{F5F8FD5B-8ED6-43EE-9A22-52AA5649E68C}" presName="Name8" presStyleCnt="0"/>
      <dgm:spPr/>
    </dgm:pt>
    <dgm:pt modelId="{E3AA5D14-4423-44E7-B840-4DBF4860EEB6}" type="pres">
      <dgm:prSet presAssocID="{F5F8FD5B-8ED6-43EE-9A22-52AA5649E68C}" presName="level" presStyleLbl="node1" presStyleIdx="5" presStyleCnt="7">
        <dgm:presLayoutVars>
          <dgm:chMax val="1"/>
          <dgm:bulletEnabled val="1"/>
        </dgm:presLayoutVars>
      </dgm:prSet>
      <dgm:spPr>
        <a:prstGeom prst="trapezoid">
          <a:avLst>
            <a:gd name="adj" fmla="val 90915"/>
          </a:avLst>
        </a:prstGeom>
      </dgm:spPr>
      <dgm:t>
        <a:bodyPr/>
        <a:lstStyle/>
        <a:p>
          <a:endParaRPr lang="en-US"/>
        </a:p>
      </dgm:t>
    </dgm:pt>
    <dgm:pt modelId="{25EE74CD-116E-45B3-AFC7-E88B4CBA3C82}" type="pres">
      <dgm:prSet presAssocID="{F5F8FD5B-8ED6-43EE-9A22-52AA5649E68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2811AA-741C-4A59-BC3B-B6EB309C86F5}" type="pres">
      <dgm:prSet presAssocID="{944881C2-6AA3-4FEB-B19B-C8D37159594F}" presName="Name8" presStyleCnt="0"/>
      <dgm:spPr/>
    </dgm:pt>
    <dgm:pt modelId="{DE85F30B-C48F-41CD-9529-93156D5A2BF3}" type="pres">
      <dgm:prSet presAssocID="{944881C2-6AA3-4FEB-B19B-C8D37159594F}" presName="level" presStyleLbl="node1" presStyleIdx="6" presStyleCnt="7" custLinFactNeighborY="91177">
        <dgm:presLayoutVars>
          <dgm:chMax val="1"/>
          <dgm:bulletEnabled val="1"/>
        </dgm:presLayoutVars>
      </dgm:prSet>
      <dgm:spPr>
        <a:prstGeom prst="trapezoid">
          <a:avLst>
            <a:gd name="adj" fmla="val 90915"/>
          </a:avLst>
        </a:prstGeom>
      </dgm:spPr>
      <dgm:t>
        <a:bodyPr/>
        <a:lstStyle/>
        <a:p>
          <a:endParaRPr lang="en-US"/>
        </a:p>
      </dgm:t>
    </dgm:pt>
    <dgm:pt modelId="{E46F9257-6A15-4741-BA00-DEBF889D5A52}" type="pres">
      <dgm:prSet presAssocID="{944881C2-6AA3-4FEB-B19B-C8D37159594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9C5DCF-2ACE-4207-90C9-CC93F670AFB5}" type="presOf" srcId="{7DB5C5E2-CD58-48C6-AC19-7FA9E816A57A}" destId="{F1681B28-67B8-4ABC-BBC7-F952565C4CFD}" srcOrd="0" destOrd="0" presId="urn:microsoft.com/office/officeart/2005/8/layout/pyramid1"/>
    <dgm:cxn modelId="{AB5F8967-4C8D-4205-AB3F-922966C807E5}" srcId="{0DCACBA1-D9F3-48B3-ADD8-E5331F934489}" destId="{FC388ECF-92F4-4C24-92AF-C7CC71121C7F}" srcOrd="4" destOrd="0" parTransId="{A89266B7-8725-4897-8B23-DCA9E63AE231}" sibTransId="{FA3C587F-EF7C-403F-8641-BC1BDE5128EE}"/>
    <dgm:cxn modelId="{4F82C729-2F2E-4F4D-84C7-AD5637FC70B6}" type="presOf" srcId="{A5F8236D-E00B-4249-AB63-0D2D7CBD89BC}" destId="{0089AA16-215F-40E0-9B76-6A29A49DCD54}" srcOrd="1" destOrd="0" presId="urn:microsoft.com/office/officeart/2005/8/layout/pyramid1"/>
    <dgm:cxn modelId="{DCCD19DE-D405-4A21-94C9-FC32EE885B4D}" type="presOf" srcId="{FC388ECF-92F4-4C24-92AF-C7CC71121C7F}" destId="{09A00FF0-C8B6-4797-B99F-85DF446D17CE}" srcOrd="1" destOrd="0" presId="urn:microsoft.com/office/officeart/2005/8/layout/pyramid1"/>
    <dgm:cxn modelId="{CA8CA1B5-64D3-43A2-ADBD-557BA05716F1}" type="presOf" srcId="{649B01FD-2361-4EB6-A5FF-0F874ED2D9AC}" destId="{62B3D96D-B2C5-44FF-9854-A62762661583}" srcOrd="1" destOrd="0" presId="urn:microsoft.com/office/officeart/2005/8/layout/pyramid1"/>
    <dgm:cxn modelId="{996CB2FE-BA92-4982-BC9C-C708841CDC0C}" type="presOf" srcId="{F5F8FD5B-8ED6-43EE-9A22-52AA5649E68C}" destId="{E3AA5D14-4423-44E7-B840-4DBF4860EEB6}" srcOrd="0" destOrd="0" presId="urn:microsoft.com/office/officeart/2005/8/layout/pyramid1"/>
    <dgm:cxn modelId="{FF8C8524-0EDB-46AC-A522-738D4E4E1243}" type="presOf" srcId="{7DB5C5E2-CD58-48C6-AC19-7FA9E816A57A}" destId="{88A1C774-AD41-4A3F-AC08-9C5146C31DDA}" srcOrd="1" destOrd="0" presId="urn:microsoft.com/office/officeart/2005/8/layout/pyramid1"/>
    <dgm:cxn modelId="{23C7C66B-F265-441D-A410-C9BF22A46B2A}" srcId="{0DCACBA1-D9F3-48B3-ADD8-E5331F934489}" destId="{944881C2-6AA3-4FEB-B19B-C8D37159594F}" srcOrd="6" destOrd="0" parTransId="{D3D1013B-641E-421F-A050-0AFEA5495C1D}" sibTransId="{86254518-A5A5-4B8A-8D8C-B8F394269665}"/>
    <dgm:cxn modelId="{1DCC19D3-A1D8-4C3C-990D-B2620C49D60D}" srcId="{0DCACBA1-D9F3-48B3-ADD8-E5331F934489}" destId="{F5F8FD5B-8ED6-43EE-9A22-52AA5649E68C}" srcOrd="5" destOrd="0" parTransId="{0C963B9B-0B70-40FA-89D0-D629BA5F5060}" sibTransId="{415E1FB8-2264-4A85-8F45-E5F4297040F0}"/>
    <dgm:cxn modelId="{F39CCA94-4210-4BA5-97CC-11EECBD90E6C}" srcId="{0DCACBA1-D9F3-48B3-ADD8-E5331F934489}" destId="{750AD497-9FC1-4A43-B783-733420CA75FC}" srcOrd="3" destOrd="0" parTransId="{BD897850-35F3-49CD-B082-6DE3421D28E1}" sibTransId="{EB6A63A2-36F0-475B-8264-C07AD6DC1319}"/>
    <dgm:cxn modelId="{E522FC42-5ECD-4F28-9B43-F664BA5B263B}" type="presOf" srcId="{FC388ECF-92F4-4C24-92AF-C7CC71121C7F}" destId="{09117320-7F38-49F6-951B-DA938B5A19D9}" srcOrd="0" destOrd="0" presId="urn:microsoft.com/office/officeart/2005/8/layout/pyramid1"/>
    <dgm:cxn modelId="{EA671B71-A0FB-4941-B7FA-12655D9400FF}" srcId="{0DCACBA1-D9F3-48B3-ADD8-E5331F934489}" destId="{649B01FD-2361-4EB6-A5FF-0F874ED2D9AC}" srcOrd="0" destOrd="0" parTransId="{1F83BAA7-D15A-42DB-A27D-74C7E1F0DF47}" sibTransId="{A953442C-9A21-4BD4-AC56-B066FEEBD645}"/>
    <dgm:cxn modelId="{116F4699-883C-4746-9715-A38907013B58}" type="presOf" srcId="{944881C2-6AA3-4FEB-B19B-C8D37159594F}" destId="{DE85F30B-C48F-41CD-9529-93156D5A2BF3}" srcOrd="0" destOrd="0" presId="urn:microsoft.com/office/officeart/2005/8/layout/pyramid1"/>
    <dgm:cxn modelId="{5FD8A31D-A495-4099-A622-C07B805026A8}" type="presOf" srcId="{649B01FD-2361-4EB6-A5FF-0F874ED2D9AC}" destId="{811DD607-A7CC-4EC6-89BA-09D4D5F67A97}" srcOrd="0" destOrd="0" presId="urn:microsoft.com/office/officeart/2005/8/layout/pyramid1"/>
    <dgm:cxn modelId="{077C8515-5B34-441A-823C-7CC70B4CF879}" type="presOf" srcId="{0DCACBA1-D9F3-48B3-ADD8-E5331F934489}" destId="{8D57209D-F172-4CC6-B2B5-BC5F70EDE47D}" srcOrd="0" destOrd="0" presId="urn:microsoft.com/office/officeart/2005/8/layout/pyramid1"/>
    <dgm:cxn modelId="{2023FB53-B7B9-4835-A9B6-4E76B7715F5F}" type="presOf" srcId="{A5F8236D-E00B-4249-AB63-0D2D7CBD89BC}" destId="{4B672DB6-02EB-41A1-8084-FAAE2D7A6F73}" srcOrd="0" destOrd="0" presId="urn:microsoft.com/office/officeart/2005/8/layout/pyramid1"/>
    <dgm:cxn modelId="{305C6199-B08C-4B1D-A6A3-9938E95039DA}" type="presOf" srcId="{F5F8FD5B-8ED6-43EE-9A22-52AA5649E68C}" destId="{25EE74CD-116E-45B3-AFC7-E88B4CBA3C82}" srcOrd="1" destOrd="0" presId="urn:microsoft.com/office/officeart/2005/8/layout/pyramid1"/>
    <dgm:cxn modelId="{6B829FAB-728A-4351-8D43-6C955707CE3E}" type="presOf" srcId="{944881C2-6AA3-4FEB-B19B-C8D37159594F}" destId="{E46F9257-6A15-4741-BA00-DEBF889D5A52}" srcOrd="1" destOrd="0" presId="urn:microsoft.com/office/officeart/2005/8/layout/pyramid1"/>
    <dgm:cxn modelId="{1C5E9C16-B6F3-4A88-81E3-DE74075D2A2E}" srcId="{0DCACBA1-D9F3-48B3-ADD8-E5331F934489}" destId="{7DB5C5E2-CD58-48C6-AC19-7FA9E816A57A}" srcOrd="2" destOrd="0" parTransId="{DF839F4C-A6AD-450D-88C7-5BF47940819C}" sibTransId="{54D76A25-3966-41B1-8A91-1FEC28EEA5FD}"/>
    <dgm:cxn modelId="{67EFF3D9-A9E3-47A8-BA0B-D57BBA7C31FB}" type="presOf" srcId="{750AD497-9FC1-4A43-B783-733420CA75FC}" destId="{49467C53-9AEE-4FAE-99E1-D47B44343541}" srcOrd="1" destOrd="0" presId="urn:microsoft.com/office/officeart/2005/8/layout/pyramid1"/>
    <dgm:cxn modelId="{8C1CCA49-B360-4307-A28B-BE304E763656}" srcId="{0DCACBA1-D9F3-48B3-ADD8-E5331F934489}" destId="{A5F8236D-E00B-4249-AB63-0D2D7CBD89BC}" srcOrd="1" destOrd="0" parTransId="{836474F2-90D4-4847-8900-36B8195F67FD}" sibTransId="{84511E50-5697-499A-91F8-C4130D6191A0}"/>
    <dgm:cxn modelId="{E584A6D5-E7BA-49D8-A1B7-88B99B6A76D4}" type="presOf" srcId="{750AD497-9FC1-4A43-B783-733420CA75FC}" destId="{40D07165-EFA8-4C05-8CDA-40C873913EC2}" srcOrd="0" destOrd="0" presId="urn:microsoft.com/office/officeart/2005/8/layout/pyramid1"/>
    <dgm:cxn modelId="{E1DD52E6-DF29-4FE2-A950-113B7913A51E}" type="presParOf" srcId="{8D57209D-F172-4CC6-B2B5-BC5F70EDE47D}" destId="{CBAB43D4-7E70-40B8-A958-B29520C6428F}" srcOrd="0" destOrd="0" presId="urn:microsoft.com/office/officeart/2005/8/layout/pyramid1"/>
    <dgm:cxn modelId="{1BC686E4-EA20-4ADD-86A1-F0C04AAF4419}" type="presParOf" srcId="{CBAB43D4-7E70-40B8-A958-B29520C6428F}" destId="{811DD607-A7CC-4EC6-89BA-09D4D5F67A97}" srcOrd="0" destOrd="0" presId="urn:microsoft.com/office/officeart/2005/8/layout/pyramid1"/>
    <dgm:cxn modelId="{86A38A77-47B7-4D67-8F6B-01BE14569504}" type="presParOf" srcId="{CBAB43D4-7E70-40B8-A958-B29520C6428F}" destId="{62B3D96D-B2C5-44FF-9854-A62762661583}" srcOrd="1" destOrd="0" presId="urn:microsoft.com/office/officeart/2005/8/layout/pyramid1"/>
    <dgm:cxn modelId="{DB58139F-0813-4244-A83E-7FEEF046BF8B}" type="presParOf" srcId="{8D57209D-F172-4CC6-B2B5-BC5F70EDE47D}" destId="{E3924668-29CF-4021-A3ED-A2EC789486E2}" srcOrd="1" destOrd="0" presId="urn:microsoft.com/office/officeart/2005/8/layout/pyramid1"/>
    <dgm:cxn modelId="{8C88DC2D-C4CD-47B0-8AF5-6EA9F2AA84B0}" type="presParOf" srcId="{E3924668-29CF-4021-A3ED-A2EC789486E2}" destId="{4B672DB6-02EB-41A1-8084-FAAE2D7A6F73}" srcOrd="0" destOrd="0" presId="urn:microsoft.com/office/officeart/2005/8/layout/pyramid1"/>
    <dgm:cxn modelId="{47F4925F-A801-443D-A220-067E25B337BD}" type="presParOf" srcId="{E3924668-29CF-4021-A3ED-A2EC789486E2}" destId="{0089AA16-215F-40E0-9B76-6A29A49DCD54}" srcOrd="1" destOrd="0" presId="urn:microsoft.com/office/officeart/2005/8/layout/pyramid1"/>
    <dgm:cxn modelId="{65B2F2AF-4A55-43D3-923E-936250F9CA39}" type="presParOf" srcId="{8D57209D-F172-4CC6-B2B5-BC5F70EDE47D}" destId="{73BF3720-43C7-4834-9F5E-D350A6009F7F}" srcOrd="2" destOrd="0" presId="urn:microsoft.com/office/officeart/2005/8/layout/pyramid1"/>
    <dgm:cxn modelId="{D59D961B-C6BD-4747-B07D-142A1C15D0A5}" type="presParOf" srcId="{73BF3720-43C7-4834-9F5E-D350A6009F7F}" destId="{F1681B28-67B8-4ABC-BBC7-F952565C4CFD}" srcOrd="0" destOrd="0" presId="urn:microsoft.com/office/officeart/2005/8/layout/pyramid1"/>
    <dgm:cxn modelId="{B0A073D9-2FE0-43DD-99D8-FDD6FDB4E8B2}" type="presParOf" srcId="{73BF3720-43C7-4834-9F5E-D350A6009F7F}" destId="{88A1C774-AD41-4A3F-AC08-9C5146C31DDA}" srcOrd="1" destOrd="0" presId="urn:microsoft.com/office/officeart/2005/8/layout/pyramid1"/>
    <dgm:cxn modelId="{2715D391-1748-4559-8486-AC69752D54E9}" type="presParOf" srcId="{8D57209D-F172-4CC6-B2B5-BC5F70EDE47D}" destId="{4DD869F7-D487-491A-AD24-304C42923ED8}" srcOrd="3" destOrd="0" presId="urn:microsoft.com/office/officeart/2005/8/layout/pyramid1"/>
    <dgm:cxn modelId="{225BAF19-65C2-4DB5-B2C2-E303A9323CDD}" type="presParOf" srcId="{4DD869F7-D487-491A-AD24-304C42923ED8}" destId="{40D07165-EFA8-4C05-8CDA-40C873913EC2}" srcOrd="0" destOrd="0" presId="urn:microsoft.com/office/officeart/2005/8/layout/pyramid1"/>
    <dgm:cxn modelId="{0C0720FA-EBB4-4167-A3FE-C0D215408E43}" type="presParOf" srcId="{4DD869F7-D487-491A-AD24-304C42923ED8}" destId="{49467C53-9AEE-4FAE-99E1-D47B44343541}" srcOrd="1" destOrd="0" presId="urn:microsoft.com/office/officeart/2005/8/layout/pyramid1"/>
    <dgm:cxn modelId="{7B07E0C2-D9C4-4B20-BC71-62E27A4B28BA}" type="presParOf" srcId="{8D57209D-F172-4CC6-B2B5-BC5F70EDE47D}" destId="{660CEE9F-572C-4B18-9E41-64FF6AF837C7}" srcOrd="4" destOrd="0" presId="urn:microsoft.com/office/officeart/2005/8/layout/pyramid1"/>
    <dgm:cxn modelId="{E54B9BA4-0295-47BF-B05D-36666423C932}" type="presParOf" srcId="{660CEE9F-572C-4B18-9E41-64FF6AF837C7}" destId="{09117320-7F38-49F6-951B-DA938B5A19D9}" srcOrd="0" destOrd="0" presId="urn:microsoft.com/office/officeart/2005/8/layout/pyramid1"/>
    <dgm:cxn modelId="{8AED3667-8708-4F5B-94DD-3CBF5EA97177}" type="presParOf" srcId="{660CEE9F-572C-4B18-9E41-64FF6AF837C7}" destId="{09A00FF0-C8B6-4797-B99F-85DF446D17CE}" srcOrd="1" destOrd="0" presId="urn:microsoft.com/office/officeart/2005/8/layout/pyramid1"/>
    <dgm:cxn modelId="{7BF0BC5A-8234-4841-8CC7-F76C029B9318}" type="presParOf" srcId="{8D57209D-F172-4CC6-B2B5-BC5F70EDE47D}" destId="{CDE92350-A7B4-417B-A1D3-4AD568D54C09}" srcOrd="5" destOrd="0" presId="urn:microsoft.com/office/officeart/2005/8/layout/pyramid1"/>
    <dgm:cxn modelId="{10617B66-6B33-41A5-8DC3-06D7D453920E}" type="presParOf" srcId="{CDE92350-A7B4-417B-A1D3-4AD568D54C09}" destId="{E3AA5D14-4423-44E7-B840-4DBF4860EEB6}" srcOrd="0" destOrd="0" presId="urn:microsoft.com/office/officeart/2005/8/layout/pyramid1"/>
    <dgm:cxn modelId="{71C20BDF-DE9C-46E4-B028-18ACDBE0593C}" type="presParOf" srcId="{CDE92350-A7B4-417B-A1D3-4AD568D54C09}" destId="{25EE74CD-116E-45B3-AFC7-E88B4CBA3C82}" srcOrd="1" destOrd="0" presId="urn:microsoft.com/office/officeart/2005/8/layout/pyramid1"/>
    <dgm:cxn modelId="{07A1B6D7-2B14-4042-A2F0-F968BC9244CE}" type="presParOf" srcId="{8D57209D-F172-4CC6-B2B5-BC5F70EDE47D}" destId="{432811AA-741C-4A59-BC3B-B6EB309C86F5}" srcOrd="6" destOrd="0" presId="urn:microsoft.com/office/officeart/2005/8/layout/pyramid1"/>
    <dgm:cxn modelId="{51CFB334-06A7-4D9F-BBB9-C72EABF5D4F8}" type="presParOf" srcId="{432811AA-741C-4A59-BC3B-B6EB309C86F5}" destId="{DE85F30B-C48F-41CD-9529-93156D5A2BF3}" srcOrd="0" destOrd="0" presId="urn:microsoft.com/office/officeart/2005/8/layout/pyramid1"/>
    <dgm:cxn modelId="{234D2B6F-48E2-4D74-A722-C02CA1C8B88E}" type="presParOf" srcId="{432811AA-741C-4A59-BC3B-B6EB309C86F5}" destId="{E46F9257-6A15-4741-BA00-DEBF889D5A5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1DD607-A7CC-4EC6-89BA-09D4D5F67A97}">
      <dsp:nvSpPr>
        <dsp:cNvPr id="0" name=""/>
        <dsp:cNvSpPr/>
      </dsp:nvSpPr>
      <dsp:spPr>
        <a:xfrm>
          <a:off x="1761199" y="182122"/>
          <a:ext cx="584886" cy="601362"/>
        </a:xfrm>
        <a:prstGeom prst="trapezoid">
          <a:avLst>
            <a:gd name="adj" fmla="val 90915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1žodis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761199" y="182122"/>
        <a:ext cx="584886" cy="601362"/>
      </dsp:txXfrm>
    </dsp:sp>
    <dsp:sp modelId="{4B672DB6-02EB-41A1-8084-FAAE2D7A6F73}">
      <dsp:nvSpPr>
        <dsp:cNvPr id="0" name=""/>
        <dsp:cNvSpPr/>
      </dsp:nvSpPr>
      <dsp:spPr>
        <a:xfrm>
          <a:off x="1462216" y="601362"/>
          <a:ext cx="1169773" cy="601362"/>
        </a:xfrm>
        <a:prstGeom prst="trapezoid">
          <a:avLst>
            <a:gd name="adj" fmla="val 90915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2 žodžiai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666927" y="601362"/>
        <a:ext cx="760352" cy="601362"/>
      </dsp:txXfrm>
    </dsp:sp>
    <dsp:sp modelId="{F1681B28-67B8-4ABC-BBC7-F952565C4CFD}">
      <dsp:nvSpPr>
        <dsp:cNvPr id="0" name=""/>
        <dsp:cNvSpPr/>
      </dsp:nvSpPr>
      <dsp:spPr>
        <a:xfrm>
          <a:off x="1169773" y="1202724"/>
          <a:ext cx="1754660" cy="601362"/>
        </a:xfrm>
        <a:prstGeom prst="trapezoid">
          <a:avLst>
            <a:gd name="adj" fmla="val 90915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3 žodžiai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476838" y="1202724"/>
        <a:ext cx="1140529" cy="601362"/>
      </dsp:txXfrm>
    </dsp:sp>
    <dsp:sp modelId="{40D07165-EFA8-4C05-8CDA-40C873913EC2}">
      <dsp:nvSpPr>
        <dsp:cNvPr id="0" name=""/>
        <dsp:cNvSpPr/>
      </dsp:nvSpPr>
      <dsp:spPr>
        <a:xfrm>
          <a:off x="877330" y="1804086"/>
          <a:ext cx="2339546" cy="601362"/>
        </a:xfrm>
        <a:prstGeom prst="trapezoid">
          <a:avLst>
            <a:gd name="adj" fmla="val 90915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4 žodžiai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286750" y="1804086"/>
        <a:ext cx="1520705" cy="601362"/>
      </dsp:txXfrm>
    </dsp:sp>
    <dsp:sp modelId="{09117320-7F38-49F6-951B-DA938B5A19D9}">
      <dsp:nvSpPr>
        <dsp:cNvPr id="0" name=""/>
        <dsp:cNvSpPr/>
      </dsp:nvSpPr>
      <dsp:spPr>
        <a:xfrm>
          <a:off x="584886" y="2405449"/>
          <a:ext cx="2924433" cy="601362"/>
        </a:xfrm>
        <a:prstGeom prst="trapezoid">
          <a:avLst>
            <a:gd name="adj" fmla="val 90915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5 žodžiai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096662" y="2405449"/>
        <a:ext cx="1900881" cy="601362"/>
      </dsp:txXfrm>
    </dsp:sp>
    <dsp:sp modelId="{E3AA5D14-4423-44E7-B840-4DBF4860EEB6}">
      <dsp:nvSpPr>
        <dsp:cNvPr id="0" name=""/>
        <dsp:cNvSpPr/>
      </dsp:nvSpPr>
      <dsp:spPr>
        <a:xfrm>
          <a:off x="292443" y="3006811"/>
          <a:ext cx="3509320" cy="601362"/>
        </a:xfrm>
        <a:prstGeom prst="trapezoid">
          <a:avLst>
            <a:gd name="adj" fmla="val 90915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6 žodžiai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906574" y="3006811"/>
        <a:ext cx="2281058" cy="601362"/>
      </dsp:txXfrm>
    </dsp:sp>
    <dsp:sp modelId="{DE85F30B-C48F-41CD-9529-93156D5A2BF3}">
      <dsp:nvSpPr>
        <dsp:cNvPr id="0" name=""/>
        <dsp:cNvSpPr/>
      </dsp:nvSpPr>
      <dsp:spPr>
        <a:xfrm>
          <a:off x="0" y="3608173"/>
          <a:ext cx="4094207" cy="601362"/>
        </a:xfrm>
        <a:prstGeom prst="trapezoid">
          <a:avLst>
            <a:gd name="adj" fmla="val 90915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7 žodžiai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716486" y="3608173"/>
        <a:ext cx="2661234" cy="6013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1189096" y="5617774"/>
            <a:ext cx="9843913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319937" y="1016990"/>
            <a:ext cx="9572977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320801" y="1009651"/>
            <a:ext cx="9572977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1026029" y="702069"/>
            <a:ext cx="757108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10568399" y="655232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02934" y="1794935"/>
            <a:ext cx="7631291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2934" y="3736622"/>
            <a:ext cx="761623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027569" y="5357593"/>
            <a:ext cx="1618428" cy="365125"/>
          </a:xfrm>
        </p:spPr>
        <p:txBody>
          <a:bodyPr/>
          <a:lstStyle/>
          <a:p>
            <a:fld id="{4FD0C91A-C212-49AA-888A-11C37FC4FABB}" type="datetimeFigureOut">
              <a:rPr lang="lt-LT" smtClean="0"/>
              <a:t>2022-09-05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5393" y="5357593"/>
            <a:ext cx="6713127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85241" y="5357593"/>
            <a:ext cx="738697" cy="365125"/>
          </a:xfrm>
        </p:spPr>
        <p:txBody>
          <a:bodyPr/>
          <a:lstStyle>
            <a:lvl1pPr algn="ctr">
              <a:defRPr/>
            </a:lvl1pPr>
          </a:lstStyle>
          <a:p>
            <a:fld id="{32994898-8A54-4F0C-8E5E-7CF5797360E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C91A-C212-49AA-888A-11C37FC4FABB}" type="datetimeFigureOut">
              <a:rPr lang="lt-LT" smtClean="0"/>
              <a:t>2022-09-05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4898-8A54-4F0C-8E5E-7CF5797360E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639" y="2239431"/>
            <a:ext cx="8338725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690" y="3725335"/>
            <a:ext cx="8308623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C91A-C212-49AA-888A-11C37FC4FABB}" type="datetimeFigureOut">
              <a:rPr lang="lt-LT" smtClean="0"/>
              <a:t>2022-09-05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4898-8A54-4F0C-8E5E-7CF5797360E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C91A-C212-49AA-888A-11C37FC4FABB}" type="datetimeFigureOut">
              <a:rPr lang="lt-LT" smtClean="0"/>
              <a:t>2022-09-05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4898-8A54-4F0C-8E5E-7CF5797360EE}" type="slidenum">
              <a:rPr lang="lt-LT" smtClean="0"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731264" y="2121407"/>
            <a:ext cx="42672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217920" y="2119313"/>
            <a:ext cx="42672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7160" y="2122312"/>
            <a:ext cx="391936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47559" y="2122311"/>
            <a:ext cx="3925824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C91A-C212-49AA-888A-11C37FC4FABB}" type="datetimeFigureOut">
              <a:rPr lang="lt-LT" smtClean="0"/>
              <a:t>2022-09-05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4898-8A54-4F0C-8E5E-7CF5797360EE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731264" y="2944368"/>
            <a:ext cx="4303776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93535" y="2944813"/>
            <a:ext cx="4303776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C91A-C212-49AA-888A-11C37FC4FABB}" type="datetimeFigureOut">
              <a:rPr lang="lt-LT" smtClean="0"/>
              <a:t>2022-09-05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4898-8A54-4F0C-8E5E-7CF5797360E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C91A-C212-49AA-888A-11C37FC4FABB}" type="datetimeFigureOut">
              <a:rPr lang="lt-LT" smtClean="0"/>
              <a:t>2022-09-05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4898-8A54-4F0C-8E5E-7CF5797360E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842903" y="6058038"/>
            <a:ext cx="10295468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5958497" y="605163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5961889" y="603504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998940" y="576868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999745" y="576072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3161475" y="293953"/>
            <a:ext cx="757108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8467351" y="238675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478635" y="2020043"/>
            <a:ext cx="4086436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6472388" y="1150993"/>
            <a:ext cx="4027723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530834" y="3623748"/>
            <a:ext cx="4065188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8455598" y="5885673"/>
            <a:ext cx="1618428" cy="365125"/>
          </a:xfrm>
        </p:spPr>
        <p:txBody>
          <a:bodyPr/>
          <a:lstStyle/>
          <a:p>
            <a:fld id="{4FD0C91A-C212-49AA-888A-11C37FC4FABB}" type="datetimeFigureOut">
              <a:rPr lang="lt-LT" smtClean="0"/>
              <a:t>2022-09-05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219406" y="5829262"/>
            <a:ext cx="4696809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10076418" y="5896962"/>
            <a:ext cx="738697" cy="365125"/>
          </a:xfrm>
        </p:spPr>
        <p:txBody>
          <a:bodyPr/>
          <a:lstStyle/>
          <a:p>
            <a:fld id="{32994898-8A54-4F0C-8E5E-7CF5797360E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842903" y="6058038"/>
            <a:ext cx="10295468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998940" y="576868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993412" y="575769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5958497" y="605163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5953025" y="603920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3161475" y="293953"/>
            <a:ext cx="757108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8467351" y="238675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475232" y="2020824"/>
            <a:ext cx="408432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6531487" y="1207272"/>
            <a:ext cx="3885151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536192" y="3621024"/>
            <a:ext cx="4059936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8461249" y="5888738"/>
            <a:ext cx="1618428" cy="365125"/>
          </a:xfrm>
        </p:spPr>
        <p:txBody>
          <a:bodyPr/>
          <a:lstStyle/>
          <a:p>
            <a:fld id="{4FD0C91A-C212-49AA-888A-11C37FC4FABB}" type="datetimeFigureOut">
              <a:rPr lang="lt-LT" smtClean="0"/>
              <a:t>2022-09-05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219426" y="5831038"/>
            <a:ext cx="4425391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10082786" y="5900027"/>
            <a:ext cx="738697" cy="365125"/>
          </a:xfrm>
        </p:spPr>
        <p:txBody>
          <a:bodyPr/>
          <a:lstStyle/>
          <a:p>
            <a:fld id="{32994898-8A54-4F0C-8E5E-7CF5797360E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C91A-C212-49AA-888A-11C37FC4FABB}" type="datetimeFigureOut">
              <a:rPr lang="lt-LT" smtClean="0"/>
              <a:t>2022-09-05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4898-8A54-4F0C-8E5E-7CF5797360E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2" y="925691"/>
            <a:ext cx="1907823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0962" y="1106313"/>
            <a:ext cx="690503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C91A-C212-49AA-888A-11C37FC4FABB}" type="datetimeFigureOut">
              <a:rPr lang="lt-LT" smtClean="0"/>
              <a:t>2022-09-05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4898-8A54-4F0C-8E5E-7CF5797360E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38201" y="6069330"/>
            <a:ext cx="1056132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75360" y="575310"/>
            <a:ext cx="102616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75360" y="576072"/>
            <a:ext cx="102616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724989" y="273091"/>
            <a:ext cx="757108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10914593" y="203675"/>
            <a:ext cx="566928" cy="755904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60031" y="817583"/>
            <a:ext cx="9286993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50721" y="2119257"/>
            <a:ext cx="8261873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06118" y="5809153"/>
            <a:ext cx="1618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4FD0C91A-C212-49AA-888A-11C37FC4FABB}" type="datetimeFigureOut">
              <a:rPr lang="lt-LT" smtClean="0"/>
              <a:t>2022-09-05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9202" y="5809153"/>
            <a:ext cx="73869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26937" y="5809153"/>
            <a:ext cx="738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32994898-8A54-4F0C-8E5E-7CF5797360EE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art.com/login?next=/my-word-art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sz="2800" b="1" dirty="0" smtClean="0"/>
              <a:t>,,Svajonė – tai žmogaus veržimasis pirmyn,tai visos jo viltys,visos jo paslaptys“  (Hasanas Seidbelis)</a:t>
            </a:r>
            <a:endParaRPr lang="lt-LT" sz="2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 „Vienas žodis mus išlaisvina nuo viso gyvenime slegiančio skausmo. Tas žodis yra meilė”( Sofoklis)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2428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Pamokos tema.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ANA FRANK ,,Dienoraštis“. Anos Frank asmenybė.</a:t>
            </a:r>
          </a:p>
          <a:p>
            <a:r>
              <a:rPr lang="lt-LT" dirty="0" smtClean="0"/>
              <a:t>( Apibendrinimo pamoka)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5787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Pamokos uždavinys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lt-LT" sz="2400" dirty="0" smtClean="0"/>
              <a:t>Dirbdami individualiai ir grupėmis  aptarsite  Anos Frank gyvenimo istoriją,asmenybę, gautą informaciją pritaikysite raštu kurdami : </a:t>
            </a:r>
          </a:p>
          <a:p>
            <a:r>
              <a:rPr lang="lt-LT" sz="2400" dirty="0" smtClean="0"/>
              <a:t> 100 -110  žodžių atsakymą į klausimą, ką šiandien mums pasakytų (patartų) Ana Frank?</a:t>
            </a:r>
          </a:p>
          <a:p>
            <a:r>
              <a:rPr lang="lt-LT" sz="2400" dirty="0" smtClean="0"/>
              <a:t>Sužinoję, kokios problemos, mintys kamavo Aną , parašysite 100 -110ž. asmeninį laišką Anai.Patarkite, palaikykite, pasiūlykite..</a:t>
            </a:r>
          </a:p>
          <a:p>
            <a:r>
              <a:rPr lang="lt-LT" sz="2000" dirty="0" smtClean="0"/>
              <a:t>Be to, Jūs:</a:t>
            </a:r>
          </a:p>
          <a:p>
            <a:r>
              <a:rPr lang="lt-LT" sz="2000" dirty="0" smtClean="0"/>
              <a:t>Ugdysite gebėjimą ;</a:t>
            </a:r>
          </a:p>
          <a:p>
            <a:r>
              <a:rPr lang="lt-LT" sz="2000" dirty="0" smtClean="0"/>
              <a:t>įvertinti save ir kitus, sieksite savo tikslų (asmeninė kompetencija)</a:t>
            </a:r>
          </a:p>
          <a:p>
            <a:r>
              <a:rPr lang="lt-LT" sz="2000" dirty="0" smtClean="0"/>
              <a:t>Daryti išvadas, numatysite tolesnius žingsnius, noriai mokysitės (pažinimo kompetencija)</a:t>
            </a:r>
          </a:p>
          <a:p>
            <a:r>
              <a:rPr lang="lt-LT" sz="2000" dirty="0" smtClean="0"/>
              <a:t>Gerbti save ir kitus, dalyvausite grupių darbe ( socialinė kompetencija)</a:t>
            </a:r>
          </a:p>
          <a:p>
            <a:r>
              <a:rPr lang="lt-LT" sz="2000" dirty="0" smtClean="0"/>
              <a:t>Mokytis noriai, ieškoti atsakymų, pasitikėti savimi ir draugų jėgomis </a:t>
            </a:r>
            <a:r>
              <a:rPr lang="lt-LT" sz="2000" dirty="0"/>
              <a:t>(</a:t>
            </a:r>
            <a:r>
              <a:rPr lang="lt-LT" sz="2000" dirty="0" smtClean="0"/>
              <a:t> pažinimo kompetencija)</a:t>
            </a:r>
          </a:p>
          <a:p>
            <a:r>
              <a:rPr lang="lt-LT" sz="2000" dirty="0" smtClean="0"/>
              <a:t>Išklausysite kitus, išsakysite savo mintis (komunikavimo kompetencija)</a:t>
            </a:r>
          </a:p>
          <a:p>
            <a:r>
              <a:rPr lang="lt-LT" sz="2000" dirty="0" smtClean="0"/>
              <a:t>Mąstysite kūrybingai( kūrybingumo ir iniciatyvumo kompetencija).</a:t>
            </a:r>
          </a:p>
          <a:p>
            <a:r>
              <a:rPr lang="lt-LT" sz="2000" dirty="0" smtClean="0"/>
              <a:t>Vertinimas – kaupiamasis( dalyvavimas pamokoje) ir pažymys į tamo už atliktą užduotį raštu</a:t>
            </a:r>
          </a:p>
        </p:txBody>
      </p:sp>
    </p:spTree>
    <p:extLst>
      <p:ext uri="{BB962C8B-B14F-4D97-AF65-F5344CB8AC3E}">
        <p14:creationId xmlns:p14="http://schemas.microsoft.com/office/powerpoint/2010/main" val="271481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152" y="416483"/>
            <a:ext cx="10515600" cy="1325563"/>
          </a:xfrm>
        </p:spPr>
        <p:txBody>
          <a:bodyPr/>
          <a:lstStyle/>
          <a:p>
            <a:r>
              <a:rPr lang="lt-LT" dirty="0" smtClean="0"/>
              <a:t>Prisiminkime istorinį kontekstą: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0932" y="1529701"/>
            <a:ext cx="4020277" cy="20553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750" y="1529701"/>
            <a:ext cx="4053016" cy="2302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673" y="3644773"/>
            <a:ext cx="3945924" cy="246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47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            Anos Frank asmenybė.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Naudodamiesi  pasakojimo piramidės modeliu apibūdinkite Anos Frank asmenybę:</a:t>
            </a:r>
          </a:p>
          <a:p>
            <a:endParaRPr lang="lt-LT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3333146"/>
              </p:ext>
            </p:extLst>
          </p:nvPr>
        </p:nvGraphicFramePr>
        <p:xfrm>
          <a:off x="5189175" y="2552479"/>
          <a:ext cx="4094207" cy="4209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852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Piramidės pasakojimo modelis: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1 – pagrindinis veikėjas</a:t>
            </a:r>
          </a:p>
          <a:p>
            <a:r>
              <a:rPr lang="lt-LT" dirty="0" smtClean="0"/>
              <a:t>2- pagrindinio veikėjo charakteristika</a:t>
            </a:r>
          </a:p>
          <a:p>
            <a:r>
              <a:rPr lang="lt-LT" dirty="0" smtClean="0"/>
              <a:t>3 – veiksmo vieta</a:t>
            </a:r>
          </a:p>
          <a:p>
            <a:r>
              <a:rPr lang="lt-LT" dirty="0" smtClean="0"/>
              <a:t>4- pasakojimo tema</a:t>
            </a:r>
          </a:p>
          <a:p>
            <a:r>
              <a:rPr lang="lt-LT" dirty="0" smtClean="0"/>
              <a:t>5- pagrindinis įvykis</a:t>
            </a:r>
          </a:p>
          <a:p>
            <a:r>
              <a:rPr lang="lt-LT" dirty="0" smtClean="0"/>
              <a:t>6- antras pagal svarbą įvykis</a:t>
            </a:r>
          </a:p>
          <a:p>
            <a:r>
              <a:rPr lang="lt-LT" dirty="0" smtClean="0"/>
              <a:t>7- rišlus sakinys apibūdinantis pagrindinę veikėją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6223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Jei reikėtų surinkti žodžius, apibūdinančius Anos Frank šeimą, kokie tai būtų žodžiai: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40580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 </a:t>
            </a:r>
            <a:r>
              <a:rPr lang="lt-LT" sz="2000" dirty="0" smtClean="0"/>
              <a:t>Darbas grupėse (10min). Perskaitę Anos Frank dienoraščio ištraukas aptarkite</a:t>
            </a:r>
            <a:r>
              <a:rPr lang="lt-LT" dirty="0" smtClean="0"/>
              <a:t>: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4930" y="1622854"/>
            <a:ext cx="10628870" cy="4554109"/>
          </a:xfrm>
        </p:spPr>
        <p:txBody>
          <a:bodyPr>
            <a:normAutofit/>
          </a:bodyPr>
          <a:lstStyle/>
          <a:p>
            <a:r>
              <a:rPr lang="lt-LT" dirty="0" smtClean="0"/>
              <a:t>I grupė – papasakokite apie Aną Frank, pateikdami tik faktus ( datas, vietovardžius) </a:t>
            </a:r>
          </a:p>
          <a:p>
            <a:endParaRPr lang="lt-LT" dirty="0"/>
          </a:p>
          <a:p>
            <a:r>
              <a:rPr lang="lt-LT" dirty="0" smtClean="0"/>
              <a:t>II grupė – papasakokite Anos jausmus – nuotaiką, išgyvenimus;</a:t>
            </a:r>
          </a:p>
          <a:p>
            <a:endParaRPr lang="lt-LT" dirty="0"/>
          </a:p>
          <a:p>
            <a:r>
              <a:rPr lang="lt-LT" dirty="0" smtClean="0"/>
              <a:t>III grupė – papasakoja Anos pozityvius išgyvenimus  ( nemato pavojų)</a:t>
            </a:r>
          </a:p>
          <a:p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smtClean="0"/>
              <a:t>IV grupė –papasakoja apie Anos kūrybingumą, kaip ji ieško naujų galimybių.</a:t>
            </a:r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873" y="2153767"/>
            <a:ext cx="1102041" cy="6815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705" y="3238223"/>
            <a:ext cx="1024474" cy="6290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127" y="4119698"/>
            <a:ext cx="1007455" cy="10074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7820" y="5479959"/>
            <a:ext cx="784174" cy="78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96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Namų darbų  pristatymas. </a:t>
            </a:r>
            <a:endParaRPr lang="lt-LT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Pasidaliję į grupes, naudodamiesi </a:t>
            </a:r>
            <a:r>
              <a:rPr lang="lt-LT" dirty="0">
                <a:hlinkClick r:id="rId2"/>
              </a:rPr>
              <a:t>https://wordart.com/login?next=/</a:t>
            </a:r>
            <a:r>
              <a:rPr lang="lt-LT" dirty="0" smtClean="0">
                <a:hlinkClick r:id="rId2"/>
              </a:rPr>
              <a:t>my-word-art</a:t>
            </a:r>
            <a:endParaRPr lang="lt-LT" dirty="0" smtClean="0"/>
          </a:p>
          <a:p>
            <a:r>
              <a:rPr lang="lt-LT" dirty="0" smtClean="0"/>
              <a:t> puslapiu, sukurti knygos reklamą arba plakatą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37142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Jeigu norit daugiau sužinoti apie holokaustą: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457" y="2177879"/>
            <a:ext cx="2040084" cy="3277244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243" y="2294164"/>
            <a:ext cx="2372408" cy="325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637" y="2106387"/>
            <a:ext cx="2168942" cy="325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621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   	Refleksija:</a:t>
            </a:r>
            <a:endParaRPr lang="lt-LT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Man (ne)pavyko sėkmingai dalyvauti pamokoje, nes..., todėl vertinu save....</a:t>
            </a:r>
          </a:p>
          <a:p>
            <a:r>
              <a:rPr lang="lt-LT" dirty="0" smtClean="0"/>
              <a:t>Ką iš šios pamokos norėčiau atsiminti?</a:t>
            </a:r>
          </a:p>
          <a:p>
            <a:endParaRPr lang="lt-LT" dirty="0" smtClean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8270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Pabaigai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77886" y="1404257"/>
            <a:ext cx="64661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/>
              <a:t>Tomis minutėmis negalvoju apie bėdas, galvoju apie grožį, jis niekur nedingo, liks amžiais.</a:t>
            </a:r>
          </a:p>
          <a:p>
            <a:r>
              <a:rPr lang="lt-LT" dirty="0"/>
              <a:t>Tuo ir skiriamės mudvi su mama. Pakliuvusiam į bėdą ji pataria: „Pagalvok apie visus šio pasaulio vargus ir džiaukis, kad visa tai neatsitiko tau.“ O aš patariu ką kita: „Važiuok iš miesto, </a:t>
            </a:r>
            <a:r>
              <a:rPr lang="lt-LT" dirty="0" smtClean="0"/>
              <a:t>į laukus</a:t>
            </a:r>
            <a:r>
              <a:rPr lang="lt-LT" dirty="0"/>
              <a:t>, į gamtą, į saulutę. Važiuok iš miesto ir pabandyk atgaivinti savy laimės jausmą; </a:t>
            </a:r>
            <a:r>
              <a:rPr lang="lt-LT" dirty="0" smtClean="0"/>
              <a:t>prisimink visa</a:t>
            </a:r>
            <a:r>
              <a:rPr lang="lt-LT" dirty="0"/>
              <a:t>, kas gražu, kas tarpsta tavy ir šalia tavęs, ir būk laimingas</a:t>
            </a:r>
            <a:r>
              <a:rPr lang="lt-LT" dirty="0" smtClean="0"/>
              <a:t>.“ Manau</a:t>
            </a:r>
            <a:r>
              <a:rPr lang="lt-LT" dirty="0"/>
              <a:t>, kad mamos patarimas niekam tikęs. Ką tada daryti žmogui, kurį ištiko tikrai </a:t>
            </a:r>
            <a:r>
              <a:rPr lang="lt-LT" dirty="0" smtClean="0"/>
              <a:t>didelės bėdos</a:t>
            </a:r>
            <a:r>
              <a:rPr lang="lt-LT" dirty="0"/>
              <a:t>? Jis neturi jokios išeities. Priešingai, aš manau, grožis yra amžinas, net bėdoj jis </a:t>
            </a:r>
            <a:r>
              <a:rPr lang="lt-LT" dirty="0" smtClean="0"/>
              <a:t>išlieka. Žiūrėk </a:t>
            </a:r>
            <a:r>
              <a:rPr lang="lt-LT" dirty="0"/>
              <a:t>į tai, kas gražu, atgausi pusiausvyrą ir vėl būsi laimingas. O tas, kas pats laimingas, gali </a:t>
            </a:r>
            <a:r>
              <a:rPr lang="lt-LT" dirty="0" smtClean="0"/>
              <a:t>ir kitam </a:t>
            </a:r>
            <a:r>
              <a:rPr lang="lt-LT" dirty="0"/>
              <a:t>suteikti laimę, kas drąsus ir tiki gyvenimu, to jokie vargai nepalauš.</a:t>
            </a:r>
          </a:p>
          <a:p>
            <a:r>
              <a:rPr lang="lt-LT" dirty="0"/>
              <a:t>Tavo Ana M. Frank</a:t>
            </a:r>
          </a:p>
        </p:txBody>
      </p:sp>
    </p:spTree>
    <p:extLst>
      <p:ext uri="{BB962C8B-B14F-4D97-AF65-F5344CB8AC3E}">
        <p14:creationId xmlns:p14="http://schemas.microsoft.com/office/powerpoint/2010/main" val="27397024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538</TotalTime>
  <Words>575</Words>
  <Application>Microsoft Office PowerPoint</Application>
  <PresentationFormat>Widescreen</PresentationFormat>
  <Paragraphs>57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Brush Script MT</vt:lpstr>
      <vt:lpstr>Calibri</vt:lpstr>
      <vt:lpstr>Constantia</vt:lpstr>
      <vt:lpstr>Franklin Gothic Book</vt:lpstr>
      <vt:lpstr>Rage Italic</vt:lpstr>
      <vt:lpstr>Кнопка</vt:lpstr>
      <vt:lpstr>,,Svajonė – tai žmogaus veržimasis pirmyn,tai visos jo viltys,visos jo paslaptys“  (Hasanas Seidbelis)</vt:lpstr>
      <vt:lpstr>Pamokos tema.</vt:lpstr>
      <vt:lpstr> Pamokos uždavinys</vt:lpstr>
      <vt:lpstr>Prisiminkime istorinį kontekstą:</vt:lpstr>
      <vt:lpstr>                    Anos Frank asmenybė.</vt:lpstr>
      <vt:lpstr> Piramidės pasakojimo modelis:</vt:lpstr>
      <vt:lpstr>Jei reikėtų surinkti žodžius, apibūdinančius Anos Frank šeimą, kokie tai būtų žodžiai:</vt:lpstr>
      <vt:lpstr> Darbas grupėse (10min). Perskaitę Anos Frank dienoraščio ištraukas aptarkite:</vt:lpstr>
      <vt:lpstr>Namų darbų  pristatymas. </vt:lpstr>
      <vt:lpstr>Jeigu norit daugiau sužinoti apie holokaustą:</vt:lpstr>
      <vt:lpstr>            Refleksija:</vt:lpstr>
      <vt:lpstr>Pabaigai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,,Svajonė – tai žmogaus veržimasis pirmyn,tai visos jo viltys,visos jo paslaptys“ ( Hasanas Seidbelis)</dc:title>
  <dc:creator>PC</dc:creator>
  <cp:lastModifiedBy>PC</cp:lastModifiedBy>
  <cp:revision>29</cp:revision>
  <dcterms:created xsi:type="dcterms:W3CDTF">2021-04-19T15:45:08Z</dcterms:created>
  <dcterms:modified xsi:type="dcterms:W3CDTF">2022-09-05T13:41:34Z</dcterms:modified>
</cp:coreProperties>
</file>