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49"/>
  </p:notesMasterIdLst>
  <p:handoutMasterIdLst>
    <p:handoutMasterId r:id="rId150"/>
  </p:handoutMasterIdLst>
  <p:sldIdLst>
    <p:sldId id="272" r:id="rId5"/>
    <p:sldId id="275" r:id="rId6"/>
    <p:sldId id="324" r:id="rId7"/>
    <p:sldId id="276" r:id="rId8"/>
    <p:sldId id="277" r:id="rId9"/>
    <p:sldId id="278" r:id="rId10"/>
    <p:sldId id="279" r:id="rId11"/>
    <p:sldId id="325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26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7" r:id="rId57"/>
    <p:sldId id="328" r:id="rId58"/>
    <p:sldId id="329" r:id="rId59"/>
    <p:sldId id="323" r:id="rId60"/>
    <p:sldId id="330" r:id="rId61"/>
    <p:sldId id="331" r:id="rId62"/>
    <p:sldId id="332" r:id="rId63"/>
    <p:sldId id="333" r:id="rId64"/>
    <p:sldId id="334" r:id="rId65"/>
    <p:sldId id="335" r:id="rId66"/>
    <p:sldId id="336" r:id="rId67"/>
    <p:sldId id="337" r:id="rId68"/>
    <p:sldId id="338" r:id="rId69"/>
    <p:sldId id="339" r:id="rId70"/>
    <p:sldId id="340" r:id="rId71"/>
    <p:sldId id="341" r:id="rId72"/>
    <p:sldId id="343" r:id="rId73"/>
    <p:sldId id="342" r:id="rId74"/>
    <p:sldId id="344" r:id="rId75"/>
    <p:sldId id="34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355" r:id="rId86"/>
    <p:sldId id="356" r:id="rId87"/>
    <p:sldId id="357" r:id="rId88"/>
    <p:sldId id="358" r:id="rId89"/>
    <p:sldId id="359" r:id="rId90"/>
    <p:sldId id="360" r:id="rId91"/>
    <p:sldId id="361" r:id="rId92"/>
    <p:sldId id="362" r:id="rId93"/>
    <p:sldId id="363" r:id="rId94"/>
    <p:sldId id="364" r:id="rId95"/>
    <p:sldId id="365" r:id="rId96"/>
    <p:sldId id="366" r:id="rId97"/>
    <p:sldId id="367" r:id="rId98"/>
    <p:sldId id="368" r:id="rId99"/>
    <p:sldId id="369" r:id="rId100"/>
    <p:sldId id="370" r:id="rId101"/>
    <p:sldId id="371" r:id="rId102"/>
    <p:sldId id="372" r:id="rId103"/>
    <p:sldId id="373" r:id="rId104"/>
    <p:sldId id="374" r:id="rId105"/>
    <p:sldId id="375" r:id="rId106"/>
    <p:sldId id="376" r:id="rId107"/>
    <p:sldId id="377" r:id="rId108"/>
    <p:sldId id="378" r:id="rId109"/>
    <p:sldId id="379" r:id="rId110"/>
    <p:sldId id="380" r:id="rId111"/>
    <p:sldId id="381" r:id="rId112"/>
    <p:sldId id="382" r:id="rId113"/>
    <p:sldId id="383" r:id="rId114"/>
    <p:sldId id="384" r:id="rId115"/>
    <p:sldId id="385" r:id="rId116"/>
    <p:sldId id="386" r:id="rId117"/>
    <p:sldId id="387" r:id="rId118"/>
    <p:sldId id="388" r:id="rId119"/>
    <p:sldId id="389" r:id="rId120"/>
    <p:sldId id="390" r:id="rId121"/>
    <p:sldId id="391" r:id="rId122"/>
    <p:sldId id="392" r:id="rId123"/>
    <p:sldId id="393" r:id="rId124"/>
    <p:sldId id="394" r:id="rId125"/>
    <p:sldId id="395" r:id="rId126"/>
    <p:sldId id="396" r:id="rId127"/>
    <p:sldId id="397" r:id="rId128"/>
    <p:sldId id="398" r:id="rId129"/>
    <p:sldId id="399" r:id="rId130"/>
    <p:sldId id="400" r:id="rId131"/>
    <p:sldId id="401" r:id="rId132"/>
    <p:sldId id="402" r:id="rId133"/>
    <p:sldId id="403" r:id="rId134"/>
    <p:sldId id="404" r:id="rId135"/>
    <p:sldId id="405" r:id="rId136"/>
    <p:sldId id="406" r:id="rId137"/>
    <p:sldId id="407" r:id="rId138"/>
    <p:sldId id="408" r:id="rId139"/>
    <p:sldId id="409" r:id="rId140"/>
    <p:sldId id="410" r:id="rId141"/>
    <p:sldId id="411" r:id="rId142"/>
    <p:sldId id="412" r:id="rId143"/>
    <p:sldId id="413" r:id="rId144"/>
    <p:sldId id="414" r:id="rId145"/>
    <p:sldId id="415" r:id="rId146"/>
    <p:sldId id="416" r:id="rId147"/>
    <p:sldId id="417" r:id="rId148"/>
  </p:sldIdLst>
  <p:sldSz cx="12192000" cy="6858000"/>
  <p:notesSz cx="6858000" cy="9144000"/>
  <p:defaultTextStyle>
    <a:defPPr rtl="0">
      <a:defRPr lang="el-g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DCD18-1E01-FCC2-8126-9CB2A8E9782A}" v="1206" dt="2022-02-01T02:26:36.462"/>
    <p1510:client id="{83D3B9EB-C285-4B34-AD6C-967451A31C64}" v="5" dt="2021-01-21T06:39:54.241"/>
    <p1510:client id="{B7EF987D-A1A1-4E45-8CF0-EEDB05587A06}" v="178" dt="2022-02-01T01:53:21.002"/>
    <p1510:client id="{BB1C8BA8-CF00-11D5-8876-0313A6B009E4}" v="59" dt="2021-01-28T07:31:29.305"/>
    <p1510:client id="{C3362EB8-C805-275C-9AD7-5FE54E37897B}" v="30" dt="2021-01-19T14:27:39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50" Type="http://schemas.openxmlformats.org/officeDocument/2006/relationships/handoutMaster" Target="handoutMasters/handoutMaster1.xml"/><Relationship Id="rId155" Type="http://schemas.microsoft.com/office/2016/11/relationships/changesInfo" Target="changesInfos/changesInfo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45" Type="http://schemas.openxmlformats.org/officeDocument/2006/relationships/slide" Target="slides/slide14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51" Type="http://schemas.openxmlformats.org/officeDocument/2006/relationships/presProps" Target="presProps.xml"/><Relationship Id="rId156" Type="http://schemas.microsoft.com/office/2015/10/relationships/revisionInfo" Target="revisionInfo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theme" Target="theme/theme1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tableStyles" Target="tableStyles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žbieta Banytė" userId="S::elzbieta.banyte@akulvietis.lt::2df2dbdc-8add-4ac6-aa69-3b66256cde8c" providerId="AD" clId="Web-{BB1C8BA8-CF00-11D5-8876-0313A6B009E4}"/>
    <pc:docChg chg="addSld modSld">
      <pc:chgData name="Elžbieta Banytė" userId="S::elzbieta.banyte@akulvietis.lt::2df2dbdc-8add-4ac6-aa69-3b66256cde8c" providerId="AD" clId="Web-{BB1C8BA8-CF00-11D5-8876-0313A6B009E4}" dt="2021-01-28T07:31:29.290" v="30" actId="20577"/>
      <pc:docMkLst>
        <pc:docMk/>
      </pc:docMkLst>
      <pc:sldChg chg="modSp add replId">
        <pc:chgData name="Elžbieta Banytė" userId="S::elzbieta.banyte@akulvietis.lt::2df2dbdc-8add-4ac6-aa69-3b66256cde8c" providerId="AD" clId="Web-{BB1C8BA8-CF00-11D5-8876-0313A6B009E4}" dt="2021-01-28T05:55:16.557" v="12" actId="20577"/>
        <pc:sldMkLst>
          <pc:docMk/>
          <pc:sldMk cId="435385969" sldId="326"/>
        </pc:sldMkLst>
        <pc:spChg chg="mod">
          <ac:chgData name="Elžbieta Banytė" userId="S::elzbieta.banyte@akulvietis.lt::2df2dbdc-8add-4ac6-aa69-3b66256cde8c" providerId="AD" clId="Web-{BB1C8BA8-CF00-11D5-8876-0313A6B009E4}" dt="2021-01-28T05:55:16.557" v="12" actId="20577"/>
          <ac:spMkLst>
            <pc:docMk/>
            <pc:sldMk cId="435385969" sldId="32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B1C8BA8-CF00-11D5-8876-0313A6B009E4}" dt="2021-01-28T07:30:34.633" v="14" actId="20577"/>
        <pc:sldMkLst>
          <pc:docMk/>
          <pc:sldMk cId="2501106209" sldId="327"/>
        </pc:sldMkLst>
        <pc:spChg chg="mod">
          <ac:chgData name="Elžbieta Banytė" userId="S::elzbieta.banyte@akulvietis.lt::2df2dbdc-8add-4ac6-aa69-3b66256cde8c" providerId="AD" clId="Web-{BB1C8BA8-CF00-11D5-8876-0313A6B009E4}" dt="2021-01-28T07:30:34.633" v="14" actId="20577"/>
          <ac:spMkLst>
            <pc:docMk/>
            <pc:sldMk cId="2501106209" sldId="32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B1C8BA8-CF00-11D5-8876-0313A6B009E4}" dt="2021-01-28T07:31:01.664" v="17" actId="20577"/>
        <pc:sldMkLst>
          <pc:docMk/>
          <pc:sldMk cId="4171259379" sldId="328"/>
        </pc:sldMkLst>
        <pc:spChg chg="mod">
          <ac:chgData name="Elžbieta Banytė" userId="S::elzbieta.banyte@akulvietis.lt::2df2dbdc-8add-4ac6-aa69-3b66256cde8c" providerId="AD" clId="Web-{BB1C8BA8-CF00-11D5-8876-0313A6B009E4}" dt="2021-01-28T07:31:01.664" v="17" actId="20577"/>
          <ac:spMkLst>
            <pc:docMk/>
            <pc:sldMk cId="4171259379" sldId="32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B1C8BA8-CF00-11D5-8876-0313A6B009E4}" dt="2021-01-28T07:31:29.290" v="30" actId="20577"/>
        <pc:sldMkLst>
          <pc:docMk/>
          <pc:sldMk cId="2745192473" sldId="329"/>
        </pc:sldMkLst>
        <pc:spChg chg="mod">
          <ac:chgData name="Elžbieta Banytė" userId="S::elzbieta.banyte@akulvietis.lt::2df2dbdc-8add-4ac6-aa69-3b66256cde8c" providerId="AD" clId="Web-{BB1C8BA8-CF00-11D5-8876-0313A6B009E4}" dt="2021-01-28T07:31:29.290" v="30" actId="20577"/>
          <ac:spMkLst>
            <pc:docMk/>
            <pc:sldMk cId="2745192473" sldId="329"/>
            <ac:spMk id="3" creationId="{CA7D4283-AF98-466F-BCEE-5782D80F5651}"/>
          </ac:spMkLst>
        </pc:spChg>
      </pc:sldChg>
    </pc:docChg>
  </pc:docChgLst>
  <pc:docChgLst>
    <pc:chgData name="Elžbieta Banytė" userId="S::elzbieta.banyte@akulvietis.lt::2df2dbdc-8add-4ac6-aa69-3b66256cde8c" providerId="AD" clId="Web-{C3362EB8-C805-275C-9AD7-5FE54E37897B}"/>
    <pc:docChg chg="addSld modSld">
      <pc:chgData name="Elžbieta Banytė" userId="S::elzbieta.banyte@akulvietis.lt::2df2dbdc-8add-4ac6-aa69-3b66256cde8c" providerId="AD" clId="Web-{C3362EB8-C805-275C-9AD7-5FE54E37897B}" dt="2021-01-19T14:27:39.059" v="15" actId="20577"/>
      <pc:docMkLst>
        <pc:docMk/>
      </pc:docMkLst>
      <pc:sldChg chg="modSp add replId">
        <pc:chgData name="Elžbieta Banytė" userId="S::elzbieta.banyte@akulvietis.lt::2df2dbdc-8add-4ac6-aa69-3b66256cde8c" providerId="AD" clId="Web-{C3362EB8-C805-275C-9AD7-5FE54E37897B}" dt="2021-01-19T14:27:23.887" v="8" actId="20577"/>
        <pc:sldMkLst>
          <pc:docMk/>
          <pc:sldMk cId="1954955759" sldId="324"/>
        </pc:sldMkLst>
        <pc:spChg chg="mod">
          <ac:chgData name="Elžbieta Banytė" userId="S::elzbieta.banyte@akulvietis.lt::2df2dbdc-8add-4ac6-aa69-3b66256cde8c" providerId="AD" clId="Web-{C3362EB8-C805-275C-9AD7-5FE54E37897B}" dt="2021-01-19T14:27:23.887" v="8" actId="20577"/>
          <ac:spMkLst>
            <pc:docMk/>
            <pc:sldMk cId="1954955759" sldId="32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C3362EB8-C805-275C-9AD7-5FE54E37897B}" dt="2021-01-19T14:27:39.059" v="15" actId="20577"/>
        <pc:sldMkLst>
          <pc:docMk/>
          <pc:sldMk cId="626533421" sldId="325"/>
        </pc:sldMkLst>
        <pc:spChg chg="mod">
          <ac:chgData name="Elžbieta Banytė" userId="S::elzbieta.banyte@akulvietis.lt::2df2dbdc-8add-4ac6-aa69-3b66256cde8c" providerId="AD" clId="Web-{C3362EB8-C805-275C-9AD7-5FE54E37897B}" dt="2021-01-19T14:27:39.059" v="15" actId="20577"/>
          <ac:spMkLst>
            <pc:docMk/>
            <pc:sldMk cId="626533421" sldId="325"/>
            <ac:spMk id="3" creationId="{CA7D4283-AF98-466F-BCEE-5782D80F5651}"/>
          </ac:spMkLst>
        </pc:spChg>
      </pc:sldChg>
    </pc:docChg>
  </pc:docChgLst>
  <pc:docChgLst>
    <pc:chgData name="Elžbieta Banytė" userId="S::elzbieta.banyte@akulvietis.lt::2df2dbdc-8add-4ac6-aa69-3b66256cde8c" providerId="AD" clId="Web-{83D3B9EB-C285-4B34-AD6C-967451A31C64}"/>
    <pc:docChg chg="modSld">
      <pc:chgData name="Elžbieta Banytė" userId="S::elzbieta.banyte@akulvietis.lt::2df2dbdc-8add-4ac6-aa69-3b66256cde8c" providerId="AD" clId="Web-{83D3B9EB-C285-4B34-AD6C-967451A31C64}" dt="2021-01-21T06:39:50.569" v="1" actId="20577"/>
      <pc:docMkLst>
        <pc:docMk/>
      </pc:docMkLst>
      <pc:sldChg chg="modSp">
        <pc:chgData name="Elžbieta Banytė" userId="S::elzbieta.banyte@akulvietis.lt::2df2dbdc-8add-4ac6-aa69-3b66256cde8c" providerId="AD" clId="Web-{83D3B9EB-C285-4B34-AD6C-967451A31C64}" dt="2021-01-21T06:39:50.569" v="1" actId="20577"/>
        <pc:sldMkLst>
          <pc:docMk/>
          <pc:sldMk cId="3759854523" sldId="285"/>
        </pc:sldMkLst>
        <pc:spChg chg="mod">
          <ac:chgData name="Elžbieta Banytė" userId="S::elzbieta.banyte@akulvietis.lt::2df2dbdc-8add-4ac6-aa69-3b66256cde8c" providerId="AD" clId="Web-{83D3B9EB-C285-4B34-AD6C-967451A31C64}" dt="2021-01-21T06:39:50.569" v="1" actId="20577"/>
          <ac:spMkLst>
            <pc:docMk/>
            <pc:sldMk cId="3759854523" sldId="285"/>
            <ac:spMk id="3" creationId="{CA7D4283-AF98-466F-BCEE-5782D80F5651}"/>
          </ac:spMkLst>
        </pc:spChg>
      </pc:sldChg>
    </pc:docChg>
  </pc:docChgLst>
  <pc:docChgLst>
    <pc:chgData name="Elžbieta Banytė" userId="S::elzbieta.banyte@akulvietis.lt::2df2dbdc-8add-4ac6-aa69-3b66256cde8c" providerId="AD" clId="Web-{4E3DCD18-1E01-FCC2-8126-9CB2A8E9782A}"/>
    <pc:docChg chg="addSld delSld modSld">
      <pc:chgData name="Elžbieta Banytė" userId="S::elzbieta.banyte@akulvietis.lt::2df2dbdc-8add-4ac6-aa69-3b66256cde8c" providerId="AD" clId="Web-{4E3DCD18-1E01-FCC2-8126-9CB2A8E9782A}" dt="2022-02-01T02:26:36.462" v="1143" actId="20577"/>
      <pc:docMkLst>
        <pc:docMk/>
      </pc:docMkLst>
      <pc:sldChg chg="modSp">
        <pc:chgData name="Elžbieta Banytė" userId="S::elzbieta.banyte@akulvietis.lt::2df2dbdc-8add-4ac6-aa69-3b66256cde8c" providerId="AD" clId="Web-{4E3DCD18-1E01-FCC2-8126-9CB2A8E9782A}" dt="2022-02-01T01:53:45.508" v="29" actId="20577"/>
        <pc:sldMkLst>
          <pc:docMk/>
          <pc:sldMk cId="533979687" sldId="340"/>
        </pc:sldMkLst>
        <pc:spChg chg="mod">
          <ac:chgData name="Elžbieta Banytė" userId="S::elzbieta.banyte@akulvietis.lt::2df2dbdc-8add-4ac6-aa69-3b66256cde8c" providerId="AD" clId="Web-{4E3DCD18-1E01-FCC2-8126-9CB2A8E9782A}" dt="2022-02-01T01:53:45.508" v="29" actId="20577"/>
          <ac:spMkLst>
            <pc:docMk/>
            <pc:sldMk cId="533979687" sldId="34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3:57.477" v="66" actId="20577"/>
        <pc:sldMkLst>
          <pc:docMk/>
          <pc:sldMk cId="3473674247" sldId="341"/>
        </pc:sldMkLst>
        <pc:spChg chg="mod">
          <ac:chgData name="Elžbieta Banytė" userId="S::elzbieta.banyte@akulvietis.lt::2df2dbdc-8add-4ac6-aa69-3b66256cde8c" providerId="AD" clId="Web-{4E3DCD18-1E01-FCC2-8126-9CB2A8E9782A}" dt="2022-02-01T01:53:57.477" v="66" actId="20577"/>
          <ac:spMkLst>
            <pc:docMk/>
            <pc:sldMk cId="3473674247" sldId="341"/>
            <ac:spMk id="3" creationId="{CA7D4283-AF98-466F-BCEE-5782D80F5651}"/>
          </ac:spMkLst>
        </pc:spChg>
      </pc:sldChg>
      <pc:sldChg chg="modSp">
        <pc:chgData name="Elžbieta Banytė" userId="S::elzbieta.banyte@akulvietis.lt::2df2dbdc-8add-4ac6-aa69-3b66256cde8c" providerId="AD" clId="Web-{4E3DCD18-1E01-FCC2-8126-9CB2A8E9782A}" dt="2022-02-01T01:54:33.806" v="132" actId="20577"/>
        <pc:sldMkLst>
          <pc:docMk/>
          <pc:sldMk cId="3461148291" sldId="342"/>
        </pc:sldMkLst>
        <pc:spChg chg="mod">
          <ac:chgData name="Elžbieta Banytė" userId="S::elzbieta.banyte@akulvietis.lt::2df2dbdc-8add-4ac6-aa69-3b66256cde8c" providerId="AD" clId="Web-{4E3DCD18-1E01-FCC2-8126-9CB2A8E9782A}" dt="2022-02-01T01:54:33.806" v="132" actId="20577"/>
          <ac:spMkLst>
            <pc:docMk/>
            <pc:sldMk cId="3461148291" sldId="34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4:18.774" v="109" actId="20577"/>
        <pc:sldMkLst>
          <pc:docMk/>
          <pc:sldMk cId="1841593240" sldId="343"/>
        </pc:sldMkLst>
        <pc:spChg chg="mod">
          <ac:chgData name="Elžbieta Banytė" userId="S::elzbieta.banyte@akulvietis.lt::2df2dbdc-8add-4ac6-aa69-3b66256cde8c" providerId="AD" clId="Web-{4E3DCD18-1E01-FCC2-8126-9CB2A8E9782A}" dt="2022-02-01T01:54:18.774" v="109" actId="20577"/>
          <ac:spMkLst>
            <pc:docMk/>
            <pc:sldMk cId="1841593240" sldId="34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4:45.587" v="145" actId="20577"/>
        <pc:sldMkLst>
          <pc:docMk/>
          <pc:sldMk cId="2293307347" sldId="344"/>
        </pc:sldMkLst>
        <pc:spChg chg="mod">
          <ac:chgData name="Elžbieta Banytė" userId="S::elzbieta.banyte@akulvietis.lt::2df2dbdc-8add-4ac6-aa69-3b66256cde8c" providerId="AD" clId="Web-{4E3DCD18-1E01-FCC2-8126-9CB2A8E9782A}" dt="2022-02-01T01:54:45.587" v="145" actId="20577"/>
          <ac:spMkLst>
            <pc:docMk/>
            <pc:sldMk cId="2293307347" sldId="34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5:16.884" v="186" actId="20577"/>
        <pc:sldMkLst>
          <pc:docMk/>
          <pc:sldMk cId="1700796782" sldId="345"/>
        </pc:sldMkLst>
        <pc:spChg chg="mod">
          <ac:chgData name="Elžbieta Banytė" userId="S::elzbieta.banyte@akulvietis.lt::2df2dbdc-8add-4ac6-aa69-3b66256cde8c" providerId="AD" clId="Web-{4E3DCD18-1E01-FCC2-8126-9CB2A8E9782A}" dt="2022-02-01T01:55:16.884" v="186" actId="20577"/>
          <ac:spMkLst>
            <pc:docMk/>
            <pc:sldMk cId="1700796782" sldId="34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5:31.791" v="216" actId="20577"/>
        <pc:sldMkLst>
          <pc:docMk/>
          <pc:sldMk cId="1401946639" sldId="346"/>
        </pc:sldMkLst>
        <pc:spChg chg="mod">
          <ac:chgData name="Elžbieta Banytė" userId="S::elzbieta.banyte@akulvietis.lt::2df2dbdc-8add-4ac6-aa69-3b66256cde8c" providerId="AD" clId="Web-{4E3DCD18-1E01-FCC2-8126-9CB2A8E9782A}" dt="2022-02-01T01:55:31.791" v="216" actId="20577"/>
          <ac:spMkLst>
            <pc:docMk/>
            <pc:sldMk cId="1401946639" sldId="34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5:55.119" v="241" actId="20577"/>
        <pc:sldMkLst>
          <pc:docMk/>
          <pc:sldMk cId="564039551" sldId="347"/>
        </pc:sldMkLst>
        <pc:spChg chg="mod">
          <ac:chgData name="Elžbieta Banytė" userId="S::elzbieta.banyte@akulvietis.lt::2df2dbdc-8add-4ac6-aa69-3b66256cde8c" providerId="AD" clId="Web-{4E3DCD18-1E01-FCC2-8126-9CB2A8E9782A}" dt="2022-02-01T01:55:55.119" v="241" actId="20577"/>
          <ac:spMkLst>
            <pc:docMk/>
            <pc:sldMk cId="564039551" sldId="34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6:27.307" v="302" actId="20577"/>
        <pc:sldMkLst>
          <pc:docMk/>
          <pc:sldMk cId="1027801191" sldId="348"/>
        </pc:sldMkLst>
        <pc:spChg chg="mod">
          <ac:chgData name="Elžbieta Banytė" userId="S::elzbieta.banyte@akulvietis.lt::2df2dbdc-8add-4ac6-aa69-3b66256cde8c" providerId="AD" clId="Web-{4E3DCD18-1E01-FCC2-8126-9CB2A8E9782A}" dt="2022-02-01T01:56:27.307" v="302" actId="20577"/>
          <ac:spMkLst>
            <pc:docMk/>
            <pc:sldMk cId="1027801191" sldId="34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6:46.870" v="330" actId="20577"/>
        <pc:sldMkLst>
          <pc:docMk/>
          <pc:sldMk cId="3480603340" sldId="349"/>
        </pc:sldMkLst>
        <pc:spChg chg="mod">
          <ac:chgData name="Elžbieta Banytė" userId="S::elzbieta.banyte@akulvietis.lt::2df2dbdc-8add-4ac6-aa69-3b66256cde8c" providerId="AD" clId="Web-{4E3DCD18-1E01-FCC2-8126-9CB2A8E9782A}" dt="2022-02-01T01:56:46.870" v="330" actId="20577"/>
          <ac:spMkLst>
            <pc:docMk/>
            <pc:sldMk cId="3480603340" sldId="34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7:07.246" v="365" actId="20577"/>
        <pc:sldMkLst>
          <pc:docMk/>
          <pc:sldMk cId="4145221047" sldId="350"/>
        </pc:sldMkLst>
        <pc:spChg chg="mod">
          <ac:chgData name="Elžbieta Banytė" userId="S::elzbieta.banyte@akulvietis.lt::2df2dbdc-8add-4ac6-aa69-3b66256cde8c" providerId="AD" clId="Web-{4E3DCD18-1E01-FCC2-8126-9CB2A8E9782A}" dt="2022-02-01T01:57:07.246" v="365" actId="20577"/>
          <ac:spMkLst>
            <pc:docMk/>
            <pc:sldMk cId="4145221047" sldId="35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7:59.934" v="406" actId="20577"/>
        <pc:sldMkLst>
          <pc:docMk/>
          <pc:sldMk cId="3035716716" sldId="351"/>
        </pc:sldMkLst>
        <pc:spChg chg="mod">
          <ac:chgData name="Elžbieta Banytė" userId="S::elzbieta.banyte@akulvietis.lt::2df2dbdc-8add-4ac6-aa69-3b66256cde8c" providerId="AD" clId="Web-{4E3DCD18-1E01-FCC2-8126-9CB2A8E9782A}" dt="2022-02-01T01:57:59.934" v="406" actId="20577"/>
          <ac:spMkLst>
            <pc:docMk/>
            <pc:sldMk cId="3035716716" sldId="35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8:12.215" v="412" actId="20577"/>
        <pc:sldMkLst>
          <pc:docMk/>
          <pc:sldMk cId="1497351198" sldId="352"/>
        </pc:sldMkLst>
        <pc:spChg chg="mod">
          <ac:chgData name="Elžbieta Banytė" userId="S::elzbieta.banyte@akulvietis.lt::2df2dbdc-8add-4ac6-aa69-3b66256cde8c" providerId="AD" clId="Web-{4E3DCD18-1E01-FCC2-8126-9CB2A8E9782A}" dt="2022-02-01T01:58:12.215" v="412" actId="20577"/>
          <ac:spMkLst>
            <pc:docMk/>
            <pc:sldMk cId="1497351198" sldId="35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8:32.747" v="418" actId="20577"/>
        <pc:sldMkLst>
          <pc:docMk/>
          <pc:sldMk cId="252687970" sldId="353"/>
        </pc:sldMkLst>
        <pc:spChg chg="mod">
          <ac:chgData name="Elžbieta Banytė" userId="S::elzbieta.banyte@akulvietis.lt::2df2dbdc-8add-4ac6-aa69-3b66256cde8c" providerId="AD" clId="Web-{4E3DCD18-1E01-FCC2-8126-9CB2A8E9782A}" dt="2022-02-01T01:58:32.747" v="418" actId="20577"/>
          <ac:spMkLst>
            <pc:docMk/>
            <pc:sldMk cId="252687970" sldId="35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8:47.388" v="423" actId="20577"/>
        <pc:sldMkLst>
          <pc:docMk/>
          <pc:sldMk cId="721369350" sldId="354"/>
        </pc:sldMkLst>
        <pc:spChg chg="mod">
          <ac:chgData name="Elžbieta Banytė" userId="S::elzbieta.banyte@akulvietis.lt::2df2dbdc-8add-4ac6-aa69-3b66256cde8c" providerId="AD" clId="Web-{4E3DCD18-1E01-FCC2-8126-9CB2A8E9782A}" dt="2022-02-01T01:58:47.388" v="423" actId="20577"/>
          <ac:spMkLst>
            <pc:docMk/>
            <pc:sldMk cId="721369350" sldId="35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9:12.341" v="429" actId="20577"/>
        <pc:sldMkLst>
          <pc:docMk/>
          <pc:sldMk cId="3305498119" sldId="355"/>
        </pc:sldMkLst>
        <pc:spChg chg="mod">
          <ac:chgData name="Elžbieta Banytė" userId="S::elzbieta.banyte@akulvietis.lt::2df2dbdc-8add-4ac6-aa69-3b66256cde8c" providerId="AD" clId="Web-{4E3DCD18-1E01-FCC2-8126-9CB2A8E9782A}" dt="2022-02-01T01:59:12.341" v="429" actId="20577"/>
          <ac:spMkLst>
            <pc:docMk/>
            <pc:sldMk cId="3305498119" sldId="35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1:59:37.936" v="434" actId="20577"/>
        <pc:sldMkLst>
          <pc:docMk/>
          <pc:sldMk cId="3846077453" sldId="356"/>
        </pc:sldMkLst>
        <pc:spChg chg="mod">
          <ac:chgData name="Elžbieta Banytė" userId="S::elzbieta.banyte@akulvietis.lt::2df2dbdc-8add-4ac6-aa69-3b66256cde8c" providerId="AD" clId="Web-{4E3DCD18-1E01-FCC2-8126-9CB2A8E9782A}" dt="2022-02-01T01:59:37.936" v="434" actId="20577"/>
          <ac:spMkLst>
            <pc:docMk/>
            <pc:sldMk cId="3846077453" sldId="35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0:13.374" v="439" actId="20577"/>
        <pc:sldMkLst>
          <pc:docMk/>
          <pc:sldMk cId="3396288557" sldId="357"/>
        </pc:sldMkLst>
        <pc:spChg chg="mod">
          <ac:chgData name="Elžbieta Banytė" userId="S::elzbieta.banyte@akulvietis.lt::2df2dbdc-8add-4ac6-aa69-3b66256cde8c" providerId="AD" clId="Web-{4E3DCD18-1E01-FCC2-8126-9CB2A8E9782A}" dt="2022-02-01T02:00:13.374" v="439" actId="20577"/>
          <ac:spMkLst>
            <pc:docMk/>
            <pc:sldMk cId="3396288557" sldId="35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0:21.593" v="445" actId="20577"/>
        <pc:sldMkLst>
          <pc:docMk/>
          <pc:sldMk cId="1634390428" sldId="358"/>
        </pc:sldMkLst>
        <pc:spChg chg="mod">
          <ac:chgData name="Elžbieta Banytė" userId="S::elzbieta.banyte@akulvietis.lt::2df2dbdc-8add-4ac6-aa69-3b66256cde8c" providerId="AD" clId="Web-{4E3DCD18-1E01-FCC2-8126-9CB2A8E9782A}" dt="2022-02-01T02:00:21.593" v="445" actId="20577"/>
          <ac:spMkLst>
            <pc:docMk/>
            <pc:sldMk cId="1634390428" sldId="35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0:50.952" v="450" actId="20577"/>
        <pc:sldMkLst>
          <pc:docMk/>
          <pc:sldMk cId="2945315766" sldId="359"/>
        </pc:sldMkLst>
        <pc:spChg chg="mod">
          <ac:chgData name="Elžbieta Banytė" userId="S::elzbieta.banyte@akulvietis.lt::2df2dbdc-8add-4ac6-aa69-3b66256cde8c" providerId="AD" clId="Web-{4E3DCD18-1E01-FCC2-8126-9CB2A8E9782A}" dt="2022-02-01T02:00:50.952" v="450" actId="20577"/>
          <ac:spMkLst>
            <pc:docMk/>
            <pc:sldMk cId="2945315766" sldId="35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1:11.937" v="494" actId="20577"/>
        <pc:sldMkLst>
          <pc:docMk/>
          <pc:sldMk cId="4221817073" sldId="360"/>
        </pc:sldMkLst>
        <pc:spChg chg="mod">
          <ac:chgData name="Elžbieta Banytė" userId="S::elzbieta.banyte@akulvietis.lt::2df2dbdc-8add-4ac6-aa69-3b66256cde8c" providerId="AD" clId="Web-{4E3DCD18-1E01-FCC2-8126-9CB2A8E9782A}" dt="2022-02-01T02:01:11.937" v="494" actId="20577"/>
          <ac:spMkLst>
            <pc:docMk/>
            <pc:sldMk cId="4221817073" sldId="36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1:54.032" v="499" actId="20577"/>
        <pc:sldMkLst>
          <pc:docMk/>
          <pc:sldMk cId="1252798768" sldId="361"/>
        </pc:sldMkLst>
        <pc:spChg chg="mod">
          <ac:chgData name="Elžbieta Banytė" userId="S::elzbieta.banyte@akulvietis.lt::2df2dbdc-8add-4ac6-aa69-3b66256cde8c" providerId="AD" clId="Web-{4E3DCD18-1E01-FCC2-8126-9CB2A8E9782A}" dt="2022-02-01T02:01:54.032" v="499" actId="20577"/>
          <ac:spMkLst>
            <pc:docMk/>
            <pc:sldMk cId="1252798768" sldId="36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2:12.610" v="503" actId="20577"/>
        <pc:sldMkLst>
          <pc:docMk/>
          <pc:sldMk cId="3490303316" sldId="362"/>
        </pc:sldMkLst>
        <pc:spChg chg="mod">
          <ac:chgData name="Elžbieta Banytė" userId="S::elzbieta.banyte@akulvietis.lt::2df2dbdc-8add-4ac6-aa69-3b66256cde8c" providerId="AD" clId="Web-{4E3DCD18-1E01-FCC2-8126-9CB2A8E9782A}" dt="2022-02-01T02:02:12.610" v="503" actId="20577"/>
          <ac:spMkLst>
            <pc:docMk/>
            <pc:sldMk cId="3490303316" sldId="36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2:32.751" v="508" actId="20577"/>
        <pc:sldMkLst>
          <pc:docMk/>
          <pc:sldMk cId="1665444277" sldId="363"/>
        </pc:sldMkLst>
        <pc:spChg chg="mod">
          <ac:chgData name="Elžbieta Banytė" userId="S::elzbieta.banyte@akulvietis.lt::2df2dbdc-8add-4ac6-aa69-3b66256cde8c" providerId="AD" clId="Web-{4E3DCD18-1E01-FCC2-8126-9CB2A8E9782A}" dt="2022-02-01T02:02:32.751" v="508" actId="20577"/>
          <ac:spMkLst>
            <pc:docMk/>
            <pc:sldMk cId="1665444277" sldId="36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2:52.423" v="514" actId="20577"/>
        <pc:sldMkLst>
          <pc:docMk/>
          <pc:sldMk cId="3134966591" sldId="364"/>
        </pc:sldMkLst>
        <pc:spChg chg="mod">
          <ac:chgData name="Elžbieta Banytė" userId="S::elzbieta.banyte@akulvietis.lt::2df2dbdc-8add-4ac6-aa69-3b66256cde8c" providerId="AD" clId="Web-{4E3DCD18-1E01-FCC2-8126-9CB2A8E9782A}" dt="2022-02-01T02:02:52.423" v="514" actId="20577"/>
          <ac:spMkLst>
            <pc:docMk/>
            <pc:sldMk cId="3134966591" sldId="36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3:42.440" v="521" actId="20577"/>
        <pc:sldMkLst>
          <pc:docMk/>
          <pc:sldMk cId="461062247" sldId="365"/>
        </pc:sldMkLst>
        <pc:spChg chg="mod">
          <ac:chgData name="Elžbieta Banytė" userId="S::elzbieta.banyte@akulvietis.lt::2df2dbdc-8add-4ac6-aa69-3b66256cde8c" providerId="AD" clId="Web-{4E3DCD18-1E01-FCC2-8126-9CB2A8E9782A}" dt="2022-02-01T02:03:42.440" v="521" actId="20577"/>
          <ac:spMkLst>
            <pc:docMk/>
            <pc:sldMk cId="461062247" sldId="36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4:19.643" v="540" actId="20577"/>
        <pc:sldMkLst>
          <pc:docMk/>
          <pc:sldMk cId="1293582044" sldId="366"/>
        </pc:sldMkLst>
        <pc:spChg chg="mod">
          <ac:chgData name="Elžbieta Banytė" userId="S::elzbieta.banyte@akulvietis.lt::2df2dbdc-8add-4ac6-aa69-3b66256cde8c" providerId="AD" clId="Web-{4E3DCD18-1E01-FCC2-8126-9CB2A8E9782A}" dt="2022-02-01T02:04:19.643" v="540" actId="20577"/>
          <ac:spMkLst>
            <pc:docMk/>
            <pc:sldMk cId="1293582044" sldId="36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4:26.675" v="543" actId="20577"/>
        <pc:sldMkLst>
          <pc:docMk/>
          <pc:sldMk cId="2710718000" sldId="367"/>
        </pc:sldMkLst>
        <pc:spChg chg="mod">
          <ac:chgData name="Elžbieta Banytė" userId="S::elzbieta.banyte@akulvietis.lt::2df2dbdc-8add-4ac6-aa69-3b66256cde8c" providerId="AD" clId="Web-{4E3DCD18-1E01-FCC2-8126-9CB2A8E9782A}" dt="2022-02-01T02:04:26.675" v="543" actId="20577"/>
          <ac:spMkLst>
            <pc:docMk/>
            <pc:sldMk cId="2710718000" sldId="36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4:42.878" v="563" actId="20577"/>
        <pc:sldMkLst>
          <pc:docMk/>
          <pc:sldMk cId="1728764840" sldId="368"/>
        </pc:sldMkLst>
        <pc:spChg chg="mod">
          <ac:chgData name="Elžbieta Banytė" userId="S::elzbieta.banyte@akulvietis.lt::2df2dbdc-8add-4ac6-aa69-3b66256cde8c" providerId="AD" clId="Web-{4E3DCD18-1E01-FCC2-8126-9CB2A8E9782A}" dt="2022-02-01T02:04:42.878" v="563" actId="20577"/>
          <ac:spMkLst>
            <pc:docMk/>
            <pc:sldMk cId="1728764840" sldId="36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5:04.582" v="573" actId="20577"/>
        <pc:sldMkLst>
          <pc:docMk/>
          <pc:sldMk cId="3974948185" sldId="369"/>
        </pc:sldMkLst>
        <pc:spChg chg="mod">
          <ac:chgData name="Elžbieta Banytė" userId="S::elzbieta.banyte@akulvietis.lt::2df2dbdc-8add-4ac6-aa69-3b66256cde8c" providerId="AD" clId="Web-{4E3DCD18-1E01-FCC2-8126-9CB2A8E9782A}" dt="2022-02-01T02:05:04.582" v="573" actId="20577"/>
          <ac:spMkLst>
            <pc:docMk/>
            <pc:sldMk cId="3974948185" sldId="36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5:25.707" v="590" actId="20577"/>
        <pc:sldMkLst>
          <pc:docMk/>
          <pc:sldMk cId="3129330599" sldId="370"/>
        </pc:sldMkLst>
        <pc:spChg chg="mod">
          <ac:chgData name="Elžbieta Banytė" userId="S::elzbieta.banyte@akulvietis.lt::2df2dbdc-8add-4ac6-aa69-3b66256cde8c" providerId="AD" clId="Web-{4E3DCD18-1E01-FCC2-8126-9CB2A8E9782A}" dt="2022-02-01T02:05:25.707" v="590" actId="20577"/>
          <ac:spMkLst>
            <pc:docMk/>
            <pc:sldMk cId="3129330599" sldId="37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5:46.832" v="605" actId="20577"/>
        <pc:sldMkLst>
          <pc:docMk/>
          <pc:sldMk cId="3029443583" sldId="371"/>
        </pc:sldMkLst>
        <pc:spChg chg="mod">
          <ac:chgData name="Elžbieta Banytė" userId="S::elzbieta.banyte@akulvietis.lt::2df2dbdc-8add-4ac6-aa69-3b66256cde8c" providerId="AD" clId="Web-{4E3DCD18-1E01-FCC2-8126-9CB2A8E9782A}" dt="2022-02-01T02:05:46.832" v="605" actId="20577"/>
          <ac:spMkLst>
            <pc:docMk/>
            <pc:sldMk cId="3029443583" sldId="37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5:57.082" v="620" actId="20577"/>
        <pc:sldMkLst>
          <pc:docMk/>
          <pc:sldMk cId="1571422762" sldId="372"/>
        </pc:sldMkLst>
        <pc:spChg chg="mod">
          <ac:chgData name="Elžbieta Banytė" userId="S::elzbieta.banyte@akulvietis.lt::2df2dbdc-8add-4ac6-aa69-3b66256cde8c" providerId="AD" clId="Web-{4E3DCD18-1E01-FCC2-8126-9CB2A8E9782A}" dt="2022-02-01T02:05:57.082" v="620" actId="20577"/>
          <ac:spMkLst>
            <pc:docMk/>
            <pc:sldMk cId="1571422762" sldId="37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6:07.473" v="624" actId="20577"/>
        <pc:sldMkLst>
          <pc:docMk/>
          <pc:sldMk cId="4244639161" sldId="373"/>
        </pc:sldMkLst>
        <pc:spChg chg="mod">
          <ac:chgData name="Elžbieta Banytė" userId="S::elzbieta.banyte@akulvietis.lt::2df2dbdc-8add-4ac6-aa69-3b66256cde8c" providerId="AD" clId="Web-{4E3DCD18-1E01-FCC2-8126-9CB2A8E9782A}" dt="2022-02-01T02:06:07.473" v="624" actId="20577"/>
          <ac:spMkLst>
            <pc:docMk/>
            <pc:sldMk cId="4244639161" sldId="37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6:21.911" v="638" actId="20577"/>
        <pc:sldMkLst>
          <pc:docMk/>
          <pc:sldMk cId="1158582286" sldId="374"/>
        </pc:sldMkLst>
        <pc:spChg chg="mod">
          <ac:chgData name="Elžbieta Banytė" userId="S::elzbieta.banyte@akulvietis.lt::2df2dbdc-8add-4ac6-aa69-3b66256cde8c" providerId="AD" clId="Web-{4E3DCD18-1E01-FCC2-8126-9CB2A8E9782A}" dt="2022-02-01T02:06:21.911" v="638" actId="20577"/>
          <ac:spMkLst>
            <pc:docMk/>
            <pc:sldMk cId="1158582286" sldId="37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6:39.442" v="642" actId="20577"/>
        <pc:sldMkLst>
          <pc:docMk/>
          <pc:sldMk cId="734316389" sldId="375"/>
        </pc:sldMkLst>
        <pc:spChg chg="mod">
          <ac:chgData name="Elžbieta Banytė" userId="S::elzbieta.banyte@akulvietis.lt::2df2dbdc-8add-4ac6-aa69-3b66256cde8c" providerId="AD" clId="Web-{4E3DCD18-1E01-FCC2-8126-9CB2A8E9782A}" dt="2022-02-01T02:06:39.442" v="642" actId="20577"/>
          <ac:spMkLst>
            <pc:docMk/>
            <pc:sldMk cId="734316389" sldId="37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6:57.755" v="660" actId="20577"/>
        <pc:sldMkLst>
          <pc:docMk/>
          <pc:sldMk cId="2487776576" sldId="376"/>
        </pc:sldMkLst>
        <pc:spChg chg="mod">
          <ac:chgData name="Elžbieta Banytė" userId="S::elzbieta.banyte@akulvietis.lt::2df2dbdc-8add-4ac6-aa69-3b66256cde8c" providerId="AD" clId="Web-{4E3DCD18-1E01-FCC2-8126-9CB2A8E9782A}" dt="2022-02-01T02:06:57.755" v="660" actId="20577"/>
          <ac:spMkLst>
            <pc:docMk/>
            <pc:sldMk cId="2487776576" sldId="376"/>
            <ac:spMk id="3" creationId="{CA7D4283-AF98-466F-BCEE-5782D80F5651}"/>
          </ac:spMkLst>
        </pc:spChg>
      </pc:sldChg>
      <pc:sldChg chg="new del">
        <pc:chgData name="Elžbieta Banytė" userId="S::elzbieta.banyte@akulvietis.lt::2df2dbdc-8add-4ac6-aa69-3b66256cde8c" providerId="AD" clId="Web-{4E3DCD18-1E01-FCC2-8126-9CB2A8E9782A}" dt="2022-02-01T02:06:44.833" v="644"/>
        <pc:sldMkLst>
          <pc:docMk/>
          <pc:sldMk cId="3449904237" sldId="376"/>
        </pc:sldMkLst>
      </pc:sldChg>
      <pc:sldChg chg="modSp add replId">
        <pc:chgData name="Elžbieta Banytė" userId="S::elzbieta.banyte@akulvietis.lt::2df2dbdc-8add-4ac6-aa69-3b66256cde8c" providerId="AD" clId="Web-{4E3DCD18-1E01-FCC2-8126-9CB2A8E9782A}" dt="2022-02-01T02:07:15.927" v="664" actId="20577"/>
        <pc:sldMkLst>
          <pc:docMk/>
          <pc:sldMk cId="2915153753" sldId="377"/>
        </pc:sldMkLst>
        <pc:spChg chg="mod">
          <ac:chgData name="Elžbieta Banytė" userId="S::elzbieta.banyte@akulvietis.lt::2df2dbdc-8add-4ac6-aa69-3b66256cde8c" providerId="AD" clId="Web-{4E3DCD18-1E01-FCC2-8126-9CB2A8E9782A}" dt="2022-02-01T02:07:15.927" v="664" actId="20577"/>
          <ac:spMkLst>
            <pc:docMk/>
            <pc:sldMk cId="2915153753" sldId="37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7:36.537" v="670" actId="20577"/>
        <pc:sldMkLst>
          <pc:docMk/>
          <pc:sldMk cId="1429379529" sldId="378"/>
        </pc:sldMkLst>
        <pc:spChg chg="mod">
          <ac:chgData name="Elžbieta Banytė" userId="S::elzbieta.banyte@akulvietis.lt::2df2dbdc-8add-4ac6-aa69-3b66256cde8c" providerId="AD" clId="Web-{4E3DCD18-1E01-FCC2-8126-9CB2A8E9782A}" dt="2022-02-01T02:07:36.537" v="670" actId="20577"/>
          <ac:spMkLst>
            <pc:docMk/>
            <pc:sldMk cId="1429379529" sldId="37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7:45.584" v="689" actId="20577"/>
        <pc:sldMkLst>
          <pc:docMk/>
          <pc:sldMk cId="3335925768" sldId="379"/>
        </pc:sldMkLst>
        <pc:spChg chg="mod">
          <ac:chgData name="Elžbieta Banytė" userId="S::elzbieta.banyte@akulvietis.lt::2df2dbdc-8add-4ac6-aa69-3b66256cde8c" providerId="AD" clId="Web-{4E3DCD18-1E01-FCC2-8126-9CB2A8E9782A}" dt="2022-02-01T02:07:45.584" v="689" actId="20577"/>
          <ac:spMkLst>
            <pc:docMk/>
            <pc:sldMk cId="3335925768" sldId="37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8:05.459" v="694" actId="20577"/>
        <pc:sldMkLst>
          <pc:docMk/>
          <pc:sldMk cId="3192792742" sldId="380"/>
        </pc:sldMkLst>
        <pc:spChg chg="mod">
          <ac:chgData name="Elžbieta Banytė" userId="S::elzbieta.banyte@akulvietis.lt::2df2dbdc-8add-4ac6-aa69-3b66256cde8c" providerId="AD" clId="Web-{4E3DCD18-1E01-FCC2-8126-9CB2A8E9782A}" dt="2022-02-01T02:08:05.459" v="694" actId="20577"/>
          <ac:spMkLst>
            <pc:docMk/>
            <pc:sldMk cId="3192792742" sldId="38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8:24.897" v="697" actId="20577"/>
        <pc:sldMkLst>
          <pc:docMk/>
          <pc:sldMk cId="2578722538" sldId="381"/>
        </pc:sldMkLst>
        <pc:spChg chg="mod">
          <ac:chgData name="Elžbieta Banytė" userId="S::elzbieta.banyte@akulvietis.lt::2df2dbdc-8add-4ac6-aa69-3b66256cde8c" providerId="AD" clId="Web-{4E3DCD18-1E01-FCC2-8126-9CB2A8E9782A}" dt="2022-02-01T02:08:24.897" v="697" actId="20577"/>
          <ac:spMkLst>
            <pc:docMk/>
            <pc:sldMk cId="2578722538" sldId="38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8:53.788" v="716" actId="20577"/>
        <pc:sldMkLst>
          <pc:docMk/>
          <pc:sldMk cId="3745638820" sldId="382"/>
        </pc:sldMkLst>
        <pc:spChg chg="mod">
          <ac:chgData name="Elžbieta Banytė" userId="S::elzbieta.banyte@akulvietis.lt::2df2dbdc-8add-4ac6-aa69-3b66256cde8c" providerId="AD" clId="Web-{4E3DCD18-1E01-FCC2-8126-9CB2A8E9782A}" dt="2022-02-01T02:08:53.788" v="716" actId="20577"/>
          <ac:spMkLst>
            <pc:docMk/>
            <pc:sldMk cId="3745638820" sldId="38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9:11.898" v="751" actId="20577"/>
        <pc:sldMkLst>
          <pc:docMk/>
          <pc:sldMk cId="1615775476" sldId="383"/>
        </pc:sldMkLst>
        <pc:spChg chg="mod">
          <ac:chgData name="Elžbieta Banytė" userId="S::elzbieta.banyte@akulvietis.lt::2df2dbdc-8add-4ac6-aa69-3b66256cde8c" providerId="AD" clId="Web-{4E3DCD18-1E01-FCC2-8126-9CB2A8E9782A}" dt="2022-02-01T02:09:11.898" v="751" actId="20577"/>
          <ac:spMkLst>
            <pc:docMk/>
            <pc:sldMk cId="1615775476" sldId="38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09:54.946" v="769" actId="20577"/>
        <pc:sldMkLst>
          <pc:docMk/>
          <pc:sldMk cId="2068257894" sldId="384"/>
        </pc:sldMkLst>
        <pc:spChg chg="mod">
          <ac:chgData name="Elžbieta Banytė" userId="S::elzbieta.banyte@akulvietis.lt::2df2dbdc-8add-4ac6-aa69-3b66256cde8c" providerId="AD" clId="Web-{4E3DCD18-1E01-FCC2-8126-9CB2A8E9782A}" dt="2022-02-01T02:09:54.946" v="769" actId="20577"/>
          <ac:spMkLst>
            <pc:docMk/>
            <pc:sldMk cId="2068257894" sldId="38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0:14.602" v="793" actId="20577"/>
        <pc:sldMkLst>
          <pc:docMk/>
          <pc:sldMk cId="1779787507" sldId="385"/>
        </pc:sldMkLst>
        <pc:spChg chg="mod">
          <ac:chgData name="Elžbieta Banytė" userId="S::elzbieta.banyte@akulvietis.lt::2df2dbdc-8add-4ac6-aa69-3b66256cde8c" providerId="AD" clId="Web-{4E3DCD18-1E01-FCC2-8126-9CB2A8E9782A}" dt="2022-02-01T02:10:14.602" v="793" actId="20577"/>
          <ac:spMkLst>
            <pc:docMk/>
            <pc:sldMk cId="1779787507" sldId="38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0:35.446" v="798" actId="20577"/>
        <pc:sldMkLst>
          <pc:docMk/>
          <pc:sldMk cId="3567307127" sldId="386"/>
        </pc:sldMkLst>
        <pc:spChg chg="mod">
          <ac:chgData name="Elžbieta Banytė" userId="S::elzbieta.banyte@akulvietis.lt::2df2dbdc-8add-4ac6-aa69-3b66256cde8c" providerId="AD" clId="Web-{4E3DCD18-1E01-FCC2-8126-9CB2A8E9782A}" dt="2022-02-01T02:10:35.446" v="798" actId="20577"/>
          <ac:spMkLst>
            <pc:docMk/>
            <pc:sldMk cId="3567307127" sldId="38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0:59.447" v="815" actId="20577"/>
        <pc:sldMkLst>
          <pc:docMk/>
          <pc:sldMk cId="4233341021" sldId="387"/>
        </pc:sldMkLst>
        <pc:spChg chg="mod">
          <ac:chgData name="Elžbieta Banytė" userId="S::elzbieta.banyte@akulvietis.lt::2df2dbdc-8add-4ac6-aa69-3b66256cde8c" providerId="AD" clId="Web-{4E3DCD18-1E01-FCC2-8126-9CB2A8E9782A}" dt="2022-02-01T02:10:59.447" v="815" actId="20577"/>
          <ac:spMkLst>
            <pc:docMk/>
            <pc:sldMk cId="4233341021" sldId="38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1:38.244" v="840" actId="20577"/>
        <pc:sldMkLst>
          <pc:docMk/>
          <pc:sldMk cId="2059947792" sldId="388"/>
        </pc:sldMkLst>
        <pc:spChg chg="mod">
          <ac:chgData name="Elžbieta Banytė" userId="S::elzbieta.banyte@akulvietis.lt::2df2dbdc-8add-4ac6-aa69-3b66256cde8c" providerId="AD" clId="Web-{4E3DCD18-1E01-FCC2-8126-9CB2A8E9782A}" dt="2022-02-01T02:11:38.244" v="840" actId="20577"/>
          <ac:spMkLst>
            <pc:docMk/>
            <pc:sldMk cId="2059947792" sldId="38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1:55.260" v="877" actId="20577"/>
        <pc:sldMkLst>
          <pc:docMk/>
          <pc:sldMk cId="229402505" sldId="389"/>
        </pc:sldMkLst>
        <pc:spChg chg="mod">
          <ac:chgData name="Elžbieta Banytė" userId="S::elzbieta.banyte@akulvietis.lt::2df2dbdc-8add-4ac6-aa69-3b66256cde8c" providerId="AD" clId="Web-{4E3DCD18-1E01-FCC2-8126-9CB2A8E9782A}" dt="2022-02-01T02:11:55.260" v="877" actId="20577"/>
          <ac:spMkLst>
            <pc:docMk/>
            <pc:sldMk cId="229402505" sldId="38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2:06.979" v="894" actId="20577"/>
        <pc:sldMkLst>
          <pc:docMk/>
          <pc:sldMk cId="868076939" sldId="390"/>
        </pc:sldMkLst>
        <pc:spChg chg="mod">
          <ac:chgData name="Elžbieta Banytė" userId="S::elzbieta.banyte@akulvietis.lt::2df2dbdc-8add-4ac6-aa69-3b66256cde8c" providerId="AD" clId="Web-{4E3DCD18-1E01-FCC2-8126-9CB2A8E9782A}" dt="2022-02-01T02:12:06.979" v="894" actId="20577"/>
          <ac:spMkLst>
            <pc:docMk/>
            <pc:sldMk cId="868076939" sldId="39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2:23.807" v="914" actId="20577"/>
        <pc:sldMkLst>
          <pc:docMk/>
          <pc:sldMk cId="3201312694" sldId="391"/>
        </pc:sldMkLst>
        <pc:spChg chg="mod">
          <ac:chgData name="Elžbieta Banytė" userId="S::elzbieta.banyte@akulvietis.lt::2df2dbdc-8add-4ac6-aa69-3b66256cde8c" providerId="AD" clId="Web-{4E3DCD18-1E01-FCC2-8126-9CB2A8E9782A}" dt="2022-02-01T02:12:23.807" v="914" actId="20577"/>
          <ac:spMkLst>
            <pc:docMk/>
            <pc:sldMk cId="3201312694" sldId="39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2:58.464" v="917" actId="20577"/>
        <pc:sldMkLst>
          <pc:docMk/>
          <pc:sldMk cId="599600086" sldId="392"/>
        </pc:sldMkLst>
        <pc:spChg chg="mod">
          <ac:chgData name="Elžbieta Banytė" userId="S::elzbieta.banyte@akulvietis.lt::2df2dbdc-8add-4ac6-aa69-3b66256cde8c" providerId="AD" clId="Web-{4E3DCD18-1E01-FCC2-8126-9CB2A8E9782A}" dt="2022-02-01T02:12:58.464" v="917" actId="20577"/>
          <ac:spMkLst>
            <pc:docMk/>
            <pc:sldMk cId="599600086" sldId="39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3:17.840" v="923" actId="20577"/>
        <pc:sldMkLst>
          <pc:docMk/>
          <pc:sldMk cId="2638732251" sldId="393"/>
        </pc:sldMkLst>
        <pc:spChg chg="mod">
          <ac:chgData name="Elžbieta Banytė" userId="S::elzbieta.banyte@akulvietis.lt::2df2dbdc-8add-4ac6-aa69-3b66256cde8c" providerId="AD" clId="Web-{4E3DCD18-1E01-FCC2-8126-9CB2A8E9782A}" dt="2022-02-01T02:13:17.840" v="923" actId="20577"/>
          <ac:spMkLst>
            <pc:docMk/>
            <pc:sldMk cId="2638732251" sldId="39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3:34.012" v="927" actId="20577"/>
        <pc:sldMkLst>
          <pc:docMk/>
          <pc:sldMk cId="2473624226" sldId="394"/>
        </pc:sldMkLst>
        <pc:spChg chg="mod">
          <ac:chgData name="Elžbieta Banytė" userId="S::elzbieta.banyte@akulvietis.lt::2df2dbdc-8add-4ac6-aa69-3b66256cde8c" providerId="AD" clId="Web-{4E3DCD18-1E01-FCC2-8126-9CB2A8E9782A}" dt="2022-02-01T02:13:34.012" v="927" actId="20577"/>
          <ac:spMkLst>
            <pc:docMk/>
            <pc:sldMk cId="2473624226" sldId="39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4:00.418" v="933" actId="20577"/>
        <pc:sldMkLst>
          <pc:docMk/>
          <pc:sldMk cId="2636947741" sldId="395"/>
        </pc:sldMkLst>
        <pc:spChg chg="mod">
          <ac:chgData name="Elžbieta Banytė" userId="S::elzbieta.banyte@akulvietis.lt::2df2dbdc-8add-4ac6-aa69-3b66256cde8c" providerId="AD" clId="Web-{4E3DCD18-1E01-FCC2-8126-9CB2A8E9782A}" dt="2022-02-01T02:14:00.418" v="933" actId="20577"/>
          <ac:spMkLst>
            <pc:docMk/>
            <pc:sldMk cId="2636947741" sldId="39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5:54.983" v="945" actId="1076"/>
        <pc:sldMkLst>
          <pc:docMk/>
          <pc:sldMk cId="762668107" sldId="396"/>
        </pc:sldMkLst>
        <pc:spChg chg="mod">
          <ac:chgData name="Elžbieta Banytė" userId="S::elzbieta.banyte@akulvietis.lt::2df2dbdc-8add-4ac6-aa69-3b66256cde8c" providerId="AD" clId="Web-{4E3DCD18-1E01-FCC2-8126-9CB2A8E9782A}" dt="2022-02-01T02:15:54.983" v="945" actId="1076"/>
          <ac:spMkLst>
            <pc:docMk/>
            <pc:sldMk cId="762668107" sldId="39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6:38.843" v="961" actId="20577"/>
        <pc:sldMkLst>
          <pc:docMk/>
          <pc:sldMk cId="1565746755" sldId="397"/>
        </pc:sldMkLst>
        <pc:spChg chg="mod">
          <ac:chgData name="Elžbieta Banytė" userId="S::elzbieta.banyte@akulvietis.lt::2df2dbdc-8add-4ac6-aa69-3b66256cde8c" providerId="AD" clId="Web-{4E3DCD18-1E01-FCC2-8126-9CB2A8E9782A}" dt="2022-02-01T02:16:38.843" v="961" actId="20577"/>
          <ac:spMkLst>
            <pc:docMk/>
            <pc:sldMk cId="1565746755" sldId="39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6:54.218" v="965" actId="20577"/>
        <pc:sldMkLst>
          <pc:docMk/>
          <pc:sldMk cId="3911679247" sldId="398"/>
        </pc:sldMkLst>
        <pc:spChg chg="mod">
          <ac:chgData name="Elžbieta Banytė" userId="S::elzbieta.banyte@akulvietis.lt::2df2dbdc-8add-4ac6-aa69-3b66256cde8c" providerId="AD" clId="Web-{4E3DCD18-1E01-FCC2-8126-9CB2A8E9782A}" dt="2022-02-01T02:16:54.218" v="965" actId="20577"/>
          <ac:spMkLst>
            <pc:docMk/>
            <pc:sldMk cId="3911679247" sldId="39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7:14.406" v="971" actId="20577"/>
        <pc:sldMkLst>
          <pc:docMk/>
          <pc:sldMk cId="4087961385" sldId="399"/>
        </pc:sldMkLst>
        <pc:spChg chg="mod">
          <ac:chgData name="Elžbieta Banytė" userId="S::elzbieta.banyte@akulvietis.lt::2df2dbdc-8add-4ac6-aa69-3b66256cde8c" providerId="AD" clId="Web-{4E3DCD18-1E01-FCC2-8126-9CB2A8E9782A}" dt="2022-02-01T02:17:14.406" v="971" actId="20577"/>
          <ac:spMkLst>
            <pc:docMk/>
            <pc:sldMk cId="4087961385" sldId="39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8:05.704" v="981" actId="20577"/>
        <pc:sldMkLst>
          <pc:docMk/>
          <pc:sldMk cId="3441047250" sldId="400"/>
        </pc:sldMkLst>
        <pc:spChg chg="mod">
          <ac:chgData name="Elžbieta Banytė" userId="S::elzbieta.banyte@akulvietis.lt::2df2dbdc-8add-4ac6-aa69-3b66256cde8c" providerId="AD" clId="Web-{4E3DCD18-1E01-FCC2-8126-9CB2A8E9782A}" dt="2022-02-01T02:18:05.704" v="981" actId="20577"/>
          <ac:spMkLst>
            <pc:docMk/>
            <pc:sldMk cId="3441047250" sldId="40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8:24.438" v="985" actId="20577"/>
        <pc:sldMkLst>
          <pc:docMk/>
          <pc:sldMk cId="1152876462" sldId="401"/>
        </pc:sldMkLst>
        <pc:spChg chg="mod">
          <ac:chgData name="Elžbieta Banytė" userId="S::elzbieta.banyte@akulvietis.lt::2df2dbdc-8add-4ac6-aa69-3b66256cde8c" providerId="AD" clId="Web-{4E3DCD18-1E01-FCC2-8126-9CB2A8E9782A}" dt="2022-02-01T02:18:24.438" v="985" actId="20577"/>
          <ac:spMkLst>
            <pc:docMk/>
            <pc:sldMk cId="1152876462" sldId="40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8:52.454" v="988" actId="20577"/>
        <pc:sldMkLst>
          <pc:docMk/>
          <pc:sldMk cId="2107280509" sldId="402"/>
        </pc:sldMkLst>
        <pc:spChg chg="mod">
          <ac:chgData name="Elžbieta Banytė" userId="S::elzbieta.banyte@akulvietis.lt::2df2dbdc-8add-4ac6-aa69-3b66256cde8c" providerId="AD" clId="Web-{4E3DCD18-1E01-FCC2-8126-9CB2A8E9782A}" dt="2022-02-01T02:18:52.454" v="988" actId="20577"/>
          <ac:spMkLst>
            <pc:docMk/>
            <pc:sldMk cId="2107280509" sldId="40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9:21.611" v="994" actId="20577"/>
        <pc:sldMkLst>
          <pc:docMk/>
          <pc:sldMk cId="1896287499" sldId="403"/>
        </pc:sldMkLst>
        <pc:spChg chg="mod">
          <ac:chgData name="Elžbieta Banytė" userId="S::elzbieta.banyte@akulvietis.lt::2df2dbdc-8add-4ac6-aa69-3b66256cde8c" providerId="AD" clId="Web-{4E3DCD18-1E01-FCC2-8126-9CB2A8E9782A}" dt="2022-02-01T02:19:21.611" v="994" actId="20577"/>
          <ac:spMkLst>
            <pc:docMk/>
            <pc:sldMk cId="1896287499" sldId="40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19:44.721" v="1015" actId="20577"/>
        <pc:sldMkLst>
          <pc:docMk/>
          <pc:sldMk cId="1839400374" sldId="404"/>
        </pc:sldMkLst>
        <pc:spChg chg="mod">
          <ac:chgData name="Elžbieta Banytė" userId="S::elzbieta.banyte@akulvietis.lt::2df2dbdc-8add-4ac6-aa69-3b66256cde8c" providerId="AD" clId="Web-{4E3DCD18-1E01-FCC2-8126-9CB2A8E9782A}" dt="2022-02-01T02:19:44.721" v="1015" actId="20577"/>
          <ac:spMkLst>
            <pc:docMk/>
            <pc:sldMk cId="1839400374" sldId="40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0:15.081" v="1034" actId="20577"/>
        <pc:sldMkLst>
          <pc:docMk/>
          <pc:sldMk cId="1746870580" sldId="405"/>
        </pc:sldMkLst>
        <pc:spChg chg="mod">
          <ac:chgData name="Elžbieta Banytė" userId="S::elzbieta.banyte@akulvietis.lt::2df2dbdc-8add-4ac6-aa69-3b66256cde8c" providerId="AD" clId="Web-{4E3DCD18-1E01-FCC2-8126-9CB2A8E9782A}" dt="2022-02-01T02:20:15.081" v="1034" actId="20577"/>
          <ac:spMkLst>
            <pc:docMk/>
            <pc:sldMk cId="1746870580" sldId="40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0:45.675" v="1040" actId="20577"/>
        <pc:sldMkLst>
          <pc:docMk/>
          <pc:sldMk cId="497523823" sldId="406"/>
        </pc:sldMkLst>
        <pc:spChg chg="mod">
          <ac:chgData name="Elžbieta Banytė" userId="S::elzbieta.banyte@akulvietis.lt::2df2dbdc-8add-4ac6-aa69-3b66256cde8c" providerId="AD" clId="Web-{4E3DCD18-1E01-FCC2-8126-9CB2A8E9782A}" dt="2022-02-01T02:20:45.675" v="1040" actId="20577"/>
          <ac:spMkLst>
            <pc:docMk/>
            <pc:sldMk cId="497523823" sldId="40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1:26.504" v="1048" actId="20577"/>
        <pc:sldMkLst>
          <pc:docMk/>
          <pc:sldMk cId="2465904164" sldId="407"/>
        </pc:sldMkLst>
        <pc:spChg chg="mod">
          <ac:chgData name="Elžbieta Banytė" userId="S::elzbieta.banyte@akulvietis.lt::2df2dbdc-8add-4ac6-aa69-3b66256cde8c" providerId="AD" clId="Web-{4E3DCD18-1E01-FCC2-8126-9CB2A8E9782A}" dt="2022-02-01T02:21:26.504" v="1048" actId="20577"/>
          <ac:spMkLst>
            <pc:docMk/>
            <pc:sldMk cId="2465904164" sldId="40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2:02.614" v="1053" actId="20577"/>
        <pc:sldMkLst>
          <pc:docMk/>
          <pc:sldMk cId="2052642227" sldId="408"/>
        </pc:sldMkLst>
        <pc:spChg chg="mod">
          <ac:chgData name="Elžbieta Banytė" userId="S::elzbieta.banyte@akulvietis.lt::2df2dbdc-8add-4ac6-aa69-3b66256cde8c" providerId="AD" clId="Web-{4E3DCD18-1E01-FCC2-8126-9CB2A8E9782A}" dt="2022-02-01T02:22:02.614" v="1053" actId="20577"/>
          <ac:spMkLst>
            <pc:docMk/>
            <pc:sldMk cId="2052642227" sldId="40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2:17.114" v="1057" actId="20577"/>
        <pc:sldMkLst>
          <pc:docMk/>
          <pc:sldMk cId="1958610060" sldId="409"/>
        </pc:sldMkLst>
        <pc:spChg chg="mod">
          <ac:chgData name="Elžbieta Banytė" userId="S::elzbieta.banyte@akulvietis.lt::2df2dbdc-8add-4ac6-aa69-3b66256cde8c" providerId="AD" clId="Web-{4E3DCD18-1E01-FCC2-8126-9CB2A8E9782A}" dt="2022-02-01T02:22:17.114" v="1057" actId="20577"/>
          <ac:spMkLst>
            <pc:docMk/>
            <pc:sldMk cId="1958610060" sldId="40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2:31.083" v="1061" actId="20577"/>
        <pc:sldMkLst>
          <pc:docMk/>
          <pc:sldMk cId="772169039" sldId="410"/>
        </pc:sldMkLst>
        <pc:spChg chg="mod">
          <ac:chgData name="Elžbieta Banytė" userId="S::elzbieta.banyte@akulvietis.lt::2df2dbdc-8add-4ac6-aa69-3b66256cde8c" providerId="AD" clId="Web-{4E3DCD18-1E01-FCC2-8126-9CB2A8E9782A}" dt="2022-02-01T02:22:31.083" v="1061" actId="20577"/>
          <ac:spMkLst>
            <pc:docMk/>
            <pc:sldMk cId="772169039" sldId="41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2:55.302" v="1068" actId="20577"/>
        <pc:sldMkLst>
          <pc:docMk/>
          <pc:sldMk cId="453321227" sldId="411"/>
        </pc:sldMkLst>
        <pc:spChg chg="mod">
          <ac:chgData name="Elžbieta Banytė" userId="S::elzbieta.banyte@akulvietis.lt::2df2dbdc-8add-4ac6-aa69-3b66256cde8c" providerId="AD" clId="Web-{4E3DCD18-1E01-FCC2-8126-9CB2A8E9782A}" dt="2022-02-01T02:22:55.302" v="1068" actId="20577"/>
          <ac:spMkLst>
            <pc:docMk/>
            <pc:sldMk cId="453321227" sldId="41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3:45.865" v="1084" actId="20577"/>
        <pc:sldMkLst>
          <pc:docMk/>
          <pc:sldMk cId="17474472" sldId="412"/>
        </pc:sldMkLst>
        <pc:spChg chg="mod">
          <ac:chgData name="Elžbieta Banytė" userId="S::elzbieta.banyte@akulvietis.lt::2df2dbdc-8add-4ac6-aa69-3b66256cde8c" providerId="AD" clId="Web-{4E3DCD18-1E01-FCC2-8126-9CB2A8E9782A}" dt="2022-02-01T02:23:45.865" v="1084" actId="20577"/>
          <ac:spMkLst>
            <pc:docMk/>
            <pc:sldMk cId="17474472" sldId="41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4:29.819" v="1090" actId="20577"/>
        <pc:sldMkLst>
          <pc:docMk/>
          <pc:sldMk cId="2716697199" sldId="413"/>
        </pc:sldMkLst>
        <pc:spChg chg="mod">
          <ac:chgData name="Elžbieta Banytė" userId="S::elzbieta.banyte@akulvietis.lt::2df2dbdc-8add-4ac6-aa69-3b66256cde8c" providerId="AD" clId="Web-{4E3DCD18-1E01-FCC2-8126-9CB2A8E9782A}" dt="2022-02-01T02:24:29.819" v="1090" actId="20577"/>
          <ac:spMkLst>
            <pc:docMk/>
            <pc:sldMk cId="2716697199" sldId="41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4:55.523" v="1095" actId="20577"/>
        <pc:sldMkLst>
          <pc:docMk/>
          <pc:sldMk cId="2097182915" sldId="414"/>
        </pc:sldMkLst>
        <pc:spChg chg="mod">
          <ac:chgData name="Elžbieta Banytė" userId="S::elzbieta.banyte@akulvietis.lt::2df2dbdc-8add-4ac6-aa69-3b66256cde8c" providerId="AD" clId="Web-{4E3DCD18-1E01-FCC2-8126-9CB2A8E9782A}" dt="2022-02-01T02:24:55.523" v="1095" actId="20577"/>
          <ac:spMkLst>
            <pc:docMk/>
            <pc:sldMk cId="2097182915" sldId="41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5:18.523" v="1099" actId="20577"/>
        <pc:sldMkLst>
          <pc:docMk/>
          <pc:sldMk cId="138659208" sldId="415"/>
        </pc:sldMkLst>
        <pc:spChg chg="mod">
          <ac:chgData name="Elžbieta Banytė" userId="S::elzbieta.banyte@akulvietis.lt::2df2dbdc-8add-4ac6-aa69-3b66256cde8c" providerId="AD" clId="Web-{4E3DCD18-1E01-FCC2-8126-9CB2A8E9782A}" dt="2022-02-01T02:25:18.523" v="1099" actId="20577"/>
          <ac:spMkLst>
            <pc:docMk/>
            <pc:sldMk cId="138659208" sldId="41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6:36.462" v="1143" actId="20577"/>
        <pc:sldMkLst>
          <pc:docMk/>
          <pc:sldMk cId="3524798679" sldId="416"/>
        </pc:sldMkLst>
        <pc:spChg chg="mod">
          <ac:chgData name="Elžbieta Banytė" userId="S::elzbieta.banyte@akulvietis.lt::2df2dbdc-8add-4ac6-aa69-3b66256cde8c" providerId="AD" clId="Web-{4E3DCD18-1E01-FCC2-8126-9CB2A8E9782A}" dt="2022-02-01T02:26:36.462" v="1143" actId="20577"/>
          <ac:spMkLst>
            <pc:docMk/>
            <pc:sldMk cId="3524798679" sldId="41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4E3DCD18-1E01-FCC2-8126-9CB2A8E9782A}" dt="2022-02-01T02:26:17.493" v="1127" actId="20577"/>
        <pc:sldMkLst>
          <pc:docMk/>
          <pc:sldMk cId="3381877156" sldId="417"/>
        </pc:sldMkLst>
        <pc:spChg chg="mod">
          <ac:chgData name="Elžbieta Banytė" userId="S::elzbieta.banyte@akulvietis.lt::2df2dbdc-8add-4ac6-aa69-3b66256cde8c" providerId="AD" clId="Web-{4E3DCD18-1E01-FCC2-8126-9CB2A8E9782A}" dt="2022-02-01T02:26:17.493" v="1127" actId="20577"/>
          <ac:spMkLst>
            <pc:docMk/>
            <pc:sldMk cId="3381877156" sldId="417"/>
            <ac:spMk id="3" creationId="{CA7D4283-AF98-466F-BCEE-5782D80F5651}"/>
          </ac:spMkLst>
        </pc:spChg>
      </pc:sldChg>
    </pc:docChg>
  </pc:docChgLst>
  <pc:docChgLst>
    <pc:chgData name="Elžbieta Banytė" userId="S::elzbieta.banyte@akulvietis.lt::2df2dbdc-8add-4ac6-aa69-3b66256cde8c" providerId="AD" clId="Web-{B7EF987D-A1A1-4E45-8CF0-EEDB05587A06}"/>
    <pc:docChg chg="addSld modSld">
      <pc:chgData name="Elžbieta Banytė" userId="S::elzbieta.banyte@akulvietis.lt::2df2dbdc-8add-4ac6-aa69-3b66256cde8c" providerId="AD" clId="Web-{B7EF987D-A1A1-4E45-8CF0-EEDB05587A06}" dt="2022-02-01T01:53:21.002" v="168"/>
      <pc:docMkLst>
        <pc:docMk/>
      </pc:docMkLst>
      <pc:sldChg chg="modSp add replId">
        <pc:chgData name="Elžbieta Banytė" userId="S::elzbieta.banyte@akulvietis.lt::2df2dbdc-8add-4ac6-aa69-3b66256cde8c" providerId="AD" clId="Web-{B7EF987D-A1A1-4E45-8CF0-EEDB05587A06}" dt="2022-02-01T01:48:30.213" v="19" actId="20577"/>
        <pc:sldMkLst>
          <pc:docMk/>
          <pc:sldMk cId="4264622376" sldId="330"/>
        </pc:sldMkLst>
        <pc:spChg chg="mod">
          <ac:chgData name="Elžbieta Banytė" userId="S::elzbieta.banyte@akulvietis.lt::2df2dbdc-8add-4ac6-aa69-3b66256cde8c" providerId="AD" clId="Web-{B7EF987D-A1A1-4E45-8CF0-EEDB05587A06}" dt="2022-02-01T01:48:30.213" v="19" actId="20577"/>
          <ac:spMkLst>
            <pc:docMk/>
            <pc:sldMk cId="4264622376" sldId="330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48:49.651" v="34" actId="20577"/>
        <pc:sldMkLst>
          <pc:docMk/>
          <pc:sldMk cId="2278455408" sldId="331"/>
        </pc:sldMkLst>
        <pc:spChg chg="mod">
          <ac:chgData name="Elžbieta Banytė" userId="S::elzbieta.banyte@akulvietis.lt::2df2dbdc-8add-4ac6-aa69-3b66256cde8c" providerId="AD" clId="Web-{B7EF987D-A1A1-4E45-8CF0-EEDB05587A06}" dt="2022-02-01T01:48:49.651" v="34" actId="20577"/>
          <ac:spMkLst>
            <pc:docMk/>
            <pc:sldMk cId="2278455408" sldId="331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49:16.058" v="45" actId="20577"/>
        <pc:sldMkLst>
          <pc:docMk/>
          <pc:sldMk cId="3691135264" sldId="332"/>
        </pc:sldMkLst>
        <pc:spChg chg="mod">
          <ac:chgData name="Elžbieta Banytė" userId="S::elzbieta.banyte@akulvietis.lt::2df2dbdc-8add-4ac6-aa69-3b66256cde8c" providerId="AD" clId="Web-{B7EF987D-A1A1-4E45-8CF0-EEDB05587A06}" dt="2022-02-01T01:49:16.058" v="45" actId="20577"/>
          <ac:spMkLst>
            <pc:docMk/>
            <pc:sldMk cId="3691135264" sldId="332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49:39.965" v="67" actId="20577"/>
        <pc:sldMkLst>
          <pc:docMk/>
          <pc:sldMk cId="3239415257" sldId="333"/>
        </pc:sldMkLst>
        <pc:spChg chg="mod">
          <ac:chgData name="Elžbieta Banytė" userId="S::elzbieta.banyte@akulvietis.lt::2df2dbdc-8add-4ac6-aa69-3b66256cde8c" providerId="AD" clId="Web-{B7EF987D-A1A1-4E45-8CF0-EEDB05587A06}" dt="2022-02-01T01:49:39.965" v="67" actId="20577"/>
          <ac:spMkLst>
            <pc:docMk/>
            <pc:sldMk cId="3239415257" sldId="333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0:01.012" v="81" actId="20577"/>
        <pc:sldMkLst>
          <pc:docMk/>
          <pc:sldMk cId="3681415269" sldId="334"/>
        </pc:sldMkLst>
        <pc:spChg chg="mod">
          <ac:chgData name="Elžbieta Banytė" userId="S::elzbieta.banyte@akulvietis.lt::2df2dbdc-8add-4ac6-aa69-3b66256cde8c" providerId="AD" clId="Web-{B7EF987D-A1A1-4E45-8CF0-EEDB05587A06}" dt="2022-02-01T01:50:01.012" v="81" actId="20577"/>
          <ac:spMkLst>
            <pc:docMk/>
            <pc:sldMk cId="3681415269" sldId="334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0:12.263" v="99" actId="20577"/>
        <pc:sldMkLst>
          <pc:docMk/>
          <pc:sldMk cId="2052438704" sldId="335"/>
        </pc:sldMkLst>
        <pc:spChg chg="mod">
          <ac:chgData name="Elžbieta Banytė" userId="S::elzbieta.banyte@akulvietis.lt::2df2dbdc-8add-4ac6-aa69-3b66256cde8c" providerId="AD" clId="Web-{B7EF987D-A1A1-4E45-8CF0-EEDB05587A06}" dt="2022-02-01T01:50:12.263" v="99" actId="20577"/>
          <ac:spMkLst>
            <pc:docMk/>
            <pc:sldMk cId="2052438704" sldId="335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0:38.716" v="112" actId="20577"/>
        <pc:sldMkLst>
          <pc:docMk/>
          <pc:sldMk cId="1979984399" sldId="336"/>
        </pc:sldMkLst>
        <pc:spChg chg="mod">
          <ac:chgData name="Elžbieta Banytė" userId="S::elzbieta.banyte@akulvietis.lt::2df2dbdc-8add-4ac6-aa69-3b66256cde8c" providerId="AD" clId="Web-{B7EF987D-A1A1-4E45-8CF0-EEDB05587A06}" dt="2022-02-01T01:50:38.716" v="112" actId="20577"/>
          <ac:spMkLst>
            <pc:docMk/>
            <pc:sldMk cId="1979984399" sldId="336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1:01.623" v="125" actId="20577"/>
        <pc:sldMkLst>
          <pc:docMk/>
          <pc:sldMk cId="884659901" sldId="337"/>
        </pc:sldMkLst>
        <pc:spChg chg="mod">
          <ac:chgData name="Elžbieta Banytė" userId="S::elzbieta.banyte@akulvietis.lt::2df2dbdc-8add-4ac6-aa69-3b66256cde8c" providerId="AD" clId="Web-{B7EF987D-A1A1-4E45-8CF0-EEDB05587A06}" dt="2022-02-01T01:51:01.623" v="125" actId="20577"/>
          <ac:spMkLst>
            <pc:docMk/>
            <pc:sldMk cId="884659901" sldId="337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1:19.421" v="138" actId="20577"/>
        <pc:sldMkLst>
          <pc:docMk/>
          <pc:sldMk cId="1252851408" sldId="338"/>
        </pc:sldMkLst>
        <pc:spChg chg="mod">
          <ac:chgData name="Elžbieta Banytė" userId="S::elzbieta.banyte@akulvietis.lt::2df2dbdc-8add-4ac6-aa69-3b66256cde8c" providerId="AD" clId="Web-{B7EF987D-A1A1-4E45-8CF0-EEDB05587A06}" dt="2022-02-01T01:51:19.421" v="138" actId="20577"/>
          <ac:spMkLst>
            <pc:docMk/>
            <pc:sldMk cId="1252851408" sldId="338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2:22.516" v="160" actId="20577"/>
        <pc:sldMkLst>
          <pc:docMk/>
          <pc:sldMk cId="2091927514" sldId="339"/>
        </pc:sldMkLst>
        <pc:spChg chg="mod">
          <ac:chgData name="Elžbieta Banytė" userId="S::elzbieta.banyte@akulvietis.lt::2df2dbdc-8add-4ac6-aa69-3b66256cde8c" providerId="AD" clId="Web-{B7EF987D-A1A1-4E45-8CF0-EEDB05587A06}" dt="2022-02-01T01:52:22.516" v="160" actId="20577"/>
          <ac:spMkLst>
            <pc:docMk/>
            <pc:sldMk cId="2091927514" sldId="339"/>
            <ac:spMk id="3" creationId="{CA7D4283-AF98-466F-BCEE-5782D80F5651}"/>
          </ac:spMkLst>
        </pc:spChg>
      </pc:sldChg>
      <pc:sldChg chg="modSp add replId">
        <pc:chgData name="Elžbieta Banytė" userId="S::elzbieta.banyte@akulvietis.lt::2df2dbdc-8add-4ac6-aa69-3b66256cde8c" providerId="AD" clId="Web-{B7EF987D-A1A1-4E45-8CF0-EEDB05587A06}" dt="2022-02-01T01:53:20.877" v="167" actId="20577"/>
        <pc:sldMkLst>
          <pc:docMk/>
          <pc:sldMk cId="533979687" sldId="340"/>
        </pc:sldMkLst>
        <pc:spChg chg="mod">
          <ac:chgData name="Elžbieta Banytė" userId="S::elzbieta.banyte@akulvietis.lt::2df2dbdc-8add-4ac6-aa69-3b66256cde8c" providerId="AD" clId="Web-{B7EF987D-A1A1-4E45-8CF0-EEDB05587A06}" dt="2022-02-01T01:53:20.877" v="167" actId="20577"/>
          <ac:spMkLst>
            <pc:docMk/>
            <pc:sldMk cId="533979687" sldId="340"/>
            <ac:spMk id="3" creationId="{CA7D4283-AF98-466F-BCEE-5782D80F5651}"/>
          </ac:spMkLst>
        </pc:spChg>
      </pc:sldChg>
      <pc:sldChg chg="add replId">
        <pc:chgData name="Elžbieta Banytė" userId="S::elzbieta.banyte@akulvietis.lt::2df2dbdc-8add-4ac6-aa69-3b66256cde8c" providerId="AD" clId="Web-{B7EF987D-A1A1-4E45-8CF0-EEDB05587A06}" dt="2022-02-01T01:53:21.002" v="168"/>
        <pc:sldMkLst>
          <pc:docMk/>
          <pc:sldMk cId="3461148291" sldId="34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D5E7C2D-4C32-45B0-B43A-601E350739E0}" type="datetime1">
              <a:rPr lang="el-GR" smtClean="0"/>
              <a:t>31/1/2022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885B813-1875-4F9F-8EB5-9DD9822D879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5125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noProof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902616E-CF19-41AD-B177-A0308A5A6E22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-GR" noProof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/>
              <a:t>Δεύτερου επιπέδου</a:t>
            </a:r>
          </a:p>
          <a:p>
            <a:pPr lvl="2" rtl="0"/>
            <a:r>
              <a:rPr lang="el-GR" noProof="0"/>
              <a:t>Τρίτου επιπέδου</a:t>
            </a:r>
          </a:p>
          <a:p>
            <a:pPr lvl="3" rtl="0"/>
            <a:r>
              <a:rPr lang="el-GR" noProof="0"/>
              <a:t>Τέταρτου επιπέδου</a:t>
            </a:r>
          </a:p>
          <a:p>
            <a:pPr lvl="4" rtl="0"/>
            <a:r>
              <a:rPr lang="el-GR" noProof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noProof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80EA6D1-6F22-46FD-AD91-FC510839F779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5259541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80EA6D1-6F22-46FD-AD91-FC510839F779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4284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Ορθογώνιο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Ορθογώνιο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Ομάδα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Έλλειψη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Έλλειψη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rtlCol="0"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 rtlCol="0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l-GR" noProof="0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FF0509-8733-401A-8F36-101391649E7C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l-GR" noProof="0" smtClean="0"/>
              <a:pPr rtl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464BF5-0F90-4C52-8C53-0DC16C1D8BA2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rtlCol="0"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 rtlCol="0"/>
          <a:lstStyle/>
          <a:p>
            <a:pPr rtl="0"/>
            <a:fld id="{D83D1AAB-B96A-499E-9507-15ED9329053F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 rtlCol="0"/>
          <a:lstStyle/>
          <a:p>
            <a:pPr rtl="0"/>
            <a:endParaRPr lang="el-GR" noProof="0"/>
          </a:p>
        </p:txBody>
      </p:sp>
      <p:grpSp>
        <p:nvGrpSpPr>
          <p:cNvPr id="8" name="Ομάδα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Έλλειψη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Έλλειψη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l-GR" noProof="0" smtClean="0"/>
              <a:pPr rtl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CA65D6-5CBF-46CD-B75F-257B84E0F35E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6B61D7-1448-4A86-8175-AAAD24F2309C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B75FDD-8FF2-43FE-A9F8-8BF72508B388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BE4696-36F9-4181-87F7-6947860D3760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8D2A20-F996-4880-8AE3-E7761FABBC06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grpSp>
        <p:nvGrpSpPr>
          <p:cNvPr id="9" name="Ομάδα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Έλλειψη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Έλλειψη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Ορθογώνιο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FCEE4C-D1E7-46CC-A218-F225A9FDD28E}" type="datetime1">
              <a:rPr lang="el-GR" noProof="0" smtClean="0"/>
              <a:t>31/1/2022</a:t>
            </a:fld>
            <a:endParaRPr lang="el-GR" noProof="0"/>
          </a:p>
        </p:txBody>
      </p:sp>
      <p:grpSp>
        <p:nvGrpSpPr>
          <p:cNvPr id="8" name="Ομάδα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Έλλειψη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Έλλειψη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C3A655-7D66-4279-B699-B7C20D45F5EA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 rtlCol="0"/>
          <a:lstStyle/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B433E1-B58D-4184-AC96-59A15B8B8810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l-GR" noProof="0" smtClean="0"/>
              <a:t>‹#›</a:t>
            </a:fld>
            <a:endParaRPr lang="el-G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-GR" noProof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/>
              <a:t>Δεύτερου επιπέδου</a:t>
            </a:r>
          </a:p>
          <a:p>
            <a:pPr lvl="2" rtl="0"/>
            <a:r>
              <a:rPr lang="el-GR" noProof="0"/>
              <a:t>Τρίτου επιπέδου</a:t>
            </a:r>
          </a:p>
          <a:p>
            <a:pPr lvl="3" rtl="0"/>
            <a:r>
              <a:rPr lang="el-GR" noProof="0"/>
              <a:t>Τέταρτου επιπέδου</a:t>
            </a:r>
          </a:p>
          <a:p>
            <a:pPr lvl="4" rtl="0"/>
            <a:r>
              <a:rPr lang="el-GR" noProof="0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fld id="{B0E9929F-89E5-4EC0-A111-7FD088949AAB}" type="datetime1">
              <a:rPr lang="el-GR" noProof="0" smtClean="0"/>
              <a:t>31/1/2022</a:t>
            </a:fld>
            <a:endParaRPr lang="el-GR" noProof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endParaRPr lang="el-GR" noProof="0"/>
          </a:p>
        </p:txBody>
      </p:sp>
      <p:grpSp>
        <p:nvGrpSpPr>
          <p:cNvPr id="7" name="Ομάδα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Έλλειψη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Έλλειψη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l-GR" noProof="0" smtClean="0"/>
              <a:pPr rtl="0"/>
              <a:t>‹#›</a:t>
            </a:fld>
            <a:endParaRPr lang="el-G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Ορθογώνιο 53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>
              <a:latin typeface="Times New Roman" panose="02020603050405020304" pitchFamily="18" charset="0"/>
            </a:endParaRPr>
          </a:p>
        </p:txBody>
      </p:sp>
      <p:pic>
        <p:nvPicPr>
          <p:cNvPr id="5" name="Εικόνα 4" descr="Κοντινή λήψη ενός λουλουδιού">
            <a:extLst>
              <a:ext uri="{FF2B5EF4-FFF2-40B4-BE49-F238E27FC236}">
                <a16:creationId xmlns:a16="http://schemas.microsoft.com/office/drawing/2014/main" id="{0EF5E38D-0785-4482-91F2-A65E2DFB58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1" b="14789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6" name="Ορθογώνιο 55">
            <a:extLst>
              <a:ext uri="{FF2B5EF4-FFF2-40B4-BE49-F238E27FC236}">
                <a16:creationId xmlns:a16="http://schemas.microsoft.com/office/drawing/2014/main" id="{AE95896B-6905-4618-A7DF-DED8A61FB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>
              <a:latin typeface="Times New Roman" panose="02020603050405020304" pitchFamily="18" charset="0"/>
            </a:endParaRPr>
          </a:p>
        </p:txBody>
      </p:sp>
      <p:sp>
        <p:nvSpPr>
          <p:cNvPr id="58" name="Ορθογώνιο 57">
            <a:extLst>
              <a:ext uri="{FF2B5EF4-FFF2-40B4-BE49-F238E27FC236}">
                <a16:creationId xmlns:a16="http://schemas.microsoft.com/office/drawing/2014/main" id="{7748BD8C-4984-4138-94CA-2DC5F39DC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>
              <a:latin typeface="Times New Roman" panose="02020603050405020304" pitchFamily="18" charset="0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D816652-E95E-40C9-B397-C76AFE1C2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rtlCol="0" anchor="b">
            <a:normAutofit/>
          </a:bodyPr>
          <a:lstStyle/>
          <a:p>
            <a:r>
              <a:rPr lang="lt-LT">
                <a:solidFill>
                  <a:srgbClr val="FFFFFF"/>
                </a:solidFill>
                <a:latin typeface="Bahnschrift" panose="020B0502040204020203" pitchFamily="34" charset="0"/>
              </a:rPr>
              <a:t>gramatinių formų klaidos</a:t>
            </a:r>
            <a:endParaRPr lang="el-GR">
              <a:solidFill>
                <a:srgbClr val="FFFFFF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FABE257-83AA-474D-BCC2-238EE02A2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 rtlCol="0">
            <a:normAutofit/>
          </a:bodyPr>
          <a:lstStyle/>
          <a:p>
            <a:pPr rtl="0"/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517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Į kelionę važiuosiu liepos penkto.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35652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>
                <a:latin typeface="Times New Roman"/>
                <a:cs typeface="Times New Roman"/>
              </a:rPr>
              <a:t>Pietums pakviečiau Joną.</a:t>
            </a:r>
            <a:endParaRPr lang="el-GR" sz="4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4955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Paklauskime jo pačio.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71285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 err="1"/>
              <a:t>Keletai</a:t>
            </a:r>
            <a:r>
              <a:rPr lang="lt-LT" sz="4800"/>
              <a:t> merginų buvo įteiktos padėkos.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149802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Tai labiau tinkamas pavyzdys.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88301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Džiaugiamės pasiektu.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94050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>
                <a:latin typeface="Times New Roman"/>
                <a:cs typeface="Times New Roman"/>
              </a:rPr>
              <a:t>Guliu su temperatūra.</a:t>
            </a:r>
            <a:endParaRPr lang="el-GR" sz="4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6533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Laimėjome abi varžybas.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719577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Į Lietuvą grįžau po penkių metų.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464383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Du tūkstantis dvidešimt pirmi metai.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69463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Kaip tariasi žodis „licencija“?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12511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Mes visi gyvenime darome klaidas.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02677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 err="1">
                <a:latin typeface="Times New Roman"/>
                <a:cs typeface="Times New Roman"/>
              </a:rPr>
              <a:t>Kreontas</a:t>
            </a:r>
            <a:r>
              <a:rPr lang="lt-LT" sz="4800">
                <a:latin typeface="Times New Roman"/>
                <a:cs typeface="Times New Roman"/>
              </a:rPr>
              <a:t> priėjo išvados, kad elgėsi netinkamai.</a:t>
            </a:r>
            <a:endParaRPr lang="el-GR" sz="4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9854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Sprendimas atitinka nuostatams.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314399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Krepšinio rinktinė atstovavo Lietuvą.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4152332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Jis turtingas pinigais.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388663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Mokinys pasijuto įžeistu.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638108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Visiems reikia būti dorais.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629111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Kaip gera būti laimingu.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629197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Puikiai įvertinti trys mokiniai, tame tarpe du iš 10ž klasės.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849160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Esmė tame, kad jis elgiasi netinkamai.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4182121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Kame reikalas?</a:t>
            </a:r>
          </a:p>
          <a:p>
            <a:r>
              <a:rPr lang="lt-LT" sz="4800"/>
              <a:t>Reikalas tame, kad </a:t>
            </a:r>
            <a:r>
              <a:rPr lang="lt-LT" sz="4800" err="1"/>
              <a:t>Kreontas</a:t>
            </a:r>
            <a:r>
              <a:rPr lang="lt-LT" sz="4800"/>
              <a:t> siekė valdžios.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944188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Metai atgal lietuvių kalbos pažymiai buvo geresni.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808990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Jiems </a:t>
            </a:r>
            <a:r>
              <a:rPr lang="lt-LT" sz="4800" err="1"/>
              <a:t>abiems</a:t>
            </a:r>
            <a:r>
              <a:rPr lang="lt-LT" sz="4800"/>
              <a:t> patiko šis filmas.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730401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Praėjus </a:t>
            </a:r>
            <a:r>
              <a:rPr lang="lt-LT" sz="4800" err="1"/>
              <a:t>dviems</a:t>
            </a:r>
            <a:r>
              <a:rPr lang="lt-LT" sz="4800"/>
              <a:t> mėnesiams jis grįžo į tėvynę.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426640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Nusipirkau priemonių patalpų dažymui.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664802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Nenorint nieko įžeisti, jis išliko mandagus.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815353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Vietoj to, kad išklausyti reiškiamus priekaištus, vadybininkė trenkė durimis ir išėjo.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866705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Mokytojas įspėjo būti apdairiais.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331473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Sugaišime ne daugiau penkių dienų.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154429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Tvora aukštesnė metro.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827812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Parengėme planą dėl prekių įsigijimo.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596427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Kelis metus dirbau užsienyje.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941158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Kaip bebūtų keista, per kelionę niekas neperšalo.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657465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Mes neturime priemonių šio darbo atlikimui.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326650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Jei atidžiau panagrinėti maršrutą, tai matyti, kad  yra per sunkus.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554117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Didelis dėkui.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226042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Ačiū labai.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9766223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>
                <a:latin typeface="Times New Roman"/>
                <a:cs typeface="Times New Roman"/>
              </a:rPr>
              <a:t>Paduokite prašom bilietėlį.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435385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Kūrinyje matosi pagrindinių veikėjų konfliktas.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42678304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Virš 100 žmonių susirinko į renginį.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402473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Laikantis nustatytos tvarkos prisidėsi prie visuomenės klestėjimo.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815397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Atliekant šį darbą buvau atidus.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5270950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Vakaro vedantysis paskelbė konkurso nugalėtojus.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401387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 err="1"/>
              <a:t>Preskonferenciją</a:t>
            </a:r>
            <a:r>
              <a:rPr lang="lt-LT" sz="4800"/>
              <a:t> ves viešųjų ryšių vedėjos pareigas einanti Živilė </a:t>
            </a:r>
            <a:r>
              <a:rPr lang="lt-LT" sz="4800" err="1"/>
              <a:t>Živilytė</a:t>
            </a:r>
            <a:r>
              <a:rPr lang="lt-LT" sz="4800"/>
              <a:t>..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7713593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Dešimtokui šio darbo nepadaryti.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5137732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Bankrutuojant įmonei, jos buhalterei už pasiaukojantį darbą skirta premija.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40546009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Vykdančiajam direktoriui teko tarpininkaujančiojo vaidmuo.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11727096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Kaip čia gavosi, kad niekas iš mūsų nesudalyvavo renginyje, vykusiame didžiajame fojė.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263922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Nusipirkau sau du marškinius ir </a:t>
            </a:r>
            <a:r>
              <a:rPr lang="lt-LT" sz="4800" err="1"/>
              <a:t>keleris</a:t>
            </a:r>
            <a:r>
              <a:rPr lang="lt-LT" sz="4800"/>
              <a:t> kaklaraiščius.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608778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Kad praeiti pirmą atrankos etapą, reikia labai pasistengti.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1375784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>
                <a:latin typeface="Times New Roman"/>
                <a:cs typeface="Times New Roman"/>
              </a:rPr>
              <a:t>Pasakykite, prašau, savo vardą ir pavardę. 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25011062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>
                <a:latin typeface="Times New Roman"/>
                <a:cs typeface="Times New Roman"/>
              </a:rPr>
              <a:t>Atlikus tyrimą įsitikinau, kad darbuotojai yra lojalūs.</a:t>
            </a:r>
            <a:r>
              <a:rPr lang="lt-LT" sz="4800" b="1">
                <a:latin typeface="Times New Roman"/>
                <a:cs typeface="Times New Roman"/>
              </a:rPr>
              <a:t> </a:t>
            </a:r>
            <a:endParaRPr lang="lt-LT" sz="4800" b="1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12593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4800">
                <a:latin typeface="Times New Roman"/>
                <a:cs typeface="Times New Roman"/>
              </a:rPr>
              <a:t>Kūrinys paremtas biblijiniu siužetu.</a:t>
            </a:r>
            <a:r>
              <a:rPr lang="lt-LT" sz="4800" b="1">
                <a:latin typeface="Times New Roman"/>
                <a:cs typeface="Times New Roman"/>
              </a:rPr>
              <a:t> </a:t>
            </a:r>
            <a:endParaRPr lang="lt-LT" sz="4800" b="1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51924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>
            <a:normAutofit/>
          </a:bodyPr>
          <a:lstStyle/>
          <a:p>
            <a:r>
              <a:rPr lang="lt-LT" sz="4800"/>
              <a:t>Baigus rašyti kontrolinį darbą, darbus atsiųskite mokytojai.</a:t>
            </a:r>
            <a:endParaRPr lang="el-GR" sz="4800"/>
          </a:p>
        </p:txBody>
      </p:sp>
    </p:spTree>
    <p:extLst>
      <p:ext uri="{BB962C8B-B14F-4D97-AF65-F5344CB8AC3E}">
        <p14:creationId xmlns:p14="http://schemas.microsoft.com/office/powerpoint/2010/main" val="34479774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Pasiruoškite </a:t>
            </a:r>
            <a:r>
              <a:rPr lang="lt-LT" sz="4800" err="1">
                <a:latin typeface="Times New Roman"/>
                <a:cs typeface="Times New Roman"/>
              </a:rPr>
              <a:t>kontroliniui</a:t>
            </a:r>
            <a:r>
              <a:rPr lang="lt-LT" sz="4800">
                <a:latin typeface="Times New Roman"/>
                <a:cs typeface="Times New Roman"/>
              </a:rPr>
              <a:t> darbui.</a:t>
            </a:r>
            <a:endParaRPr lang="el-GR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46223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 err="1">
                <a:latin typeface="Times New Roman"/>
                <a:cs typeface="Times New Roman"/>
              </a:rPr>
              <a:t>Lyriniui</a:t>
            </a:r>
            <a:r>
              <a:rPr lang="lt-LT" sz="4800">
                <a:latin typeface="Times New Roman"/>
                <a:cs typeface="Times New Roman"/>
              </a:rPr>
              <a:t> subjektui būdingas jausmingumas.</a:t>
            </a:r>
            <a:endParaRPr lang="el-GR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84554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Kreipkis į advokatą Butkutę.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11352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Romantizmo literatūroje bandoma pasiekti nepasiekiamą.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94152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Susitikome po </a:t>
            </a:r>
            <a:r>
              <a:rPr lang="lt-LT" sz="4800" err="1">
                <a:latin typeface="Times New Roman"/>
                <a:cs typeface="Times New Roman"/>
              </a:rPr>
              <a:t>keletos</a:t>
            </a:r>
            <a:r>
              <a:rPr lang="lt-LT" sz="4800">
                <a:latin typeface="Times New Roman"/>
                <a:cs typeface="Times New Roman"/>
              </a:rPr>
              <a:t> savaičių.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14152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Trejetai moterų įteiktos premijos.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2438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Užsakiau stalelį </a:t>
            </a:r>
            <a:r>
              <a:rPr lang="lt-LT" sz="4800" err="1">
                <a:latin typeface="Times New Roman"/>
                <a:cs typeface="Times New Roman"/>
              </a:rPr>
              <a:t>dviems</a:t>
            </a:r>
            <a:r>
              <a:rPr lang="lt-LT" sz="4800">
                <a:latin typeface="Times New Roman"/>
                <a:cs typeface="Times New Roman"/>
              </a:rPr>
              <a:t> žmonėms.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99843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Dabar pertrauka tarp dviejų gastrolių.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46599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Parinkome labiau tinkamą pavyzdį.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28514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Studentai, vykstantieji į ekspediciją, renkasi prie bibliotekos.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19275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Vyriška ir moteriška būdvardžio giminės.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39796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Pirmininkaujantysis uždavė klausimą.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36742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Budintysis prižiūrėjo vaikus.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15932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Antras pasaulinis karas.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11482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Pirkau balto vyno.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933073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Centre </a:t>
            </a:r>
            <a:r>
              <a:rPr lang="lt-LT" sz="4800" err="1">
                <a:latin typeface="Times New Roman"/>
                <a:cs typeface="Times New Roman"/>
              </a:rPr>
              <a:t>išsinuomoje</a:t>
            </a:r>
            <a:r>
              <a:rPr lang="lt-LT" sz="4800">
                <a:latin typeface="Times New Roman"/>
                <a:cs typeface="Times New Roman"/>
              </a:rPr>
              <a:t> vieno kambario butas.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07967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Parduotuvė atsidaro aštuntą valandą.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19466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Ar lengvai skaitosi ši knyga?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40395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Padažnintas pulsas ir padidintas kraujospūdis - sunkios ligos pranašai.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78011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Jis dirba vadovaujantį darbą.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0603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Nebuvo įvertintas pasiaukojantis žygdarbis.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52210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Pagal Konstituciją, Vyriausybė atlieka vykdančiosios valdžios funkcijas.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57167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Į orą pakilo raketos, numušusios tris priešo lėktuvus.</a:t>
            </a:r>
          </a:p>
        </p:txBody>
      </p:sp>
    </p:spTree>
    <p:extLst>
      <p:ext uri="{BB962C8B-B14F-4D97-AF65-F5344CB8AC3E}">
        <p14:creationId xmlns:p14="http://schemas.microsoft.com/office/powerpoint/2010/main" val="14973511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Vakar kalbėjo pirmininkas, paraginęs aktyviai dalyvauti rinkimuose.</a:t>
            </a:r>
          </a:p>
        </p:txBody>
      </p:sp>
    </p:spTree>
    <p:extLst>
      <p:ext uri="{BB962C8B-B14F-4D97-AF65-F5344CB8AC3E}">
        <p14:creationId xmlns:p14="http://schemas.microsoft.com/office/powerpoint/2010/main" val="2526879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Pusfinalį laimėjo mūsų komanda, patekusi į finalą.</a:t>
            </a:r>
          </a:p>
        </p:txBody>
      </p:sp>
    </p:spTree>
    <p:extLst>
      <p:ext uri="{BB962C8B-B14F-4D97-AF65-F5344CB8AC3E}">
        <p14:creationId xmlns:p14="http://schemas.microsoft.com/office/powerpoint/2010/main" val="7213693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Grįžus namo, ji klausėsi mėgstamos muzikos</a:t>
            </a:r>
          </a:p>
        </p:txBody>
      </p:sp>
    </p:spTree>
    <p:extLst>
      <p:ext uri="{BB962C8B-B14F-4D97-AF65-F5344CB8AC3E}">
        <p14:creationId xmlns:p14="http://schemas.microsoft.com/office/powerpoint/2010/main" val="33054981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Policininkai netrukus sulaikė vagis, juos nuveždami į nuovadą.</a:t>
            </a:r>
          </a:p>
        </p:txBody>
      </p:sp>
    </p:spTree>
    <p:extLst>
      <p:ext uri="{BB962C8B-B14F-4D97-AF65-F5344CB8AC3E}">
        <p14:creationId xmlns:p14="http://schemas.microsoft.com/office/powerpoint/2010/main" val="384607745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Sesutės puošėsi </a:t>
            </a:r>
            <a:r>
              <a:rPr lang="lt-LT" sz="4800" err="1">
                <a:latin typeface="Times New Roman"/>
                <a:cs typeface="Times New Roman"/>
              </a:rPr>
              <a:t>šypsodamosios</a:t>
            </a:r>
            <a:r>
              <a:rPr lang="lt-LT" sz="480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62885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Reikia perskaičiuoti sąskaitą, kad</a:t>
            </a:r>
            <a:br>
              <a:rPr lang="lt-LT" sz="4800">
                <a:latin typeface="Times New Roman"/>
                <a:cs typeface="Times New Roman"/>
              </a:rPr>
            </a:br>
            <a:r>
              <a:rPr lang="lt-LT" sz="4800">
                <a:latin typeface="Times New Roman"/>
                <a:cs typeface="Times New Roman"/>
              </a:rPr>
              <a:t>išvengus atsitiktinių klaidų.</a:t>
            </a:r>
          </a:p>
        </p:txBody>
      </p:sp>
    </p:spTree>
    <p:extLst>
      <p:ext uri="{BB962C8B-B14F-4D97-AF65-F5344CB8AC3E}">
        <p14:creationId xmlns:p14="http://schemas.microsoft.com/office/powerpoint/2010/main" val="16343904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Per kontrolinį darbą kartais pasitaiko nesusipratimai.</a:t>
            </a:r>
          </a:p>
        </p:txBody>
      </p:sp>
    </p:spTree>
    <p:extLst>
      <p:ext uri="{BB962C8B-B14F-4D97-AF65-F5344CB8AC3E}">
        <p14:creationId xmlns:p14="http://schemas.microsoft.com/office/powerpoint/2010/main" val="29453157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Priėjome išvados, kad kalbos kultūrai teks daug mokytis.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170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Mokytojos pagyrimas man turėjo milžiniškos reikšmės.</a:t>
            </a:r>
          </a:p>
        </p:txBody>
      </p:sp>
    </p:spTree>
    <p:extLst>
      <p:ext uri="{BB962C8B-B14F-4D97-AF65-F5344CB8AC3E}">
        <p14:creationId xmlns:p14="http://schemas.microsoft.com/office/powerpoint/2010/main" val="12527987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Parašyk ne mažiau penkių puslapių.</a:t>
            </a:r>
          </a:p>
        </p:txBody>
      </p:sp>
    </p:spTree>
    <p:extLst>
      <p:ext uri="{BB962C8B-B14F-4D97-AF65-F5344CB8AC3E}">
        <p14:creationId xmlns:p14="http://schemas.microsoft.com/office/powerpoint/2010/main" val="3490303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Ar tavo darbas atitinka mokytojos nurodytiems reikalavimams?</a:t>
            </a:r>
          </a:p>
        </p:txBody>
      </p:sp>
    </p:spTree>
    <p:extLst>
      <p:ext uri="{BB962C8B-B14F-4D97-AF65-F5344CB8AC3E}">
        <p14:creationId xmlns:p14="http://schemas.microsoft.com/office/powerpoint/2010/main" val="16654442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Daugiausia dėmesio kreipiame pažangumui.</a:t>
            </a:r>
          </a:p>
        </p:txBody>
      </p:sp>
    </p:spTree>
    <p:extLst>
      <p:ext uri="{BB962C8B-B14F-4D97-AF65-F5344CB8AC3E}">
        <p14:creationId xmlns:p14="http://schemas.microsoft.com/office/powerpoint/2010/main" val="31349665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Tikiu Dievui.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622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Nedarinėk duris!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35820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cs typeface="Times New Roman"/>
              </a:rPr>
              <a:t>Mokiniai gerai moka užsienio</a:t>
            </a:r>
            <a:br>
              <a:rPr lang="lt-LT" sz="4800">
                <a:cs typeface="Times New Roman"/>
              </a:rPr>
            </a:br>
            <a:r>
              <a:rPr lang="lt-LT" sz="4800">
                <a:cs typeface="Times New Roman"/>
              </a:rPr>
              <a:t>kalbas.</a:t>
            </a:r>
          </a:p>
        </p:txBody>
      </p:sp>
    </p:spTree>
    <p:extLst>
      <p:ext uri="{BB962C8B-B14F-4D97-AF65-F5344CB8AC3E}">
        <p14:creationId xmlns:p14="http://schemas.microsoft.com/office/powerpoint/2010/main" val="27107180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Atvyko skaityti paskaitas.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6484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Man vieną kavą.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49481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Paimk krepšį sudėti pirkinius.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93305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Jis dosnus pažadais.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94435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Petras tapo gydytojas.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14227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Jį laikė protingą.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446391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Tau reikia būti geresniu.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858228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Obuolius prikimškite įdaru ir kepkite.</a:t>
            </a:r>
          </a:p>
        </p:txBody>
      </p:sp>
    </p:spTree>
    <p:extLst>
      <p:ext uri="{BB962C8B-B14F-4D97-AF65-F5344CB8AC3E}">
        <p14:creationId xmlns:p14="http://schemas.microsoft.com/office/powerpoint/2010/main" val="73431638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Lietuva turtinga miškais.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765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Bičiulis buvo priblokštas tuo įvykiu.</a:t>
            </a:r>
          </a:p>
        </p:txBody>
      </p:sp>
    </p:spTree>
    <p:extLst>
      <p:ext uri="{BB962C8B-B14F-4D97-AF65-F5344CB8AC3E}">
        <p14:creationId xmlns:p14="http://schemas.microsoft.com/office/powerpoint/2010/main" val="291515375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Sprendžiant iš akcento, jis galėjo būti prancūzu.</a:t>
            </a:r>
          </a:p>
        </p:txBody>
      </p:sp>
    </p:spTree>
    <p:extLst>
      <p:ext uri="{BB962C8B-B14F-4D97-AF65-F5344CB8AC3E}">
        <p14:creationId xmlns:p14="http://schemas.microsoft.com/office/powerpoint/2010/main" val="142937952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Teismas pripažino jį kaltą.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57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Kas buvo šios infekcijos priežastimi?</a:t>
            </a:r>
          </a:p>
        </p:txBody>
      </p:sp>
    </p:spTree>
    <p:extLst>
      <p:ext uri="{BB962C8B-B14F-4D97-AF65-F5344CB8AC3E}">
        <p14:creationId xmlns:p14="http://schemas.microsoft.com/office/powerpoint/2010/main" val="31927927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Mindaugas svajoja būti žymiu.</a:t>
            </a:r>
          </a:p>
        </p:txBody>
      </p:sp>
    </p:spTree>
    <p:extLst>
      <p:ext uri="{BB962C8B-B14F-4D97-AF65-F5344CB8AC3E}">
        <p14:creationId xmlns:p14="http://schemas.microsoft.com/office/powerpoint/2010/main" val="257872253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Pinigai nepadarys žmogaus laimingu.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56388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Ar galima tokioje situacijoje likti abejingu?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57754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Kontrolinį darbą rašysime savaitės bėgyje.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825789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Atsakymą gausite trijų dienų laikotarpyje.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97875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Pamokoje nebuvo penkių mokinių, tame tarpe ir Andriaus.</a:t>
            </a:r>
          </a:p>
        </p:txBody>
      </p:sp>
    </p:spTree>
    <p:extLst>
      <p:ext uri="{BB962C8B-B14F-4D97-AF65-F5344CB8AC3E}">
        <p14:creationId xmlns:p14="http://schemas.microsoft.com/office/powerpoint/2010/main" val="356730712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Perskaičiau „Gyvulių ūkį“ originale.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410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Jis nusimano matematikoje, bet visai negabus lietuvių kalboje.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99477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Parduodama mašina geroje būklėje.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940250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Nelįsk, aš šiandien ne nuotaikoje.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80769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Knygos veikėjai pagrinde teigiami.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131269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cs typeface="Times New Roman"/>
              </a:rPr>
              <a:t>Pirmoje eilėje reikia pasirūpinti</a:t>
            </a:r>
            <a:br>
              <a:rPr lang="lt-LT" sz="4800">
                <a:cs typeface="Times New Roman"/>
              </a:rPr>
            </a:br>
            <a:r>
              <a:rPr lang="lt-LT" sz="4800">
                <a:cs typeface="Times New Roman"/>
              </a:rPr>
              <a:t>vaikais.</a:t>
            </a:r>
          </a:p>
        </p:txBody>
      </p:sp>
    </p:spTree>
    <p:extLst>
      <p:ext uri="{BB962C8B-B14F-4D97-AF65-F5344CB8AC3E}">
        <p14:creationId xmlns:p14="http://schemas.microsoft.com/office/powerpoint/2010/main" val="59960008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To pasėkoje žmogus gali pridaryti daugiau klaidų.</a:t>
            </a:r>
          </a:p>
        </p:txBody>
      </p:sp>
    </p:spTree>
    <p:extLst>
      <p:ext uri="{BB962C8B-B14F-4D97-AF65-F5344CB8AC3E}">
        <p14:creationId xmlns:p14="http://schemas.microsoft.com/office/powerpoint/2010/main" val="263873225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Tokio apsileidimo rezultate kilo</a:t>
            </a:r>
            <a:br>
              <a:rPr lang="lt-LT" sz="4800">
                <a:latin typeface="Times New Roman"/>
                <a:cs typeface="Times New Roman"/>
              </a:rPr>
            </a:br>
            <a:r>
              <a:rPr lang="lt-LT" sz="4800">
                <a:latin typeface="Times New Roman"/>
                <a:cs typeface="Times New Roman"/>
              </a:rPr>
              <a:t>gaisras.</a:t>
            </a:r>
          </a:p>
        </p:txBody>
      </p:sp>
    </p:spTree>
    <p:extLst>
      <p:ext uri="{BB962C8B-B14F-4D97-AF65-F5344CB8AC3E}">
        <p14:creationId xmlns:p14="http://schemas.microsoft.com/office/powerpoint/2010/main" val="24736242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5950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Visa tai buvo daroma šventų interesų vardan.</a:t>
            </a:r>
          </a:p>
        </p:txBody>
      </p:sp>
    </p:spTree>
    <p:extLst>
      <p:ext uri="{BB962C8B-B14F-4D97-AF65-F5344CB8AC3E}">
        <p14:creationId xmlns:p14="http://schemas.microsoft.com/office/powerpoint/2010/main" val="26369477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478" y="1511758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Žmogus sirgdamas psichinėmis ligomis labiausiai bijo prarasti save, todėl kūryba tampa kaip šaltinis savęs tyrinėjimui ir kaip atrama savasties išsaugojimui.</a:t>
            </a:r>
          </a:p>
        </p:txBody>
      </p:sp>
    </p:spTree>
    <p:extLst>
      <p:ext uri="{BB962C8B-B14F-4D97-AF65-F5344CB8AC3E}">
        <p14:creationId xmlns:p14="http://schemas.microsoft.com/office/powerpoint/2010/main" val="76266810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478" y="1511758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Ramybę pasiekti būtina dorybė, išmintis ir įsitikinimas, kad savo gyvenimo žmogus nevaldo.</a:t>
            </a:r>
          </a:p>
        </p:txBody>
      </p:sp>
    </p:spTree>
    <p:extLst>
      <p:ext uri="{BB962C8B-B14F-4D97-AF65-F5344CB8AC3E}">
        <p14:creationId xmlns:p14="http://schemas.microsoft.com/office/powerpoint/2010/main" val="156574675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478" y="1511758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Ši pasaulėžiūra ypač būdinga naujųjų laikų rašytojų kūriniuose.</a:t>
            </a:r>
          </a:p>
        </p:txBody>
      </p:sp>
    </p:spTree>
    <p:extLst>
      <p:ext uri="{BB962C8B-B14F-4D97-AF65-F5344CB8AC3E}">
        <p14:creationId xmlns:p14="http://schemas.microsoft.com/office/powerpoint/2010/main" val="391167924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Aprašė savitą požiūrį į miesto erdvę ir jos įtaką žmogaus gyvenime.</a:t>
            </a:r>
          </a:p>
        </p:txBody>
      </p:sp>
    </p:spTree>
    <p:extLst>
      <p:ext uri="{BB962C8B-B14F-4D97-AF65-F5344CB8AC3E}">
        <p14:creationId xmlns:p14="http://schemas.microsoft.com/office/powerpoint/2010/main" val="408796138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 err="1">
                <a:latin typeface="Times New Roman"/>
                <a:cs typeface="Times New Roman"/>
              </a:rPr>
              <a:t>Gregoras</a:t>
            </a:r>
            <a:r>
              <a:rPr lang="lt-LT" sz="4800">
                <a:latin typeface="Times New Roman"/>
                <a:cs typeface="Times New Roman"/>
              </a:rPr>
              <a:t> nėra labai laimingas savo</a:t>
            </a:r>
            <a:br>
              <a:rPr lang="lt-LT" sz="4800">
                <a:latin typeface="Times New Roman"/>
                <a:cs typeface="Times New Roman"/>
              </a:rPr>
            </a:br>
            <a:r>
              <a:rPr lang="lt-LT" sz="4800">
                <a:latin typeface="Times New Roman"/>
                <a:cs typeface="Times New Roman"/>
              </a:rPr>
              <a:t>dabartiniu gyvenimo būdu ir keliaujančio pardavėjo darbu.</a:t>
            </a:r>
          </a:p>
        </p:txBody>
      </p:sp>
    </p:spTree>
    <p:extLst>
      <p:ext uri="{BB962C8B-B14F-4D97-AF65-F5344CB8AC3E}">
        <p14:creationId xmlns:p14="http://schemas.microsoft.com/office/powerpoint/2010/main" val="34410472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Anot B. Sruogos, ironija jam buvo skydas prieš visas lagerio blogybes.</a:t>
            </a:r>
          </a:p>
        </p:txBody>
      </p:sp>
    </p:spTree>
    <p:extLst>
      <p:ext uri="{BB962C8B-B14F-4D97-AF65-F5344CB8AC3E}">
        <p14:creationId xmlns:p14="http://schemas.microsoft.com/office/powerpoint/2010/main" val="115287646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Tam pavyzdžiu yra XIX a. romantikas</a:t>
            </a:r>
            <a:br>
              <a:rPr lang="lt-LT" sz="4800">
                <a:latin typeface="Times New Roman"/>
                <a:cs typeface="Times New Roman"/>
              </a:rPr>
            </a:br>
            <a:r>
              <a:rPr lang="lt-LT" sz="4800">
                <a:latin typeface="Times New Roman"/>
                <a:cs typeface="Times New Roman"/>
              </a:rPr>
              <a:t>Maironis.</a:t>
            </a:r>
          </a:p>
        </p:txBody>
      </p:sp>
    </p:spTree>
    <p:extLst>
      <p:ext uri="{BB962C8B-B14F-4D97-AF65-F5344CB8AC3E}">
        <p14:creationId xmlns:p14="http://schemas.microsoft.com/office/powerpoint/2010/main" val="210728050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Motinos paveikslą galime pamatyti Šatrijos Raganos „Sename dvare“, Žemaitės „Marti“ bei Jono Biliūno „Liūdna pasaka“.</a:t>
            </a:r>
          </a:p>
        </p:txBody>
      </p:sp>
    </p:spTree>
    <p:extLst>
      <p:ext uri="{BB962C8B-B14F-4D97-AF65-F5344CB8AC3E}">
        <p14:creationId xmlns:p14="http://schemas.microsoft.com/office/powerpoint/2010/main" val="189628749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Šio kūrinio protagonistas yra Katrė.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940037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Šio kūrinio protagonistas Katrė gyvena Vingių namuose.</a:t>
            </a:r>
            <a:endParaRPr lang="lt-LT" sz="48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687058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Vaikas jaučia begalinę meilę ir stiprų ryšį savo mamai.</a:t>
            </a:r>
          </a:p>
        </p:txBody>
      </p:sp>
    </p:spTree>
    <p:extLst>
      <p:ext uri="{BB962C8B-B14F-4D97-AF65-F5344CB8AC3E}">
        <p14:creationId xmlns:p14="http://schemas.microsoft.com/office/powerpoint/2010/main" val="49752382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Ši citata rodo, jog kiekvienas padarome nepriimtinus sprendimus, tačiau visuomet galime pasitaisyti ir pasukti doros keliu.</a:t>
            </a:r>
          </a:p>
        </p:txBody>
      </p:sp>
    </p:spTree>
    <p:extLst>
      <p:ext uri="{BB962C8B-B14F-4D97-AF65-F5344CB8AC3E}">
        <p14:creationId xmlns:p14="http://schemas.microsoft.com/office/powerpoint/2010/main" val="246590416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Valstybė tapo valdovų įrankiu patenkinti savo ambicijas.</a:t>
            </a:r>
          </a:p>
        </p:txBody>
      </p:sp>
    </p:spTree>
    <p:extLst>
      <p:ext uri="{BB962C8B-B14F-4D97-AF65-F5344CB8AC3E}">
        <p14:creationId xmlns:p14="http://schemas.microsoft.com/office/powerpoint/2010/main" val="205264222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Tad muzikuojant su draugu išsiplieskė</a:t>
            </a:r>
            <a:br>
              <a:rPr lang="lt-LT" sz="4800">
                <a:latin typeface="Times New Roman"/>
                <a:cs typeface="Times New Roman"/>
              </a:rPr>
            </a:br>
            <a:r>
              <a:rPr lang="lt-LT" sz="4800">
                <a:latin typeface="Times New Roman"/>
                <a:cs typeface="Times New Roman"/>
              </a:rPr>
              <a:t>abipusė simpatija.</a:t>
            </a:r>
          </a:p>
        </p:txBody>
      </p:sp>
    </p:spTree>
    <p:extLst>
      <p:ext uri="{BB962C8B-B14F-4D97-AF65-F5344CB8AC3E}">
        <p14:creationId xmlns:p14="http://schemas.microsoft.com/office/powerpoint/2010/main" val="19586100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Jis niekada nepamiršo apie savo mylimą valstybę – Lietuvą.</a:t>
            </a:r>
          </a:p>
        </p:txBody>
      </p:sp>
    </p:spTree>
    <p:extLst>
      <p:ext uri="{BB962C8B-B14F-4D97-AF65-F5344CB8AC3E}">
        <p14:creationId xmlns:p14="http://schemas.microsoft.com/office/powerpoint/2010/main" val="77216903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Glaudaus ir artimo ryšio tarp piliečio ir</a:t>
            </a:r>
            <a:br>
              <a:rPr lang="lt-LT" sz="4800">
                <a:latin typeface="Times New Roman"/>
                <a:cs typeface="Times New Roman"/>
              </a:rPr>
            </a:br>
            <a:r>
              <a:rPr lang="lt-LT" sz="4800">
                <a:latin typeface="Times New Roman"/>
                <a:cs typeface="Times New Roman"/>
              </a:rPr>
              <a:t>valstybės pavyzdžiu yra vienas garsiausių Europos XIX amžiaus romantikų – Adomas Mickevičius.</a:t>
            </a:r>
          </a:p>
        </p:txBody>
      </p:sp>
    </p:spTree>
    <p:extLst>
      <p:ext uri="{BB962C8B-B14F-4D97-AF65-F5344CB8AC3E}">
        <p14:creationId xmlns:p14="http://schemas.microsoft.com/office/powerpoint/2010/main" val="45332122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Vaizdas paremtas specialių projekcijų principo.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47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Jau Antikos laikais žmonės būrėsi diskutuoti, aptarti politiką, filosofiją</a:t>
            </a:r>
          </a:p>
        </p:txBody>
      </p:sp>
    </p:spTree>
    <p:extLst>
      <p:ext uri="{BB962C8B-B14F-4D97-AF65-F5344CB8AC3E}">
        <p14:creationId xmlns:p14="http://schemas.microsoft.com/office/powerpoint/2010/main" val="271669719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Menininkui tai, ko nėra gyva, atminimas yra kūrybos variklis.</a:t>
            </a:r>
          </a:p>
        </p:txBody>
      </p:sp>
    </p:spTree>
    <p:extLst>
      <p:ext uri="{BB962C8B-B14F-4D97-AF65-F5344CB8AC3E}">
        <p14:creationId xmlns:p14="http://schemas.microsoft.com/office/powerpoint/2010/main" val="209718291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Pamatyti žmoguje vidines problemas...</a:t>
            </a:r>
          </a:p>
        </p:txBody>
      </p:sp>
    </p:spTree>
    <p:extLst>
      <p:ext uri="{BB962C8B-B14F-4D97-AF65-F5344CB8AC3E}">
        <p14:creationId xmlns:p14="http://schemas.microsoft.com/office/powerpoint/2010/main" val="13865920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Mamos santykis vaikams yra nuoširdus.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9867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7D4283-AF98-466F-BCEE-5782D80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54553"/>
            <a:ext cx="10058400" cy="3846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9E3611"/>
              </a:buClr>
            </a:pPr>
            <a:r>
              <a:rPr lang="lt-LT" sz="4800">
                <a:latin typeface="Times New Roman"/>
                <a:cs typeface="Times New Roman"/>
              </a:rPr>
              <a:t>Po dviejų metų konclageryje B. Sruoga parašo memuarų romaną „Dievų miškas“.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77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Είδος Ξύλου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193_TF89879641.potx" id="{B7C0DBF6-5E36-4023-80BC-D96A7F8B9841}" vid="{08675BFB-AB10-425E-B2CF-0893EA116A78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8e3c39e0-2998-4ab3-8091-56e8bfeeae8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37790F14124831469D130FB224B52CD9" ma:contentTypeVersion="12" ma:contentTypeDescription="Kurkite naują dokumentą." ma:contentTypeScope="" ma:versionID="c15041ba51be3ed120082236abea3346">
  <xsd:schema xmlns:xsd="http://www.w3.org/2001/XMLSchema" xmlns:xs="http://www.w3.org/2001/XMLSchema" xmlns:p="http://schemas.microsoft.com/office/2006/metadata/properties" xmlns:ns3="8e3c39e0-2998-4ab3-8091-56e8bfeeae85" xmlns:ns4="9e26e947-f44c-428d-9e95-d496fa207094" targetNamespace="http://schemas.microsoft.com/office/2006/metadata/properties" ma:root="true" ma:fieldsID="306cb7b09da40aaf6deac3c5a05363ce" ns3:_="" ns4:_="">
    <xsd:import namespace="8e3c39e0-2998-4ab3-8091-56e8bfeeae85"/>
    <xsd:import namespace="9e26e947-f44c-428d-9e95-d496fa2070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3c39e0-2998-4ab3-8091-56e8bfeea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6e947-f44c-428d-9e95-d496fa2070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Bendrinimo užuominos maiš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8674FF-673D-40E4-90DC-427647F6395A}">
  <ds:schemaRefs>
    <ds:schemaRef ds:uri="8e3c39e0-2998-4ab3-8091-56e8bfeeae85"/>
    <ds:schemaRef ds:uri="9e26e947-f44c-428d-9e95-d496fa2070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EFE16CA-070B-4D00-B57F-1D59C2AB8F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468E78-E09E-4DA6-BE19-0ED644E3E684}">
  <ds:schemaRefs>
    <ds:schemaRef ds:uri="8e3c39e0-2998-4ab3-8091-56e8bfeeae85"/>
    <ds:schemaRef ds:uri="9e26e947-f44c-428d-9e95-d496fa2070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Σχεδίαση ξυλογραφίας</Template>
  <Application>Microsoft Office PowerPoint</Application>
  <PresentationFormat>Widescreen</PresentationFormat>
  <Slides>144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45" baseType="lpstr">
      <vt:lpstr>Είδος Ξύλου</vt:lpstr>
      <vt:lpstr>gramatinių formų klaidos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gramatinių formų klaidos</dc:title>
  <dc:creator>Elzbieta Banyte</dc:creator>
  <cp:revision>1</cp:revision>
  <dcterms:created xsi:type="dcterms:W3CDTF">2021-01-19T11:25:28Z</dcterms:created>
  <dcterms:modified xsi:type="dcterms:W3CDTF">2022-02-01T02:26:51Z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0x01010037790F14124831469D130FB224B52CD9</vt:lpwstr>
  </property>
</Properties>
</file>