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0" r:id="rId1"/>
  </p:sldMasterIdLst>
  <p:sldIdLst>
    <p:sldId id="256" r:id="rId2"/>
    <p:sldId id="268" r:id="rId3"/>
    <p:sldId id="258" r:id="rId4"/>
    <p:sldId id="259" r:id="rId5"/>
    <p:sldId id="260" r:id="rId6"/>
    <p:sldId id="266" r:id="rId7"/>
    <p:sldId id="261" r:id="rId8"/>
    <p:sldId id="262" r:id="rId9"/>
    <p:sldId id="263" r:id="rId10"/>
    <p:sldId id="264" r:id="rId11"/>
    <p:sldId id="267" r:id="rId12"/>
    <p:sldId id="265" r:id="rId13"/>
    <p:sldId id="269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6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5696BC0-995A-4A26-88FB-4067120AB131}" type="doc">
      <dgm:prSet loTypeId="urn:microsoft.com/office/officeart/2016/7/layout/LinearBlockProcessNumbered" loCatId="process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8ACC3607-558B-4F80-BC75-AAD05035CA67}">
      <dgm:prSet/>
      <dgm:spPr/>
      <dgm:t>
        <a:bodyPr/>
        <a:lstStyle/>
        <a:p>
          <a:r>
            <a:rPr lang="lt-LT"/>
            <a:t>Kokios dalys sudaro rašinį?</a:t>
          </a:r>
          <a:endParaRPr lang="en-US"/>
        </a:p>
      </dgm:t>
    </dgm:pt>
    <dgm:pt modelId="{FB979823-497F-4C62-AD1E-8224741453E2}" type="parTrans" cxnId="{CEEF53BA-27E1-4E0E-B166-E6B752D62020}">
      <dgm:prSet/>
      <dgm:spPr/>
      <dgm:t>
        <a:bodyPr/>
        <a:lstStyle/>
        <a:p>
          <a:endParaRPr lang="en-US"/>
        </a:p>
      </dgm:t>
    </dgm:pt>
    <dgm:pt modelId="{3C04E1DF-49D6-401B-8134-7F31348791FB}" type="sibTrans" cxnId="{CEEF53BA-27E1-4E0E-B166-E6B752D62020}">
      <dgm:prSet phldrT="01" phldr="0"/>
      <dgm:spPr/>
      <dgm:t>
        <a:bodyPr/>
        <a:lstStyle/>
        <a:p>
          <a:r>
            <a:rPr lang="en-US"/>
            <a:t>01</a:t>
          </a:r>
        </a:p>
      </dgm:t>
    </dgm:pt>
    <dgm:pt modelId="{67366E03-70D2-426A-889A-8FD675EE12DF}">
      <dgm:prSet/>
      <dgm:spPr/>
      <dgm:t>
        <a:bodyPr/>
        <a:lstStyle/>
        <a:p>
          <a:r>
            <a:rPr lang="lt-LT"/>
            <a:t>Ar rašinys ir atpasakojimas yra tas pats?</a:t>
          </a:r>
          <a:endParaRPr lang="en-US"/>
        </a:p>
      </dgm:t>
    </dgm:pt>
    <dgm:pt modelId="{CD37731F-3734-46D0-A50E-4467F4CD2C6A}" type="parTrans" cxnId="{F302F9F0-3A8F-493D-8E14-09F9177D1F89}">
      <dgm:prSet/>
      <dgm:spPr/>
      <dgm:t>
        <a:bodyPr/>
        <a:lstStyle/>
        <a:p>
          <a:endParaRPr lang="en-US"/>
        </a:p>
      </dgm:t>
    </dgm:pt>
    <dgm:pt modelId="{C03A5309-3D46-491B-AD2F-ABCF18DEBE17}" type="sibTrans" cxnId="{F302F9F0-3A8F-493D-8E14-09F9177D1F89}">
      <dgm:prSet phldrT="02" phldr="0"/>
      <dgm:spPr/>
      <dgm:t>
        <a:bodyPr/>
        <a:lstStyle/>
        <a:p>
          <a:r>
            <a:rPr lang="en-US"/>
            <a:t>02</a:t>
          </a:r>
        </a:p>
      </dgm:t>
    </dgm:pt>
    <dgm:pt modelId="{B6655396-DEAB-4800-A6C5-A11401E7DC68}">
      <dgm:prSet/>
      <dgm:spPr/>
      <dgm:t>
        <a:bodyPr/>
        <a:lstStyle/>
        <a:p>
          <a:r>
            <a:rPr lang="lt-LT"/>
            <a:t>Ką būtina nurodyti įžangoje?</a:t>
          </a:r>
          <a:endParaRPr lang="en-US"/>
        </a:p>
      </dgm:t>
    </dgm:pt>
    <dgm:pt modelId="{80B4E7A1-B9AC-4711-A347-539A6109CFFA}" type="parTrans" cxnId="{ACA06CF2-52D9-433E-8BCB-F710B3C613D8}">
      <dgm:prSet/>
      <dgm:spPr/>
      <dgm:t>
        <a:bodyPr/>
        <a:lstStyle/>
        <a:p>
          <a:endParaRPr lang="en-US"/>
        </a:p>
      </dgm:t>
    </dgm:pt>
    <dgm:pt modelId="{7510B0CD-617C-4920-9794-AF2309F48080}" type="sibTrans" cxnId="{ACA06CF2-52D9-433E-8BCB-F710B3C613D8}">
      <dgm:prSet phldrT="03" phldr="0"/>
      <dgm:spPr/>
      <dgm:t>
        <a:bodyPr/>
        <a:lstStyle/>
        <a:p>
          <a:r>
            <a:rPr lang="en-US"/>
            <a:t>03</a:t>
          </a:r>
        </a:p>
      </dgm:t>
    </dgm:pt>
    <dgm:pt modelId="{60A47C1C-5EC2-4397-83C2-5F2E8109E985}">
      <dgm:prSet/>
      <dgm:spPr/>
      <dgm:t>
        <a:bodyPr/>
        <a:lstStyle/>
        <a:p>
          <a:r>
            <a:rPr lang="lt-LT"/>
            <a:t>Ką reikia rašyti dėstyme?</a:t>
          </a:r>
          <a:endParaRPr lang="en-US"/>
        </a:p>
      </dgm:t>
    </dgm:pt>
    <dgm:pt modelId="{63CE3F56-ABE9-4922-8902-D3DA09A691EA}" type="parTrans" cxnId="{EF17D1E4-F0C6-4B31-B967-353C8CCD2B99}">
      <dgm:prSet/>
      <dgm:spPr/>
      <dgm:t>
        <a:bodyPr/>
        <a:lstStyle/>
        <a:p>
          <a:endParaRPr lang="en-US"/>
        </a:p>
      </dgm:t>
    </dgm:pt>
    <dgm:pt modelId="{F27BD480-E0E2-44AF-A89B-AFE84A5F6521}" type="sibTrans" cxnId="{EF17D1E4-F0C6-4B31-B967-353C8CCD2B99}">
      <dgm:prSet phldrT="04" phldr="0"/>
      <dgm:spPr/>
      <dgm:t>
        <a:bodyPr/>
        <a:lstStyle/>
        <a:p>
          <a:r>
            <a:rPr lang="en-US"/>
            <a:t>04</a:t>
          </a:r>
        </a:p>
      </dgm:t>
    </dgm:pt>
    <dgm:pt modelId="{C7900E65-F366-4D1E-9DAD-544649782E32}">
      <dgm:prSet/>
      <dgm:spPr/>
      <dgm:t>
        <a:bodyPr/>
        <a:lstStyle/>
        <a:p>
          <a:r>
            <a:rPr lang="lt-LT"/>
            <a:t>Ką rašyti pabaigoje?</a:t>
          </a:r>
          <a:endParaRPr lang="en-US"/>
        </a:p>
      </dgm:t>
    </dgm:pt>
    <dgm:pt modelId="{EB9081B9-5DCB-48DA-AE9D-57605A8A1677}" type="parTrans" cxnId="{81A93896-24F6-4921-AFE3-55CC91C72C04}">
      <dgm:prSet/>
      <dgm:spPr/>
      <dgm:t>
        <a:bodyPr/>
        <a:lstStyle/>
        <a:p>
          <a:endParaRPr lang="en-US"/>
        </a:p>
      </dgm:t>
    </dgm:pt>
    <dgm:pt modelId="{F8A3D1D2-C651-461C-9A86-966AF5102DFE}" type="sibTrans" cxnId="{81A93896-24F6-4921-AFE3-55CC91C72C04}">
      <dgm:prSet phldrT="05" phldr="0"/>
      <dgm:spPr/>
      <dgm:t>
        <a:bodyPr/>
        <a:lstStyle/>
        <a:p>
          <a:r>
            <a:rPr lang="en-US"/>
            <a:t>05</a:t>
          </a:r>
        </a:p>
      </dgm:t>
    </dgm:pt>
    <dgm:pt modelId="{E6949C7B-1FD5-4211-A9A9-F162306668B9}" type="pres">
      <dgm:prSet presAssocID="{95696BC0-995A-4A26-88FB-4067120AB131}" presName="Name0" presStyleCnt="0">
        <dgm:presLayoutVars>
          <dgm:animLvl val="lvl"/>
          <dgm:resizeHandles val="exact"/>
        </dgm:presLayoutVars>
      </dgm:prSet>
      <dgm:spPr/>
    </dgm:pt>
    <dgm:pt modelId="{F153C204-9474-4C32-8090-CE9B8B046E1D}" type="pres">
      <dgm:prSet presAssocID="{8ACC3607-558B-4F80-BC75-AAD05035CA67}" presName="compositeNode" presStyleCnt="0">
        <dgm:presLayoutVars>
          <dgm:bulletEnabled val="1"/>
        </dgm:presLayoutVars>
      </dgm:prSet>
      <dgm:spPr/>
    </dgm:pt>
    <dgm:pt modelId="{F9D954A3-B86F-481B-B93C-9839E68597B5}" type="pres">
      <dgm:prSet presAssocID="{8ACC3607-558B-4F80-BC75-AAD05035CA67}" presName="bgRect" presStyleLbl="alignNode1" presStyleIdx="0" presStyleCnt="5"/>
      <dgm:spPr/>
    </dgm:pt>
    <dgm:pt modelId="{5D607DD7-8B97-4D74-81C4-BDCE9EDBCBF3}" type="pres">
      <dgm:prSet presAssocID="{3C04E1DF-49D6-401B-8134-7F31348791FB}" presName="sibTransNodeRect" presStyleLbl="alignNode1" presStyleIdx="0" presStyleCnt="5">
        <dgm:presLayoutVars>
          <dgm:chMax val="0"/>
          <dgm:bulletEnabled val="1"/>
        </dgm:presLayoutVars>
      </dgm:prSet>
      <dgm:spPr/>
    </dgm:pt>
    <dgm:pt modelId="{59D34FF1-DEF0-4142-BD25-DBA1E2BC49FF}" type="pres">
      <dgm:prSet presAssocID="{8ACC3607-558B-4F80-BC75-AAD05035CA67}" presName="nodeRect" presStyleLbl="alignNode1" presStyleIdx="0" presStyleCnt="5">
        <dgm:presLayoutVars>
          <dgm:bulletEnabled val="1"/>
        </dgm:presLayoutVars>
      </dgm:prSet>
      <dgm:spPr/>
    </dgm:pt>
    <dgm:pt modelId="{698B9857-CE82-4FA6-97B2-9CEAB0F865C0}" type="pres">
      <dgm:prSet presAssocID="{3C04E1DF-49D6-401B-8134-7F31348791FB}" presName="sibTrans" presStyleCnt="0"/>
      <dgm:spPr/>
    </dgm:pt>
    <dgm:pt modelId="{10A82678-BB6B-4008-9F7B-A8E5C33EF069}" type="pres">
      <dgm:prSet presAssocID="{67366E03-70D2-426A-889A-8FD675EE12DF}" presName="compositeNode" presStyleCnt="0">
        <dgm:presLayoutVars>
          <dgm:bulletEnabled val="1"/>
        </dgm:presLayoutVars>
      </dgm:prSet>
      <dgm:spPr/>
    </dgm:pt>
    <dgm:pt modelId="{5B848907-6023-4BE0-9A3A-19EA02DB7946}" type="pres">
      <dgm:prSet presAssocID="{67366E03-70D2-426A-889A-8FD675EE12DF}" presName="bgRect" presStyleLbl="alignNode1" presStyleIdx="1" presStyleCnt="5"/>
      <dgm:spPr/>
    </dgm:pt>
    <dgm:pt modelId="{647CE9F7-499A-4F9E-820C-0A31D8254DF1}" type="pres">
      <dgm:prSet presAssocID="{C03A5309-3D46-491B-AD2F-ABCF18DEBE17}" presName="sibTransNodeRect" presStyleLbl="alignNode1" presStyleIdx="1" presStyleCnt="5">
        <dgm:presLayoutVars>
          <dgm:chMax val="0"/>
          <dgm:bulletEnabled val="1"/>
        </dgm:presLayoutVars>
      </dgm:prSet>
      <dgm:spPr/>
    </dgm:pt>
    <dgm:pt modelId="{6E2FD7F0-C8CD-4BAF-B816-FE1E6E47EB5F}" type="pres">
      <dgm:prSet presAssocID="{67366E03-70D2-426A-889A-8FD675EE12DF}" presName="nodeRect" presStyleLbl="alignNode1" presStyleIdx="1" presStyleCnt="5">
        <dgm:presLayoutVars>
          <dgm:bulletEnabled val="1"/>
        </dgm:presLayoutVars>
      </dgm:prSet>
      <dgm:spPr/>
    </dgm:pt>
    <dgm:pt modelId="{E76CC26D-F723-419D-B949-531793AAC89A}" type="pres">
      <dgm:prSet presAssocID="{C03A5309-3D46-491B-AD2F-ABCF18DEBE17}" presName="sibTrans" presStyleCnt="0"/>
      <dgm:spPr/>
    </dgm:pt>
    <dgm:pt modelId="{F58B0665-80E4-4E78-8B49-53284FEB155C}" type="pres">
      <dgm:prSet presAssocID="{B6655396-DEAB-4800-A6C5-A11401E7DC68}" presName="compositeNode" presStyleCnt="0">
        <dgm:presLayoutVars>
          <dgm:bulletEnabled val="1"/>
        </dgm:presLayoutVars>
      </dgm:prSet>
      <dgm:spPr/>
    </dgm:pt>
    <dgm:pt modelId="{E0C95D8F-726B-4030-ACC3-9181271D75C5}" type="pres">
      <dgm:prSet presAssocID="{B6655396-DEAB-4800-A6C5-A11401E7DC68}" presName="bgRect" presStyleLbl="alignNode1" presStyleIdx="2" presStyleCnt="5"/>
      <dgm:spPr/>
    </dgm:pt>
    <dgm:pt modelId="{21C5D516-1896-446D-9480-2C89213BF358}" type="pres">
      <dgm:prSet presAssocID="{7510B0CD-617C-4920-9794-AF2309F48080}" presName="sibTransNodeRect" presStyleLbl="alignNode1" presStyleIdx="2" presStyleCnt="5">
        <dgm:presLayoutVars>
          <dgm:chMax val="0"/>
          <dgm:bulletEnabled val="1"/>
        </dgm:presLayoutVars>
      </dgm:prSet>
      <dgm:spPr/>
    </dgm:pt>
    <dgm:pt modelId="{22661BEA-B500-481B-9A65-A6B34A2DF0E8}" type="pres">
      <dgm:prSet presAssocID="{B6655396-DEAB-4800-A6C5-A11401E7DC68}" presName="nodeRect" presStyleLbl="alignNode1" presStyleIdx="2" presStyleCnt="5">
        <dgm:presLayoutVars>
          <dgm:bulletEnabled val="1"/>
        </dgm:presLayoutVars>
      </dgm:prSet>
      <dgm:spPr/>
    </dgm:pt>
    <dgm:pt modelId="{1AC2E25D-7C48-486D-A7EC-811A68EAE84B}" type="pres">
      <dgm:prSet presAssocID="{7510B0CD-617C-4920-9794-AF2309F48080}" presName="sibTrans" presStyleCnt="0"/>
      <dgm:spPr/>
    </dgm:pt>
    <dgm:pt modelId="{B998A4CB-538E-4754-A91B-D6967908C675}" type="pres">
      <dgm:prSet presAssocID="{60A47C1C-5EC2-4397-83C2-5F2E8109E985}" presName="compositeNode" presStyleCnt="0">
        <dgm:presLayoutVars>
          <dgm:bulletEnabled val="1"/>
        </dgm:presLayoutVars>
      </dgm:prSet>
      <dgm:spPr/>
    </dgm:pt>
    <dgm:pt modelId="{CB1224F7-F737-407A-9D7A-4CEB16077EE9}" type="pres">
      <dgm:prSet presAssocID="{60A47C1C-5EC2-4397-83C2-5F2E8109E985}" presName="bgRect" presStyleLbl="alignNode1" presStyleIdx="3" presStyleCnt="5"/>
      <dgm:spPr/>
    </dgm:pt>
    <dgm:pt modelId="{640F69B1-7EBC-48E6-805E-B322264FF232}" type="pres">
      <dgm:prSet presAssocID="{F27BD480-E0E2-44AF-A89B-AFE84A5F6521}" presName="sibTransNodeRect" presStyleLbl="alignNode1" presStyleIdx="3" presStyleCnt="5">
        <dgm:presLayoutVars>
          <dgm:chMax val="0"/>
          <dgm:bulletEnabled val="1"/>
        </dgm:presLayoutVars>
      </dgm:prSet>
      <dgm:spPr/>
    </dgm:pt>
    <dgm:pt modelId="{FF1173BB-3790-4CF0-A58A-A8E3D0725ABB}" type="pres">
      <dgm:prSet presAssocID="{60A47C1C-5EC2-4397-83C2-5F2E8109E985}" presName="nodeRect" presStyleLbl="alignNode1" presStyleIdx="3" presStyleCnt="5">
        <dgm:presLayoutVars>
          <dgm:bulletEnabled val="1"/>
        </dgm:presLayoutVars>
      </dgm:prSet>
      <dgm:spPr/>
    </dgm:pt>
    <dgm:pt modelId="{F211E323-2E0F-4634-8051-78D0AA88A745}" type="pres">
      <dgm:prSet presAssocID="{F27BD480-E0E2-44AF-A89B-AFE84A5F6521}" presName="sibTrans" presStyleCnt="0"/>
      <dgm:spPr/>
    </dgm:pt>
    <dgm:pt modelId="{7B052492-83DB-4F7A-8B18-B8372FD7C3BE}" type="pres">
      <dgm:prSet presAssocID="{C7900E65-F366-4D1E-9DAD-544649782E32}" presName="compositeNode" presStyleCnt="0">
        <dgm:presLayoutVars>
          <dgm:bulletEnabled val="1"/>
        </dgm:presLayoutVars>
      </dgm:prSet>
      <dgm:spPr/>
    </dgm:pt>
    <dgm:pt modelId="{15ED4BF6-5BFE-42FB-A506-22A5D7E828EA}" type="pres">
      <dgm:prSet presAssocID="{C7900E65-F366-4D1E-9DAD-544649782E32}" presName="bgRect" presStyleLbl="alignNode1" presStyleIdx="4" presStyleCnt="5"/>
      <dgm:spPr/>
    </dgm:pt>
    <dgm:pt modelId="{4E24BC1D-F975-48B2-B6F2-E1F98E1FE713}" type="pres">
      <dgm:prSet presAssocID="{F8A3D1D2-C651-461C-9A86-966AF5102DFE}" presName="sibTransNodeRect" presStyleLbl="alignNode1" presStyleIdx="4" presStyleCnt="5">
        <dgm:presLayoutVars>
          <dgm:chMax val="0"/>
          <dgm:bulletEnabled val="1"/>
        </dgm:presLayoutVars>
      </dgm:prSet>
      <dgm:spPr/>
    </dgm:pt>
    <dgm:pt modelId="{AF41CBFD-9D67-4567-931C-A7A888D7E5C2}" type="pres">
      <dgm:prSet presAssocID="{C7900E65-F366-4D1E-9DAD-544649782E32}" presName="nodeRect" presStyleLbl="alignNode1" presStyleIdx="4" presStyleCnt="5">
        <dgm:presLayoutVars>
          <dgm:bulletEnabled val="1"/>
        </dgm:presLayoutVars>
      </dgm:prSet>
      <dgm:spPr/>
    </dgm:pt>
  </dgm:ptLst>
  <dgm:cxnLst>
    <dgm:cxn modelId="{D871D500-48A4-42D2-9BF4-8D17D48CE976}" type="presOf" srcId="{7510B0CD-617C-4920-9794-AF2309F48080}" destId="{21C5D516-1896-446D-9480-2C89213BF358}" srcOrd="0" destOrd="0" presId="urn:microsoft.com/office/officeart/2016/7/layout/LinearBlockProcessNumbered"/>
    <dgm:cxn modelId="{CC94A01E-2672-4A8B-A55C-9803455F428D}" type="presOf" srcId="{3C04E1DF-49D6-401B-8134-7F31348791FB}" destId="{5D607DD7-8B97-4D74-81C4-BDCE9EDBCBF3}" srcOrd="0" destOrd="0" presId="urn:microsoft.com/office/officeart/2016/7/layout/LinearBlockProcessNumbered"/>
    <dgm:cxn modelId="{66CF2E35-3036-48DD-806F-8F99312B0A33}" type="presOf" srcId="{95696BC0-995A-4A26-88FB-4067120AB131}" destId="{E6949C7B-1FD5-4211-A9A9-F162306668B9}" srcOrd="0" destOrd="0" presId="urn:microsoft.com/office/officeart/2016/7/layout/LinearBlockProcessNumbered"/>
    <dgm:cxn modelId="{AA88015C-1661-44E0-B2BF-2E4A499DB0C8}" type="presOf" srcId="{60A47C1C-5EC2-4397-83C2-5F2E8109E985}" destId="{CB1224F7-F737-407A-9D7A-4CEB16077EE9}" srcOrd="0" destOrd="0" presId="urn:microsoft.com/office/officeart/2016/7/layout/LinearBlockProcessNumbered"/>
    <dgm:cxn modelId="{BA093544-32B5-4DF8-8FB6-A8018D4B3C00}" type="presOf" srcId="{F27BD480-E0E2-44AF-A89B-AFE84A5F6521}" destId="{640F69B1-7EBC-48E6-805E-B322264FF232}" srcOrd="0" destOrd="0" presId="urn:microsoft.com/office/officeart/2016/7/layout/LinearBlockProcessNumbered"/>
    <dgm:cxn modelId="{8C6AAF6E-CA8D-4848-B859-C8550869FC00}" type="presOf" srcId="{F8A3D1D2-C651-461C-9A86-966AF5102DFE}" destId="{4E24BC1D-F975-48B2-B6F2-E1F98E1FE713}" srcOrd="0" destOrd="0" presId="urn:microsoft.com/office/officeart/2016/7/layout/LinearBlockProcessNumbered"/>
    <dgm:cxn modelId="{7AFE1B72-E870-45D8-99B5-AC754D815E76}" type="presOf" srcId="{B6655396-DEAB-4800-A6C5-A11401E7DC68}" destId="{E0C95D8F-726B-4030-ACC3-9181271D75C5}" srcOrd="0" destOrd="0" presId="urn:microsoft.com/office/officeart/2016/7/layout/LinearBlockProcessNumbered"/>
    <dgm:cxn modelId="{81A93896-24F6-4921-AFE3-55CC91C72C04}" srcId="{95696BC0-995A-4A26-88FB-4067120AB131}" destId="{C7900E65-F366-4D1E-9DAD-544649782E32}" srcOrd="4" destOrd="0" parTransId="{EB9081B9-5DCB-48DA-AE9D-57605A8A1677}" sibTransId="{F8A3D1D2-C651-461C-9A86-966AF5102DFE}"/>
    <dgm:cxn modelId="{8F635C9F-C5A6-4CA6-93D1-501B9EC13936}" type="presOf" srcId="{C7900E65-F366-4D1E-9DAD-544649782E32}" destId="{AF41CBFD-9D67-4567-931C-A7A888D7E5C2}" srcOrd="1" destOrd="0" presId="urn:microsoft.com/office/officeart/2016/7/layout/LinearBlockProcessNumbered"/>
    <dgm:cxn modelId="{AA4144A9-8B43-488D-823C-634291A5247A}" type="presOf" srcId="{67366E03-70D2-426A-889A-8FD675EE12DF}" destId="{5B848907-6023-4BE0-9A3A-19EA02DB7946}" srcOrd="0" destOrd="0" presId="urn:microsoft.com/office/officeart/2016/7/layout/LinearBlockProcessNumbered"/>
    <dgm:cxn modelId="{CE229AA9-49C8-4401-A98A-FAF0F9483273}" type="presOf" srcId="{60A47C1C-5EC2-4397-83C2-5F2E8109E985}" destId="{FF1173BB-3790-4CF0-A58A-A8E3D0725ABB}" srcOrd="1" destOrd="0" presId="urn:microsoft.com/office/officeart/2016/7/layout/LinearBlockProcessNumbered"/>
    <dgm:cxn modelId="{FC2BC2AC-E494-421B-AAA1-E7FFFBA165D2}" type="presOf" srcId="{B6655396-DEAB-4800-A6C5-A11401E7DC68}" destId="{22661BEA-B500-481B-9A65-A6B34A2DF0E8}" srcOrd="1" destOrd="0" presId="urn:microsoft.com/office/officeart/2016/7/layout/LinearBlockProcessNumbered"/>
    <dgm:cxn modelId="{E240E3AE-E214-4D55-8E19-E49DC73AC6E5}" type="presOf" srcId="{C7900E65-F366-4D1E-9DAD-544649782E32}" destId="{15ED4BF6-5BFE-42FB-A506-22A5D7E828EA}" srcOrd="0" destOrd="0" presId="urn:microsoft.com/office/officeart/2016/7/layout/LinearBlockProcessNumbered"/>
    <dgm:cxn modelId="{CEEF53BA-27E1-4E0E-B166-E6B752D62020}" srcId="{95696BC0-995A-4A26-88FB-4067120AB131}" destId="{8ACC3607-558B-4F80-BC75-AAD05035CA67}" srcOrd="0" destOrd="0" parTransId="{FB979823-497F-4C62-AD1E-8224741453E2}" sibTransId="{3C04E1DF-49D6-401B-8134-7F31348791FB}"/>
    <dgm:cxn modelId="{6932EDC3-E434-454A-8980-6EBE11F1B3CA}" type="presOf" srcId="{67366E03-70D2-426A-889A-8FD675EE12DF}" destId="{6E2FD7F0-C8CD-4BAF-B816-FE1E6E47EB5F}" srcOrd="1" destOrd="0" presId="urn:microsoft.com/office/officeart/2016/7/layout/LinearBlockProcessNumbered"/>
    <dgm:cxn modelId="{5EBD4FD3-8AE9-4418-993E-EE56D2C15BBA}" type="presOf" srcId="{8ACC3607-558B-4F80-BC75-AAD05035CA67}" destId="{F9D954A3-B86F-481B-B93C-9839E68597B5}" srcOrd="0" destOrd="0" presId="urn:microsoft.com/office/officeart/2016/7/layout/LinearBlockProcessNumbered"/>
    <dgm:cxn modelId="{B3775AD5-32AF-49BA-AB1B-3A5B1BA412C8}" type="presOf" srcId="{C03A5309-3D46-491B-AD2F-ABCF18DEBE17}" destId="{647CE9F7-499A-4F9E-820C-0A31D8254DF1}" srcOrd="0" destOrd="0" presId="urn:microsoft.com/office/officeart/2016/7/layout/LinearBlockProcessNumbered"/>
    <dgm:cxn modelId="{0D400CE3-1613-4D4C-834F-7D239C40FF86}" type="presOf" srcId="{8ACC3607-558B-4F80-BC75-AAD05035CA67}" destId="{59D34FF1-DEF0-4142-BD25-DBA1E2BC49FF}" srcOrd="1" destOrd="0" presId="urn:microsoft.com/office/officeart/2016/7/layout/LinearBlockProcessNumbered"/>
    <dgm:cxn modelId="{EF17D1E4-F0C6-4B31-B967-353C8CCD2B99}" srcId="{95696BC0-995A-4A26-88FB-4067120AB131}" destId="{60A47C1C-5EC2-4397-83C2-5F2E8109E985}" srcOrd="3" destOrd="0" parTransId="{63CE3F56-ABE9-4922-8902-D3DA09A691EA}" sibTransId="{F27BD480-E0E2-44AF-A89B-AFE84A5F6521}"/>
    <dgm:cxn modelId="{F302F9F0-3A8F-493D-8E14-09F9177D1F89}" srcId="{95696BC0-995A-4A26-88FB-4067120AB131}" destId="{67366E03-70D2-426A-889A-8FD675EE12DF}" srcOrd="1" destOrd="0" parTransId="{CD37731F-3734-46D0-A50E-4467F4CD2C6A}" sibTransId="{C03A5309-3D46-491B-AD2F-ABCF18DEBE17}"/>
    <dgm:cxn modelId="{ACA06CF2-52D9-433E-8BCB-F710B3C613D8}" srcId="{95696BC0-995A-4A26-88FB-4067120AB131}" destId="{B6655396-DEAB-4800-A6C5-A11401E7DC68}" srcOrd="2" destOrd="0" parTransId="{80B4E7A1-B9AC-4711-A347-539A6109CFFA}" sibTransId="{7510B0CD-617C-4920-9794-AF2309F48080}"/>
    <dgm:cxn modelId="{DC94DFC6-2F6C-4E55-A5EC-CD1C84EBFDF1}" type="presParOf" srcId="{E6949C7B-1FD5-4211-A9A9-F162306668B9}" destId="{F153C204-9474-4C32-8090-CE9B8B046E1D}" srcOrd="0" destOrd="0" presId="urn:microsoft.com/office/officeart/2016/7/layout/LinearBlockProcessNumbered"/>
    <dgm:cxn modelId="{AB26B3A5-B640-48D3-8F70-B33446B0DDFF}" type="presParOf" srcId="{F153C204-9474-4C32-8090-CE9B8B046E1D}" destId="{F9D954A3-B86F-481B-B93C-9839E68597B5}" srcOrd="0" destOrd="0" presId="urn:microsoft.com/office/officeart/2016/7/layout/LinearBlockProcessNumbered"/>
    <dgm:cxn modelId="{278FC3E5-D155-4D07-B012-CCEAFC93AE66}" type="presParOf" srcId="{F153C204-9474-4C32-8090-CE9B8B046E1D}" destId="{5D607DD7-8B97-4D74-81C4-BDCE9EDBCBF3}" srcOrd="1" destOrd="0" presId="urn:microsoft.com/office/officeart/2016/7/layout/LinearBlockProcessNumbered"/>
    <dgm:cxn modelId="{1D8A1BE9-E521-4013-BDC5-985E3134D58B}" type="presParOf" srcId="{F153C204-9474-4C32-8090-CE9B8B046E1D}" destId="{59D34FF1-DEF0-4142-BD25-DBA1E2BC49FF}" srcOrd="2" destOrd="0" presId="urn:microsoft.com/office/officeart/2016/7/layout/LinearBlockProcessNumbered"/>
    <dgm:cxn modelId="{3EEA6E6B-D61C-482C-A040-BD103A7C420C}" type="presParOf" srcId="{E6949C7B-1FD5-4211-A9A9-F162306668B9}" destId="{698B9857-CE82-4FA6-97B2-9CEAB0F865C0}" srcOrd="1" destOrd="0" presId="urn:microsoft.com/office/officeart/2016/7/layout/LinearBlockProcessNumbered"/>
    <dgm:cxn modelId="{BCF95AD7-6BDD-4A41-A832-D0CBD9FCE218}" type="presParOf" srcId="{E6949C7B-1FD5-4211-A9A9-F162306668B9}" destId="{10A82678-BB6B-4008-9F7B-A8E5C33EF069}" srcOrd="2" destOrd="0" presId="urn:microsoft.com/office/officeart/2016/7/layout/LinearBlockProcessNumbered"/>
    <dgm:cxn modelId="{93195D51-5AAC-4053-968C-6DA838DDB015}" type="presParOf" srcId="{10A82678-BB6B-4008-9F7B-A8E5C33EF069}" destId="{5B848907-6023-4BE0-9A3A-19EA02DB7946}" srcOrd="0" destOrd="0" presId="urn:microsoft.com/office/officeart/2016/7/layout/LinearBlockProcessNumbered"/>
    <dgm:cxn modelId="{F26A2C46-B552-431D-81BC-F0E6D211DC46}" type="presParOf" srcId="{10A82678-BB6B-4008-9F7B-A8E5C33EF069}" destId="{647CE9F7-499A-4F9E-820C-0A31D8254DF1}" srcOrd="1" destOrd="0" presId="urn:microsoft.com/office/officeart/2016/7/layout/LinearBlockProcessNumbered"/>
    <dgm:cxn modelId="{C030E8A2-351A-4B15-9549-13F49349C034}" type="presParOf" srcId="{10A82678-BB6B-4008-9F7B-A8E5C33EF069}" destId="{6E2FD7F0-C8CD-4BAF-B816-FE1E6E47EB5F}" srcOrd="2" destOrd="0" presId="urn:microsoft.com/office/officeart/2016/7/layout/LinearBlockProcessNumbered"/>
    <dgm:cxn modelId="{4E3A360A-86ED-40D7-B902-100BEC253AD1}" type="presParOf" srcId="{E6949C7B-1FD5-4211-A9A9-F162306668B9}" destId="{E76CC26D-F723-419D-B949-531793AAC89A}" srcOrd="3" destOrd="0" presId="urn:microsoft.com/office/officeart/2016/7/layout/LinearBlockProcessNumbered"/>
    <dgm:cxn modelId="{F05EC281-73E8-4B8E-A393-F50644A856F8}" type="presParOf" srcId="{E6949C7B-1FD5-4211-A9A9-F162306668B9}" destId="{F58B0665-80E4-4E78-8B49-53284FEB155C}" srcOrd="4" destOrd="0" presId="urn:microsoft.com/office/officeart/2016/7/layout/LinearBlockProcessNumbered"/>
    <dgm:cxn modelId="{DDEF917A-029D-407A-B39D-78AE0D983AF8}" type="presParOf" srcId="{F58B0665-80E4-4E78-8B49-53284FEB155C}" destId="{E0C95D8F-726B-4030-ACC3-9181271D75C5}" srcOrd="0" destOrd="0" presId="urn:microsoft.com/office/officeart/2016/7/layout/LinearBlockProcessNumbered"/>
    <dgm:cxn modelId="{D5C28094-C549-4915-A089-0934E08281B9}" type="presParOf" srcId="{F58B0665-80E4-4E78-8B49-53284FEB155C}" destId="{21C5D516-1896-446D-9480-2C89213BF358}" srcOrd="1" destOrd="0" presId="urn:microsoft.com/office/officeart/2016/7/layout/LinearBlockProcessNumbered"/>
    <dgm:cxn modelId="{7350D4AD-6188-4A67-B9D3-1A67601A2E05}" type="presParOf" srcId="{F58B0665-80E4-4E78-8B49-53284FEB155C}" destId="{22661BEA-B500-481B-9A65-A6B34A2DF0E8}" srcOrd="2" destOrd="0" presId="urn:microsoft.com/office/officeart/2016/7/layout/LinearBlockProcessNumbered"/>
    <dgm:cxn modelId="{5B740F33-6410-41A3-9264-EC30F5F09659}" type="presParOf" srcId="{E6949C7B-1FD5-4211-A9A9-F162306668B9}" destId="{1AC2E25D-7C48-486D-A7EC-811A68EAE84B}" srcOrd="5" destOrd="0" presId="urn:microsoft.com/office/officeart/2016/7/layout/LinearBlockProcessNumbered"/>
    <dgm:cxn modelId="{2F75530E-45B9-41C6-A892-7F6DD80574F3}" type="presParOf" srcId="{E6949C7B-1FD5-4211-A9A9-F162306668B9}" destId="{B998A4CB-538E-4754-A91B-D6967908C675}" srcOrd="6" destOrd="0" presId="urn:microsoft.com/office/officeart/2016/7/layout/LinearBlockProcessNumbered"/>
    <dgm:cxn modelId="{82FBCAFB-72F5-495E-B5C5-B8701872C5B3}" type="presParOf" srcId="{B998A4CB-538E-4754-A91B-D6967908C675}" destId="{CB1224F7-F737-407A-9D7A-4CEB16077EE9}" srcOrd="0" destOrd="0" presId="urn:microsoft.com/office/officeart/2016/7/layout/LinearBlockProcessNumbered"/>
    <dgm:cxn modelId="{CD8C5F85-8070-4E80-82EF-81B1EE571D88}" type="presParOf" srcId="{B998A4CB-538E-4754-A91B-D6967908C675}" destId="{640F69B1-7EBC-48E6-805E-B322264FF232}" srcOrd="1" destOrd="0" presId="urn:microsoft.com/office/officeart/2016/7/layout/LinearBlockProcessNumbered"/>
    <dgm:cxn modelId="{ED9A77BA-24C9-47DD-9278-9B7B63A84471}" type="presParOf" srcId="{B998A4CB-538E-4754-A91B-D6967908C675}" destId="{FF1173BB-3790-4CF0-A58A-A8E3D0725ABB}" srcOrd="2" destOrd="0" presId="urn:microsoft.com/office/officeart/2016/7/layout/LinearBlockProcessNumbered"/>
    <dgm:cxn modelId="{10B6E07B-81FD-4551-B011-D91CE2279983}" type="presParOf" srcId="{E6949C7B-1FD5-4211-A9A9-F162306668B9}" destId="{F211E323-2E0F-4634-8051-78D0AA88A745}" srcOrd="7" destOrd="0" presId="urn:microsoft.com/office/officeart/2016/7/layout/LinearBlockProcessNumbered"/>
    <dgm:cxn modelId="{9547249A-B1EA-4B21-888E-9369AA409B94}" type="presParOf" srcId="{E6949C7B-1FD5-4211-A9A9-F162306668B9}" destId="{7B052492-83DB-4F7A-8B18-B8372FD7C3BE}" srcOrd="8" destOrd="0" presId="urn:microsoft.com/office/officeart/2016/7/layout/LinearBlockProcessNumbered"/>
    <dgm:cxn modelId="{65FB6956-281B-4BAC-B555-824AF1E47EA4}" type="presParOf" srcId="{7B052492-83DB-4F7A-8B18-B8372FD7C3BE}" destId="{15ED4BF6-5BFE-42FB-A506-22A5D7E828EA}" srcOrd="0" destOrd="0" presId="urn:microsoft.com/office/officeart/2016/7/layout/LinearBlockProcessNumbered"/>
    <dgm:cxn modelId="{FD67CACD-431E-4287-9FE4-36996C5E4A59}" type="presParOf" srcId="{7B052492-83DB-4F7A-8B18-B8372FD7C3BE}" destId="{4E24BC1D-F975-48B2-B6F2-E1F98E1FE713}" srcOrd="1" destOrd="0" presId="urn:microsoft.com/office/officeart/2016/7/layout/LinearBlockProcessNumbered"/>
    <dgm:cxn modelId="{B4830B98-A311-4569-8363-A66F45BC6776}" type="presParOf" srcId="{7B052492-83DB-4F7A-8B18-B8372FD7C3BE}" destId="{AF41CBFD-9D67-4567-931C-A7A888D7E5C2}" srcOrd="2" destOrd="0" presId="urn:microsoft.com/office/officeart/2016/7/layout/LinearBlockProcessNumbered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D954A3-B86F-481B-B93C-9839E68597B5}">
      <dsp:nvSpPr>
        <dsp:cNvPr id="0" name=""/>
        <dsp:cNvSpPr/>
      </dsp:nvSpPr>
      <dsp:spPr>
        <a:xfrm>
          <a:off x="6315" y="646636"/>
          <a:ext cx="1974242" cy="236909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5011" tIns="0" rIns="195011" bIns="33020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1900" kern="1200"/>
            <a:t>Kokios dalys sudaro rašinį?</a:t>
          </a:r>
          <a:endParaRPr lang="en-US" sz="1900" kern="1200"/>
        </a:p>
      </dsp:txBody>
      <dsp:txXfrm>
        <a:off x="6315" y="1594272"/>
        <a:ext cx="1974242" cy="1421454"/>
      </dsp:txXfrm>
    </dsp:sp>
    <dsp:sp modelId="{5D607DD7-8B97-4D74-81C4-BDCE9EDBCBF3}">
      <dsp:nvSpPr>
        <dsp:cNvPr id="0" name=""/>
        <dsp:cNvSpPr/>
      </dsp:nvSpPr>
      <dsp:spPr>
        <a:xfrm>
          <a:off x="6315" y="646636"/>
          <a:ext cx="1974242" cy="947636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5011" tIns="165100" rIns="195011" bIns="165100" numCol="1" spcCol="1270" anchor="ctr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/>
            <a:t>01</a:t>
          </a:r>
        </a:p>
      </dsp:txBody>
      <dsp:txXfrm>
        <a:off x="6315" y="646636"/>
        <a:ext cx="1974242" cy="947636"/>
      </dsp:txXfrm>
    </dsp:sp>
    <dsp:sp modelId="{5B848907-6023-4BE0-9A3A-19EA02DB7946}">
      <dsp:nvSpPr>
        <dsp:cNvPr id="0" name=""/>
        <dsp:cNvSpPr/>
      </dsp:nvSpPr>
      <dsp:spPr>
        <a:xfrm>
          <a:off x="2138497" y="646636"/>
          <a:ext cx="1974242" cy="236909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5011" tIns="0" rIns="195011" bIns="33020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1900" kern="1200"/>
            <a:t>Ar rašinys ir atpasakojimas yra tas pats?</a:t>
          </a:r>
          <a:endParaRPr lang="en-US" sz="1900" kern="1200"/>
        </a:p>
      </dsp:txBody>
      <dsp:txXfrm>
        <a:off x="2138497" y="1594272"/>
        <a:ext cx="1974242" cy="1421454"/>
      </dsp:txXfrm>
    </dsp:sp>
    <dsp:sp modelId="{647CE9F7-499A-4F9E-820C-0A31D8254DF1}">
      <dsp:nvSpPr>
        <dsp:cNvPr id="0" name=""/>
        <dsp:cNvSpPr/>
      </dsp:nvSpPr>
      <dsp:spPr>
        <a:xfrm>
          <a:off x="2138497" y="646636"/>
          <a:ext cx="1974242" cy="947636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5011" tIns="165100" rIns="195011" bIns="165100" numCol="1" spcCol="1270" anchor="ctr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/>
            <a:t>02</a:t>
          </a:r>
        </a:p>
      </dsp:txBody>
      <dsp:txXfrm>
        <a:off x="2138497" y="646636"/>
        <a:ext cx="1974242" cy="947636"/>
      </dsp:txXfrm>
    </dsp:sp>
    <dsp:sp modelId="{E0C95D8F-726B-4030-ACC3-9181271D75C5}">
      <dsp:nvSpPr>
        <dsp:cNvPr id="0" name=""/>
        <dsp:cNvSpPr/>
      </dsp:nvSpPr>
      <dsp:spPr>
        <a:xfrm>
          <a:off x="4270678" y="646636"/>
          <a:ext cx="1974242" cy="236909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5011" tIns="0" rIns="195011" bIns="33020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1900" kern="1200"/>
            <a:t>Ką būtina nurodyti įžangoje?</a:t>
          </a:r>
          <a:endParaRPr lang="en-US" sz="1900" kern="1200"/>
        </a:p>
      </dsp:txBody>
      <dsp:txXfrm>
        <a:off x="4270678" y="1594272"/>
        <a:ext cx="1974242" cy="1421454"/>
      </dsp:txXfrm>
    </dsp:sp>
    <dsp:sp modelId="{21C5D516-1896-446D-9480-2C89213BF358}">
      <dsp:nvSpPr>
        <dsp:cNvPr id="0" name=""/>
        <dsp:cNvSpPr/>
      </dsp:nvSpPr>
      <dsp:spPr>
        <a:xfrm>
          <a:off x="4270678" y="646636"/>
          <a:ext cx="1974242" cy="947636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5011" tIns="165100" rIns="195011" bIns="165100" numCol="1" spcCol="1270" anchor="ctr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/>
            <a:t>03</a:t>
          </a:r>
        </a:p>
      </dsp:txBody>
      <dsp:txXfrm>
        <a:off x="4270678" y="646636"/>
        <a:ext cx="1974242" cy="947636"/>
      </dsp:txXfrm>
    </dsp:sp>
    <dsp:sp modelId="{CB1224F7-F737-407A-9D7A-4CEB16077EE9}">
      <dsp:nvSpPr>
        <dsp:cNvPr id="0" name=""/>
        <dsp:cNvSpPr/>
      </dsp:nvSpPr>
      <dsp:spPr>
        <a:xfrm>
          <a:off x="6402860" y="646636"/>
          <a:ext cx="1974242" cy="236909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5011" tIns="0" rIns="195011" bIns="33020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1900" kern="1200"/>
            <a:t>Ką reikia rašyti dėstyme?</a:t>
          </a:r>
          <a:endParaRPr lang="en-US" sz="1900" kern="1200"/>
        </a:p>
      </dsp:txBody>
      <dsp:txXfrm>
        <a:off x="6402860" y="1594272"/>
        <a:ext cx="1974242" cy="1421454"/>
      </dsp:txXfrm>
    </dsp:sp>
    <dsp:sp modelId="{640F69B1-7EBC-48E6-805E-B322264FF232}">
      <dsp:nvSpPr>
        <dsp:cNvPr id="0" name=""/>
        <dsp:cNvSpPr/>
      </dsp:nvSpPr>
      <dsp:spPr>
        <a:xfrm>
          <a:off x="6402860" y="646636"/>
          <a:ext cx="1974242" cy="947636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5011" tIns="165100" rIns="195011" bIns="165100" numCol="1" spcCol="1270" anchor="ctr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/>
            <a:t>04</a:t>
          </a:r>
        </a:p>
      </dsp:txBody>
      <dsp:txXfrm>
        <a:off x="6402860" y="646636"/>
        <a:ext cx="1974242" cy="947636"/>
      </dsp:txXfrm>
    </dsp:sp>
    <dsp:sp modelId="{15ED4BF6-5BFE-42FB-A506-22A5D7E828EA}">
      <dsp:nvSpPr>
        <dsp:cNvPr id="0" name=""/>
        <dsp:cNvSpPr/>
      </dsp:nvSpPr>
      <dsp:spPr>
        <a:xfrm>
          <a:off x="8535042" y="646636"/>
          <a:ext cx="1974242" cy="236909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5011" tIns="0" rIns="195011" bIns="33020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1900" kern="1200"/>
            <a:t>Ką rašyti pabaigoje?</a:t>
          </a:r>
          <a:endParaRPr lang="en-US" sz="1900" kern="1200"/>
        </a:p>
      </dsp:txBody>
      <dsp:txXfrm>
        <a:off x="8535042" y="1594272"/>
        <a:ext cx="1974242" cy="1421454"/>
      </dsp:txXfrm>
    </dsp:sp>
    <dsp:sp modelId="{4E24BC1D-F975-48B2-B6F2-E1F98E1FE713}">
      <dsp:nvSpPr>
        <dsp:cNvPr id="0" name=""/>
        <dsp:cNvSpPr/>
      </dsp:nvSpPr>
      <dsp:spPr>
        <a:xfrm>
          <a:off x="8535042" y="646636"/>
          <a:ext cx="1974242" cy="947636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5011" tIns="165100" rIns="195011" bIns="165100" numCol="1" spcCol="1270" anchor="ctr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/>
            <a:t>05</a:t>
          </a:r>
        </a:p>
      </dsp:txBody>
      <dsp:txXfrm>
        <a:off x="8535042" y="646636"/>
        <a:ext cx="1974242" cy="94763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LinearBlockProcessNumbered">
  <dgm:title val="Linear Block Process Numbered"/>
  <dgm:desc val="Used to show a progression; a timeline; sequential steps in a task, process, or workflow; or to emphasize movement or direction. Automatic numbers have been introduced to show the steps of the process. Level 1 text and Level 2 text both appears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01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02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03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08"/>
      <dgm:constr type="primFontSz" for="des" forName="sibTransNodeRect" op="equ"/>
      <dgm:constr type="primFontSz" for="des" forName="nodeRect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2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w" for="ch" forName="sibTransNodeRect" refType="w" refFor="ch" refForName="bgRect"/>
          <dgm:constr type="h" for="ch" forName="sibTransNodeRect" refType="h" refFor="ch" refForName="bgRect" fact="0.4"/>
          <dgm:constr type="t" for="ch" forName="sibTransNodeRect"/>
          <dgm:constr type="l" for="ch" forName="sibTransNodeRect"/>
          <dgm:constr type="r" for="ch" forName="nodeRect" refType="r" refFor="ch" refForName="bgRect"/>
          <dgm:constr type="h" for="ch" forName="nodeRect" refType="h" refFor="ch" refForName="bgRect" fact="0.6"/>
          <dgm:constr type="t" for="ch" forName="nodeRect" refType="b" refFor="ch" refForName="sibTransNodeRect"/>
          <dgm:constr type="l" for="ch" forName="nodeRect" refType="l" refFor="ch" refForName="bgRect"/>
        </dgm:constrLst>
        <dgm:ruleLst>
          <dgm:rule type="w" for="ch" forName="nodeRect" val="NaN" fact="NaN" max="30"/>
        </dgm:ruleLst>
        <dgm:layoutNode name="bgRect" styleLbl="alignNode1">
          <dgm:alg type="sp"/>
          <dgm:shape xmlns:r="http://schemas.openxmlformats.org/officeDocument/2006/relationships" type="rect" r:blip="">
            <dgm:adjLst>
              <dgm:adj idx="1" val="0.05"/>
            </dgm:adjLst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Rect" styleLbl="alignNode1">
            <dgm:varLst>
              <dgm:chMax val="0"/>
              <dgm:bulletEnabled val="1"/>
            </dgm:varLst>
            <dgm:presOf axis="self"/>
            <dgm:alg type="tx">
              <dgm:param type="parTxLTRAlign" val="l"/>
              <dgm:param type="parTxRTLAlign" val="l"/>
            </dgm:alg>
            <dgm:shape xmlns:r="http://schemas.openxmlformats.org/officeDocument/2006/relationships" type="rect" r:blip="" hideGeom="1">
              <dgm:adjLst/>
            </dgm:shape>
            <dgm:constrLst>
              <dgm:constr type="primFontSz" val="66"/>
              <dgm:constr type="tMarg" val="13"/>
              <dgm:constr type="lMarg" refType="w" fact="0.28"/>
              <dgm:constr type="rMarg" refType="w" fact="0.28"/>
              <dgm:constr type="bMarg" val="13"/>
            </dgm:constrLst>
            <dgm:ruleLst>
              <dgm:rule type="primFontSz" val="14" fact="NaN" max="NaN"/>
              <dgm:rule type="tMarg" val="13" fact="NaN" max="NaN"/>
            </dgm:ruleLst>
          </dgm:layoutNode>
        </dgm:forEach>
        <dgm:layoutNode name="nodeRect" styleLbl="align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  <dgm:param type="stBulletLvl" val="2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26"/>
            <dgm:constr type="tMarg"/>
            <dgm:constr type="lMarg" refType="w" fact="0.28"/>
            <dgm:constr type="rMarg" refType="w" fact="0.28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1">
            <a:buAutoNum type="arabicParenBoth"/>
          </dgm1611:buPr>
        </dgm1611:autoBuNodeInfo>
      </dgm1611:autoBuNodeInfoLst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F9204-3F29-4C3A-BA41-3063400202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3393CD-7262-4AC7-80E6-52FE6F3F39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0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D430AE-0210-4E82-AD7B-41B112DE7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11A6662E-FAF4-44BC-88B5-85A7CBFB6D30}" type="datetime1">
              <a:rPr lang="en-US" smtClean="0"/>
              <a:pPr/>
              <a:t>2/21/2022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221974-7DEC-459D-9642-CB5B59C82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endParaRPr lang="en-US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731837-C94E-4B5B-BCF0-110C69EDB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73B850FF-6169-4056-8077-06FFA93A53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9117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CC1FC-ADE8-488C-A1DA-2FD569FD4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10895106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F02842-38C3-46D6-8527-0F6FE623C5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64CF5-F681-40C2-88CC-E02206C9C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5F08A-1E71-4B2B-BB49-E743F2903911}" type="datetime1">
              <a:rPr lang="en-US" smtClean="0"/>
              <a:t>2/21/2022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C04753-4FE4-4A6F-99BB-CFFC92E0C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A569D1-DB13-4BD9-8BA9-0DEAD98F8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3090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20B05-7BF6-4073-9106-FA19E9727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8EE8D7-6B58-4A3F-9DD5-E563D5192A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02990E-9F0A-446A-B5B8-459CA8D98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17D9E-721A-44BB-8863-9873FE64DA75}" type="datetime1">
              <a:rPr lang="en-US" smtClean="0"/>
              <a:t>2/21/2022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E68EAA-4377-45FF-9D7C-9E77BC9F2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07FA71-74C3-44B8-A0AC-E18A1E76B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3627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71F12-2D88-4F76-AF46-BD5156C12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10895106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E1AA46-E3EB-4704-B019-F90F1E6177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8695" y="1825625"/>
            <a:ext cx="556110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17480F-A530-4D05-9A22-E573FB4BA6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5561105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B56FDA-C47A-4F4A-A364-BA60A25AB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1DA2F-80B8-49CF-99FB-5ABCA53A607A}" type="datetime1">
              <a:rPr lang="en-US" smtClean="0"/>
              <a:t>2/21/2022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26D8DD-6D84-44D4-8A1B-57615B3ED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C8FE31-B577-4017-8AFE-A8BA09596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805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C28C9-B8CC-413F-9FFA-626680E4A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125"/>
            <a:ext cx="1127461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53FE72-9D42-45F5-A37F-B12130388A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5256" y="1752600"/>
            <a:ext cx="5532319" cy="823912"/>
          </a:xfrm>
        </p:spPr>
        <p:txBody>
          <a:bodyPr anchor="b"/>
          <a:lstStyle>
            <a:lvl1pPr marL="0" indent="0">
              <a:buNone/>
              <a:defRPr sz="24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E3A31D-9B5F-4DE3-B18D-F7F77782EB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5256" y="2666999"/>
            <a:ext cx="5532319" cy="3522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BE1D2D-822C-466C-A7B9-1A2D97366A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752600"/>
            <a:ext cx="5561106" cy="823912"/>
          </a:xfrm>
        </p:spPr>
        <p:txBody>
          <a:bodyPr anchor="b"/>
          <a:lstStyle>
            <a:lvl1pPr marL="0" indent="0">
              <a:buNone/>
              <a:defRPr sz="24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F13B2C-44CA-49C4-BC84-02AF1638F3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666999"/>
            <a:ext cx="5561106" cy="3522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793CB55-E9C1-4CE6-9B61-81B71475B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52172-E6C9-4B6C-929A-A9DE3837BBF1}" type="datetime1">
              <a:rPr lang="en-US" smtClean="0"/>
              <a:t>2/21/2022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F22318-747B-4EC9-862C-D9FD488CC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CFBDDDF-16BD-438D-937D-0E3E30E74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5661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92D5F-0BD4-4517-9233-E08AF405B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1127461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3523B8-51E3-48B8-BFD8-CE95061980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8693" y="6416675"/>
            <a:ext cx="2921715" cy="365125"/>
          </a:xfrm>
        </p:spPr>
        <p:txBody>
          <a:bodyPr/>
          <a:lstStyle/>
          <a:p>
            <a:fld id="{3AB41CFF-90C9-47B3-9DA1-F2BF8D839F7E}" type="datetime1">
              <a:rPr lang="en-US" smtClean="0"/>
              <a:t>2/21/2022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739B90-5D50-4424-B51D-53C391621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6F9286-3A00-4D3C-A3F0-50AC9045C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595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048FA-06AB-4884-A69B-986B96E68A24}" type="datetime1">
              <a:rPr lang="en-US" smtClean="0"/>
              <a:t>2/21/2022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0321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A81A1-6D8E-4DD6-8E49-DABDE6D10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3F18F-F78D-4A31-A6BC-6552105BCF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82C2F4-BDF4-4A4F-AA3D-52692932C2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13850F-5C87-4F08-9658-EAF049B60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B7ABA-0172-4F9C-889D-567164F66BCD}" type="datetime1">
              <a:rPr lang="en-US" smtClean="0"/>
              <a:t>2/21/2022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0BCE9A-A746-4439-B5D3-966FBC8E5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1D3B51-AA2E-4AA1-8062-A0D476D8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163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02CF7-F453-4B3E-9510-D74797987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3E2A1B9-8A2A-4B49-8B79-76D3EEB36B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9FEA03-0EC4-4085-AE63-4AA492D61A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05AD5B-0DEA-4C6F-94D2-FAA99F2E5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C6A5B-8AE7-4A41-B5A7-9ADC6686DC18}" type="datetime1">
              <a:rPr lang="en-US" smtClean="0"/>
              <a:t>2/21/2022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DC6744-7CBA-4A1D-8F87-10699F981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AD9048-35FF-4BE9-8157-BE4BAA1C7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7972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ABDD2-E186-4F25-8FDE-D1E875E9C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18CC5B-A7E0-48B1-8329-6533AC76E7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905B1B-77FE-4BFC-BF87-87DA989F0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59632-1575-4E14-B53B-3DC3D5ED3947}" type="datetime1">
              <a:rPr lang="en-US" smtClean="0"/>
              <a:t>2/21/2022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18531E-1B90-4631-BD37-4BB1DBFAB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8A55E8-88DC-4280-8E04-FF50FF8ED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4330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960633D-90E4-4F5A-9EBF-DDEC2B0B47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DD3065-FA3D-42C8-BFDA-967C87F4F2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DC126F-38E2-4425-861F-98ED432284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A6868-2568-4CC9-B302-F37117B01A6E}" type="datetime1">
              <a:rPr lang="en-US" smtClean="0"/>
              <a:t>2/21/2022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9645D8-F22A-4354-A8B3-96E8A2D23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9E2295-A616-4D57-8800-7B7E213A8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7935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4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9984D45-0ED3-4D03-8E44-5E355C913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425450"/>
            <a:ext cx="1127461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687D6E-D1E9-489C-9AA9-3575C39BAA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8694" y="1949450"/>
            <a:ext cx="11274612" cy="4195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364E9C-08EE-4B1B-B3FC-D6D997F4EA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8694" y="6416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57E0CF6C-748E-4B7A-BC8B-3011EF78ED13}" type="datetime1">
              <a:rPr lang="en-US" smtClean="0"/>
              <a:pPr/>
              <a:t>2/21/2022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B0A1F1-38FE-4C27-81E6-A43A54793F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166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endParaRPr lang="en-US" dirty="0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26B39A-FFD8-42EF-ADC7-7DB3B302F8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90106" y="6416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73B850FF-6169-4056-8077-06FFA93A536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4" name="Picture 13" descr="A picture containing sitting&#10;&#10;Description automatically generated">
            <a:extLst>
              <a:ext uri="{FF2B5EF4-FFF2-40B4-BE49-F238E27FC236}">
                <a16:creationId xmlns:a16="http://schemas.microsoft.com/office/drawing/2014/main" id="{BC526B7A-4801-4FD1-95C8-03AF22629E87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0"/>
            <a:ext cx="3654612" cy="4575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2663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7" r:id="rId8"/>
    <p:sldLayoutId id="2147483744" r:id="rId9"/>
    <p:sldLayoutId id="2147483745" r:id="rId10"/>
    <p:sldLayoutId id="2147483746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8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644DE9-8D09-43E2-BA69-F57482CFC9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C23C919-B32E-40FF-B3D8-631316E84E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4" name="Picture 3" descr="A window with a mountain view">
            <a:extLst>
              <a:ext uri="{FF2B5EF4-FFF2-40B4-BE49-F238E27FC236}">
                <a16:creationId xmlns:a16="http://schemas.microsoft.com/office/drawing/2014/main" id="{7C4426FA-4022-4B8D-A394-32ADC2DC75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60000"/>
          </a:blip>
          <a:srcRect t="7143" b="17872"/>
          <a:stretch/>
        </p:blipFill>
        <p:spPr>
          <a:xfrm>
            <a:off x="20" y="10"/>
            <a:ext cx="12191980" cy="68566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7E7B1C4-2DF2-4D70-BA99-684BAECF8F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740211"/>
            <a:ext cx="7530685" cy="3163864"/>
          </a:xfrm>
        </p:spPr>
        <p:txBody>
          <a:bodyPr>
            <a:normAutofit fontScale="90000"/>
          </a:bodyPr>
          <a:lstStyle/>
          <a:p>
            <a:pPr algn="l"/>
            <a:r>
              <a:rPr lang="lt-LT" sz="5200" dirty="0">
                <a:solidFill>
                  <a:srgbClr val="FFFFFF"/>
                </a:solidFill>
              </a:rPr>
              <a:t>Rašinys </a:t>
            </a:r>
            <a:br>
              <a:rPr lang="lt-LT" sz="5200" dirty="0">
                <a:solidFill>
                  <a:srgbClr val="FFFFFF"/>
                </a:solidFill>
              </a:rPr>
            </a:br>
            <a:r>
              <a:rPr lang="lt-LT" sz="5200" dirty="0">
                <a:solidFill>
                  <a:srgbClr val="FFFFFF"/>
                </a:solidFill>
              </a:rPr>
              <a:t>Eglės ir Žilvino paveikslai    S. Nėries poemoje „Eglė žalčių karalienė“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A5C538-46A3-4895-898E-8BA91AF21F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4074515"/>
            <a:ext cx="7583133" cy="1279124"/>
          </a:xfrm>
        </p:spPr>
        <p:txBody>
          <a:bodyPr>
            <a:normAutofit/>
          </a:bodyPr>
          <a:lstStyle/>
          <a:p>
            <a:pPr algn="l"/>
            <a:r>
              <a:rPr lang="lt-LT" sz="2800" dirty="0">
                <a:solidFill>
                  <a:srgbClr val="FFFFFF"/>
                </a:solidFill>
              </a:rPr>
              <a:t>Pasiruošimas rašiniui</a:t>
            </a:r>
          </a:p>
        </p:txBody>
      </p:sp>
    </p:spTree>
    <p:extLst>
      <p:ext uri="{BB962C8B-B14F-4D97-AF65-F5344CB8AC3E}">
        <p14:creationId xmlns:p14="http://schemas.microsoft.com/office/powerpoint/2010/main" val="30743091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7962AE0-6A1C-4B76-9D52-10E5E6D7D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27CAEDE-D92D-4745-8749-71019415A7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A0ABFF7-3293-4EAC-9426-EBDCAA34D5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 flipV="1">
            <a:off x="0" y="5080"/>
            <a:ext cx="3464215" cy="4598234"/>
            <a:chOff x="8059620" y="41922"/>
            <a:chExt cx="3997615" cy="6816077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FB475375-4F9B-4D93-8769-B42BB7F447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2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818" b="17291"/>
            <a:stretch/>
          </p:blipFill>
          <p:spPr>
            <a:xfrm flipH="1">
              <a:off x="8059620" y="1345934"/>
              <a:ext cx="3997615" cy="5512065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6074A43D-E1B2-4563-8D84-A962E8ABE7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2">
              <a:alphaModFix amt="1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0690"/>
            <a:stretch/>
          </p:blipFill>
          <p:spPr>
            <a:xfrm>
              <a:off x="8915400" y="41922"/>
              <a:ext cx="3141835" cy="6816077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18CF8B4-96D7-44D5-8142-B57EA2A881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559813"/>
            <a:ext cx="4876800" cy="5577934"/>
          </a:xfrm>
        </p:spPr>
        <p:txBody>
          <a:bodyPr anchor="ctr">
            <a:normAutofit/>
          </a:bodyPr>
          <a:lstStyle/>
          <a:p>
            <a:r>
              <a:rPr lang="lt-LT">
                <a:solidFill>
                  <a:srgbClr val="FFFFFF"/>
                </a:solidFill>
              </a:rPr>
              <a:t>Pamokos tikslas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CB0B2D-E887-4146-A1AC-F3A6740B28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24600" y="716366"/>
            <a:ext cx="5408706" cy="5396722"/>
          </a:xfrm>
        </p:spPr>
        <p:txBody>
          <a:bodyPr anchor="ctr">
            <a:normAutofit/>
          </a:bodyPr>
          <a:lstStyle/>
          <a:p>
            <a:pPr algn="just"/>
            <a:r>
              <a:rPr lang="lt-LT" dirty="0"/>
              <a:t>Išsiaiškinę rašinio sandarą, gebėsite sukurti rašinį „Eglės ir Žilvino paveikslai S. Nėries poemoje „Eglė žalčių karalienė“.</a:t>
            </a:r>
          </a:p>
        </p:txBody>
      </p:sp>
    </p:spTree>
    <p:extLst>
      <p:ext uri="{BB962C8B-B14F-4D97-AF65-F5344CB8AC3E}">
        <p14:creationId xmlns:p14="http://schemas.microsoft.com/office/powerpoint/2010/main" val="16868490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7962AE0-6A1C-4B76-9D52-10E5E6D7D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0D82D56-D377-48D4-8DE9-6A0A8DB5E3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1" y="-2"/>
            <a:ext cx="2696853" cy="4598233"/>
            <a:chOff x="8059620" y="41922"/>
            <a:chExt cx="3997615" cy="6816077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6D8CD235-5DAC-4779-B652-AEF90B9844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818" b="17291"/>
            <a:stretch/>
          </p:blipFill>
          <p:spPr>
            <a:xfrm flipH="1">
              <a:off x="8059620" y="1345934"/>
              <a:ext cx="3997615" cy="5512065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9048802B-B281-498F-88C5-E240B74438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0690"/>
            <a:stretch/>
          </p:blipFill>
          <p:spPr>
            <a:xfrm>
              <a:off x="8915400" y="41922"/>
              <a:ext cx="3141835" cy="6816077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2D296BC-D428-4D47-8004-433E2604E9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559813"/>
            <a:ext cx="5181599" cy="5612387"/>
          </a:xfrm>
        </p:spPr>
        <p:txBody>
          <a:bodyPr anchor="ctr">
            <a:normAutofit/>
          </a:bodyPr>
          <a:lstStyle/>
          <a:p>
            <a:r>
              <a:rPr lang="lt-LT" dirty="0">
                <a:solidFill>
                  <a:schemeClr val="accent3">
                    <a:lumMod val="75000"/>
                  </a:schemeClr>
                </a:solidFill>
              </a:rPr>
              <a:t>Rašinio sandara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7A1838-93CF-4240-9691-26C849836F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7000" y="559813"/>
            <a:ext cx="5180106" cy="5612387"/>
          </a:xfrm>
        </p:spPr>
        <p:txBody>
          <a:bodyPr anchor="ctr">
            <a:normAutofit/>
          </a:bodyPr>
          <a:lstStyle/>
          <a:p>
            <a:r>
              <a:rPr lang="lt-LT" sz="3200" b="1" dirty="0"/>
              <a:t>1. Įžanga.</a:t>
            </a:r>
          </a:p>
          <a:p>
            <a:r>
              <a:rPr lang="lt-LT" sz="3200" b="1" dirty="0"/>
              <a:t>2. Dėstymas.</a:t>
            </a:r>
          </a:p>
          <a:p>
            <a:r>
              <a:rPr lang="lt-LT" sz="3200" b="1"/>
              <a:t>3. Pabaiga</a:t>
            </a:r>
            <a:r>
              <a:rPr lang="lt-LT" sz="32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96381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92DB257-3E16-4A3C-9E28-468282812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5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BAC60D-C9B5-46FD-A465-8DC2FF47FA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6992"/>
            <a:ext cx="4953000" cy="2308608"/>
          </a:xfrm>
        </p:spPr>
        <p:txBody>
          <a:bodyPr>
            <a:normAutofit/>
          </a:bodyPr>
          <a:lstStyle/>
          <a:p>
            <a:r>
              <a:rPr lang="lt-LT" dirty="0">
                <a:solidFill>
                  <a:srgbClr val="FFFFFF"/>
                </a:solidFill>
              </a:rPr>
              <a:t>Įžanga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4ABBF4D0-4B25-4D3A-9CD2-DB2AC73721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819400"/>
            <a:ext cx="4952681" cy="3460964"/>
          </a:xfrm>
        </p:spPr>
        <p:txBody>
          <a:bodyPr anchor="ctr">
            <a:noAutofit/>
          </a:bodyPr>
          <a:lstStyle/>
          <a:p>
            <a:pPr algn="just"/>
            <a:r>
              <a:rPr lang="lt-LT" sz="2400" dirty="0">
                <a:solidFill>
                  <a:srgbClr val="FFFFFF"/>
                </a:solidFill>
              </a:rPr>
              <a:t>Tai tarsi kelionės kryptis – apie ką rašysime, kokius klausimus nagrinėsime.</a:t>
            </a:r>
          </a:p>
          <a:p>
            <a:pPr algn="just"/>
            <a:r>
              <a:rPr lang="lt-LT" sz="2400" dirty="0">
                <a:solidFill>
                  <a:srgbClr val="FFFFFF"/>
                </a:solidFill>
              </a:rPr>
              <a:t>Įžangoje turime pristayti temą: apie ką rašysime rašinį.</a:t>
            </a:r>
          </a:p>
          <a:p>
            <a:pPr algn="just"/>
            <a:r>
              <a:rPr lang="lt-LT" sz="2400" dirty="0">
                <a:solidFill>
                  <a:srgbClr val="FFFFFF"/>
                </a:solidFill>
              </a:rPr>
              <a:t>Tema įžangoje pristatoma plačiau, o baigiama konkrečiu sakiniu, kuris pasako apie ką rašysime toliau.</a:t>
            </a:r>
            <a:endParaRPr lang="en-US" sz="2400" dirty="0">
              <a:solidFill>
                <a:srgbClr val="FFFFFF"/>
              </a:solidFill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974BA0E-B544-45F7-A92D-96789A8220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194385" y="41921"/>
            <a:ext cx="3997615" cy="6816079"/>
            <a:chOff x="8059620" y="41922"/>
            <a:chExt cx="3997615" cy="6816077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35B9D9A8-82B0-4B76-BDAA-CCE3802A9E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2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818" b="17291"/>
            <a:stretch/>
          </p:blipFill>
          <p:spPr>
            <a:xfrm flipH="1">
              <a:off x="8059620" y="1345934"/>
              <a:ext cx="3997615" cy="5512065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98022CB9-B7A5-4853-A70B-BE37877C83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2">
              <a:alphaModFix amt="1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0690"/>
            <a:stretch/>
          </p:blipFill>
          <p:spPr>
            <a:xfrm>
              <a:off x="8915400" y="41922"/>
              <a:ext cx="3141835" cy="6816077"/>
            </a:xfrm>
            <a:prstGeom prst="rect">
              <a:avLst/>
            </a:prstGeom>
          </p:spPr>
        </p:pic>
      </p:grpSp>
      <p:pic>
        <p:nvPicPr>
          <p:cNvPr id="5" name="Content Placeholder 4" descr="A picture containing text, tree, sky, sign&#10;&#10;Description automatically generated">
            <a:extLst>
              <a:ext uri="{FF2B5EF4-FFF2-40B4-BE49-F238E27FC236}">
                <a16:creationId xmlns:a16="http://schemas.microsoft.com/office/drawing/2014/main" id="{1E319770-EF22-4F23-BA5A-FE543462D67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008" b="1"/>
          <a:stretch/>
        </p:blipFill>
        <p:spPr>
          <a:xfrm>
            <a:off x="6858001" y="567942"/>
            <a:ext cx="4724400" cy="5716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3011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4496B5-E9BC-41D0-AE3F-00AA026C89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447" y="379828"/>
            <a:ext cx="10895106" cy="1325563"/>
          </a:xfrm>
        </p:spPr>
        <p:txBody>
          <a:bodyPr>
            <a:normAutofit fontScale="90000"/>
          </a:bodyPr>
          <a:lstStyle/>
          <a:p>
            <a:r>
              <a:rPr lang="lt-LT" dirty="0"/>
              <a:t>Rašant įžangą rašiniui „Eglės ir Žilvino paveikslai S. Nėries poemoje „Eglė žalčių karalienė“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96120F-EE2C-45F5-A469-E24998FCDA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/>
              <a:t>Remtis tekstu psl. 71, 77, pažymėtas rakto ženklu.</a:t>
            </a:r>
          </a:p>
          <a:p>
            <a:r>
              <a:rPr lang="lt-LT" dirty="0"/>
              <a:t>Įžangą baigti sakiniu: „Poemoje svarbiausi veikėjai – Eglė ir Žilvinas“ ar panašia mintimi.</a:t>
            </a:r>
          </a:p>
          <a:p>
            <a:r>
              <a:rPr lang="lt-LT" dirty="0"/>
              <a:t>Įžanga 3-5 sakiniai. Ji neturi būti ilga.</a:t>
            </a:r>
          </a:p>
        </p:txBody>
      </p:sp>
    </p:spTree>
    <p:extLst>
      <p:ext uri="{BB962C8B-B14F-4D97-AF65-F5344CB8AC3E}">
        <p14:creationId xmlns:p14="http://schemas.microsoft.com/office/powerpoint/2010/main" val="16284458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21408C-1722-40A4-BB51-B58EBD03A5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Kurie sakiniai tiktų rašinio įžangai?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F9BB50-01ED-41A6-860F-2887167F28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lt-LT" dirty="0"/>
              <a:t>S. Nėries poema „Eglė žalčių karalienė“ man patiko.</a:t>
            </a:r>
          </a:p>
          <a:p>
            <a:pPr marL="514350" indent="-514350">
              <a:buFont typeface="+mj-lt"/>
              <a:buAutoNum type="arabicPeriod"/>
            </a:pPr>
            <a:r>
              <a:rPr lang="lt-LT" dirty="0"/>
              <a:t>Poemą „Eglė žalčių karalienė“ S. Nėris sukūrė remdsmasi liaudies pasaka. </a:t>
            </a:r>
          </a:p>
          <a:p>
            <a:pPr marL="514350" indent="-514350">
              <a:buFont typeface="+mj-lt"/>
              <a:buAutoNum type="arabicPeriod"/>
            </a:pPr>
            <a:r>
              <a:rPr lang="lt-LT" dirty="0"/>
              <a:t>Poemoje plačiai atskleidžiami pagrindinių veikėjų – Eglės ir Žilvino – paveikslai.</a:t>
            </a:r>
          </a:p>
          <a:p>
            <a:pPr marL="514350" indent="-514350">
              <a:buFont typeface="+mj-lt"/>
              <a:buAutoNum type="arabicPeriod"/>
            </a:pPr>
            <a:r>
              <a:rPr lang="lt-LT" dirty="0"/>
              <a:t>Pasakoje perteikiama senoji lietuvių pasulėžiūra, tikima, kad yra keli pasauliai.</a:t>
            </a:r>
          </a:p>
          <a:p>
            <a:pPr marL="514350" indent="-514350">
              <a:buFont typeface="+mj-lt"/>
              <a:buAutoNum type="arabicPeriod"/>
            </a:pPr>
            <a:r>
              <a:rPr lang="lt-LT" dirty="0"/>
              <a:t>Pasaka moko, kad nereikia eiti naktį prie vandens.</a:t>
            </a:r>
          </a:p>
          <a:p>
            <a:pPr marL="514350" indent="-514350">
              <a:buFont typeface="+mj-lt"/>
              <a:buAutoNum type="arabicPeriod"/>
            </a:pPr>
            <a:r>
              <a:rPr lang="lt-LT" dirty="0"/>
              <a:t>Poema turi autorių, tai literatūrinė pasaka.</a:t>
            </a:r>
          </a:p>
        </p:txBody>
      </p:sp>
    </p:spTree>
    <p:extLst>
      <p:ext uri="{BB962C8B-B14F-4D97-AF65-F5344CB8AC3E}">
        <p14:creationId xmlns:p14="http://schemas.microsoft.com/office/powerpoint/2010/main" val="24625733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A3EF0E40-AEB8-4DF7-A67A-7317B3BF94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8138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F40A5B-2569-4BD6-BAB2-D9063BEA66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6992"/>
            <a:ext cx="4953000" cy="2308608"/>
          </a:xfrm>
        </p:spPr>
        <p:txBody>
          <a:bodyPr>
            <a:normAutofit/>
          </a:bodyPr>
          <a:lstStyle/>
          <a:p>
            <a:r>
              <a:rPr lang="lt-LT" dirty="0">
                <a:solidFill>
                  <a:srgbClr val="FFFFFF"/>
                </a:solidFill>
              </a:rPr>
              <a:t>Dėstymas</a:t>
            </a:r>
          </a:p>
        </p:txBody>
      </p:sp>
      <p:sp>
        <p:nvSpPr>
          <p:cNvPr id="1030" name="Content Placeholder 1029">
            <a:extLst>
              <a:ext uri="{FF2B5EF4-FFF2-40B4-BE49-F238E27FC236}">
                <a16:creationId xmlns:a16="http://schemas.microsoft.com/office/drawing/2014/main" id="{9D5F57AA-6374-4960-AFEB-A1302CA694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819400"/>
            <a:ext cx="4952681" cy="3460964"/>
          </a:xfrm>
        </p:spPr>
        <p:txBody>
          <a:bodyPr anchor="ctr">
            <a:normAutofit fontScale="85000" lnSpcReduction="20000"/>
          </a:bodyPr>
          <a:lstStyle/>
          <a:p>
            <a:pPr algn="just"/>
            <a:r>
              <a:rPr lang="lt-LT" dirty="0">
                <a:solidFill>
                  <a:srgbClr val="FFFFFF"/>
                </a:solidFill>
              </a:rPr>
              <a:t>Rašinio dėstymas – kaip riešuto branduolys: jį reikia išlukštenti ir suvalgyti, kad pajustum skonį.</a:t>
            </a:r>
          </a:p>
          <a:p>
            <a:pPr algn="just"/>
            <a:r>
              <a:rPr lang="lt-LT" dirty="0">
                <a:solidFill>
                  <a:srgbClr val="FFFFFF"/>
                </a:solidFill>
              </a:rPr>
              <a:t>Dėstymas – tai vidurinė, pagrindinė rašinio dalis.</a:t>
            </a:r>
          </a:p>
          <a:p>
            <a:pPr algn="just"/>
            <a:r>
              <a:rPr lang="lt-LT" dirty="0">
                <a:solidFill>
                  <a:srgbClr val="FFFFFF"/>
                </a:solidFill>
              </a:rPr>
              <a:t>Čia atskleidžiama, nagrinėjama tema.</a:t>
            </a:r>
          </a:p>
          <a:p>
            <a:pPr algn="just"/>
            <a:r>
              <a:rPr lang="lt-LT" dirty="0">
                <a:solidFill>
                  <a:srgbClr val="FFFFFF"/>
                </a:solidFill>
              </a:rPr>
              <a:t>Analizuojama, samprotaujama, aprašoma.</a:t>
            </a:r>
          </a:p>
          <a:p>
            <a:endParaRPr lang="en-US" sz="1800" dirty="0">
              <a:solidFill>
                <a:srgbClr val="FFFFFF"/>
              </a:solidFill>
            </a:endParaRPr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EE9B2788-52F7-4FD8-9A6C-1CBD701193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 flipV="1">
            <a:off x="6955029" y="1"/>
            <a:ext cx="5236971" cy="6858000"/>
            <a:chOff x="20829" y="1"/>
            <a:chExt cx="5236971" cy="6857999"/>
          </a:xfrm>
        </p:grpSpPr>
        <p:pic>
          <p:nvPicPr>
            <p:cNvPr id="78" name="Picture 77">
              <a:extLst>
                <a:ext uri="{FF2B5EF4-FFF2-40B4-BE49-F238E27FC236}">
                  <a16:creationId xmlns:a16="http://schemas.microsoft.com/office/drawing/2014/main" id="{C927285D-4714-43A4-B813-F4723866DD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829" y="692703"/>
              <a:ext cx="5236971" cy="6165297"/>
            </a:xfrm>
            <a:prstGeom prst="rect">
              <a:avLst/>
            </a:prstGeom>
          </p:spPr>
        </p:pic>
        <p:pic>
          <p:nvPicPr>
            <p:cNvPr id="79" name="Picture 78">
              <a:extLst>
                <a:ext uri="{FF2B5EF4-FFF2-40B4-BE49-F238E27FC236}">
                  <a16:creationId xmlns:a16="http://schemas.microsoft.com/office/drawing/2014/main" id="{5196FC73-5547-418C-A557-60B63BA6B2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154" b="19117"/>
            <a:stretch/>
          </p:blipFill>
          <p:spPr>
            <a:xfrm rot="5400000">
              <a:off x="393956" y="-373126"/>
              <a:ext cx="4197222" cy="4943475"/>
            </a:xfrm>
            <a:prstGeom prst="rect">
              <a:avLst/>
            </a:prstGeom>
          </p:spPr>
        </p:pic>
      </p:grpSp>
      <p:pic>
        <p:nvPicPr>
          <p:cNvPr id="1026" name="Picture 2" descr="Per dieną užtenka ir saujelės riešutų: išskyrė 5 pačius vertingiausius -  DELFI Maistas">
            <a:extLst>
              <a:ext uri="{FF2B5EF4-FFF2-40B4-BE49-F238E27FC236}">
                <a16:creationId xmlns:a16="http://schemas.microsoft.com/office/drawing/2014/main" id="{5D81300B-B705-4858-9545-46D8570AE28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73" r="12235" b="1"/>
          <a:stretch/>
        </p:blipFill>
        <p:spPr bwMode="auto">
          <a:xfrm>
            <a:off x="6858001" y="567942"/>
            <a:ext cx="4724400" cy="5716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60933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7F27E2-878A-4AD4-9ADE-AD0DF9299C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51692"/>
            <a:ext cx="11175288" cy="1339631"/>
          </a:xfrm>
        </p:spPr>
        <p:txBody>
          <a:bodyPr>
            <a:normAutofit fontScale="90000"/>
          </a:bodyPr>
          <a:lstStyle/>
          <a:p>
            <a:r>
              <a:rPr lang="lt-LT" dirty="0"/>
              <a:t>Rašant dėstymą rašiniui „Eglės ir Žilvino paveikslai S. Nėries poemoje „Eglė žalčių karalienė“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105BD9-8D60-415A-8202-9033874BBB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lt-LT" dirty="0"/>
              <a:t>Turi būti dvi pastraipos.</a:t>
            </a:r>
          </a:p>
          <a:p>
            <a:r>
              <a:rPr lang="lt-LT" dirty="0"/>
              <a:t>Viena apie Žilviną. Reikia remtis pildyta lentele, cituoti. Pastraipos pabaigoje apibendrinti.</a:t>
            </a:r>
          </a:p>
          <a:p>
            <a:r>
              <a:rPr lang="lt-LT" dirty="0"/>
              <a:t>Antra pastraipa apie Eglę. Reikia remtis lentele. </a:t>
            </a:r>
          </a:p>
          <a:p>
            <a:r>
              <a:rPr lang="lt-LT" dirty="0"/>
              <a:t>Aprašant veikėjus reikia išlaikyti pastraipos struktūrą „Lietuvių kalba“ psl. 17 „Aprašymo pastraipa“.</a:t>
            </a:r>
          </a:p>
          <a:p>
            <a:r>
              <a:rPr lang="lt-LT" dirty="0"/>
              <a:t>Citata – tikslus kūrinio ištraukos (sakinio, eilutės) nurašymas, skiriama kabutėmis.</a:t>
            </a:r>
          </a:p>
        </p:txBody>
      </p:sp>
    </p:spTree>
    <p:extLst>
      <p:ext uri="{BB962C8B-B14F-4D97-AF65-F5344CB8AC3E}">
        <p14:creationId xmlns:p14="http://schemas.microsoft.com/office/powerpoint/2010/main" val="6612823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06B1FD15-9CBB-4259-931E-1EB6A87199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9D739765-2266-4358-BC9F-0DC2A6B7CD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V="1">
            <a:off x="0" y="1"/>
            <a:ext cx="5236971" cy="6858000"/>
            <a:chOff x="20829" y="1"/>
            <a:chExt cx="5236971" cy="6857999"/>
          </a:xfrm>
        </p:grpSpPr>
        <p:pic>
          <p:nvPicPr>
            <p:cNvPr id="76" name="Picture 75">
              <a:extLst>
                <a:ext uri="{FF2B5EF4-FFF2-40B4-BE49-F238E27FC236}">
                  <a16:creationId xmlns:a16="http://schemas.microsoft.com/office/drawing/2014/main" id="{27772D55-3097-46EA-A34A-E1DFCA5E4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829" y="692703"/>
              <a:ext cx="5236971" cy="6165297"/>
            </a:xfrm>
            <a:prstGeom prst="rect">
              <a:avLst/>
            </a:prstGeom>
          </p:spPr>
        </p:pic>
        <p:pic>
          <p:nvPicPr>
            <p:cNvPr id="77" name="Picture 76">
              <a:extLst>
                <a:ext uri="{FF2B5EF4-FFF2-40B4-BE49-F238E27FC236}">
                  <a16:creationId xmlns:a16="http://schemas.microsoft.com/office/drawing/2014/main" id="{595646B7-AF33-4444-8ACE-CE832D4A2C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154" b="19117"/>
            <a:stretch/>
          </p:blipFill>
          <p:spPr>
            <a:xfrm rot="5400000">
              <a:off x="393956" y="-373126"/>
              <a:ext cx="4197222" cy="4943475"/>
            </a:xfrm>
            <a:prstGeom prst="rect">
              <a:avLst/>
            </a:prstGeom>
          </p:spPr>
        </p:pic>
      </p:grpSp>
      <p:sp>
        <p:nvSpPr>
          <p:cNvPr id="79" name="Rectangle 78">
            <a:extLst>
              <a:ext uri="{FF2B5EF4-FFF2-40B4-BE49-F238E27FC236}">
                <a16:creationId xmlns:a16="http://schemas.microsoft.com/office/drawing/2014/main" id="{A3EF0E40-AEB8-4DF7-A67A-7317B3BF94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07562" y="0"/>
            <a:ext cx="6184437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3DAB3A-AC5B-4277-93C6-AA3E2FE6C7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00" y="586992"/>
            <a:ext cx="4953000" cy="2308608"/>
          </a:xfrm>
        </p:spPr>
        <p:txBody>
          <a:bodyPr>
            <a:normAutofit/>
          </a:bodyPr>
          <a:lstStyle/>
          <a:p>
            <a:r>
              <a:rPr lang="lt-LT">
                <a:solidFill>
                  <a:srgbClr val="FFFFFF"/>
                </a:solidFill>
              </a:rPr>
              <a:t>Pabaiga </a:t>
            </a:r>
          </a:p>
        </p:txBody>
      </p:sp>
      <p:pic>
        <p:nvPicPr>
          <p:cNvPr id="2050" name="Picture 2" descr="IŠVADOS | Demotyvacija.lt">
            <a:extLst>
              <a:ext uri="{FF2B5EF4-FFF2-40B4-BE49-F238E27FC236}">
                <a16:creationId xmlns:a16="http://schemas.microsoft.com/office/drawing/2014/main" id="{6B868F0B-A604-4BB8-9965-DED29E2910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3400" y="770013"/>
            <a:ext cx="4817466" cy="5312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BB51F5-C517-4A2C-A6C9-18C4C78736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7000" y="2819400"/>
            <a:ext cx="4952681" cy="3460964"/>
          </a:xfrm>
        </p:spPr>
        <p:txBody>
          <a:bodyPr anchor="ctr">
            <a:noAutofit/>
          </a:bodyPr>
          <a:lstStyle/>
          <a:p>
            <a:pPr algn="just"/>
            <a:r>
              <a:rPr lang="lt-LT" sz="2400" dirty="0">
                <a:solidFill>
                  <a:srgbClr val="FFFFFF"/>
                </a:solidFill>
              </a:rPr>
              <a:t>Dar kitaip vadinama išvadomis, apibendrinimu.</a:t>
            </a:r>
          </a:p>
          <a:p>
            <a:pPr algn="just"/>
            <a:r>
              <a:rPr lang="lt-LT" sz="2400" dirty="0">
                <a:solidFill>
                  <a:srgbClr val="FFFFFF"/>
                </a:solidFill>
              </a:rPr>
              <a:t>Ruošiantis rašyti  rašinio pabaigą, reikia pažiūrėti į įžangą: kokia tema, kokie klausimai buvo kelti.</a:t>
            </a:r>
          </a:p>
          <a:p>
            <a:pPr algn="just"/>
            <a:r>
              <a:rPr lang="lt-LT" sz="2400" dirty="0">
                <a:solidFill>
                  <a:srgbClr val="FFFFFF"/>
                </a:solidFill>
              </a:rPr>
              <a:t>Pabaigoje reikia pakartoti svarbiausius dalykus išskirtus dėstyme.</a:t>
            </a:r>
          </a:p>
          <a:p>
            <a:pPr algn="just"/>
            <a:r>
              <a:rPr lang="lt-LT" sz="2400" dirty="0">
                <a:solidFill>
                  <a:srgbClr val="FFFFFF"/>
                </a:solidFill>
              </a:rPr>
              <a:t>Pabaiga 2-4 sakiniai.</a:t>
            </a:r>
          </a:p>
        </p:txBody>
      </p:sp>
    </p:spTree>
    <p:extLst>
      <p:ext uri="{BB962C8B-B14F-4D97-AF65-F5344CB8AC3E}">
        <p14:creationId xmlns:p14="http://schemas.microsoft.com/office/powerpoint/2010/main" val="13275790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20152-7B63-4CBC-8744-9BF4F9FC8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23558"/>
            <a:ext cx="11133084" cy="1367766"/>
          </a:xfrm>
        </p:spPr>
        <p:txBody>
          <a:bodyPr>
            <a:normAutofit fontScale="90000"/>
          </a:bodyPr>
          <a:lstStyle/>
          <a:p>
            <a:r>
              <a:rPr lang="lt-LT" dirty="0"/>
              <a:t>Rašant pabaigą rašiniui „Eglės ir Žilvino paveikslai S. Nėries poemoje „Eglė žalčių karalienė“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348EBE-0362-446C-BB0F-34272247F8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/>
              <a:t>Išskirti kelias svarbiausias veikėjų ypatybes.</a:t>
            </a:r>
          </a:p>
          <a:p>
            <a:r>
              <a:rPr lang="lt-LT" dirty="0"/>
              <a:t>Parašyti, kuo jie buvo panašūs.</a:t>
            </a:r>
          </a:p>
          <a:p>
            <a:r>
              <a:rPr lang="lt-LT" dirty="0"/>
              <a:t>Nereikia atpasakoti poemos pabaigos.</a:t>
            </a:r>
          </a:p>
          <a:p>
            <a:r>
              <a:rPr lang="lt-LT" dirty="0"/>
              <a:t>Reikia apibendrinti rašinį.</a:t>
            </a:r>
          </a:p>
        </p:txBody>
      </p:sp>
    </p:spTree>
    <p:extLst>
      <p:ext uri="{BB962C8B-B14F-4D97-AF65-F5344CB8AC3E}">
        <p14:creationId xmlns:p14="http://schemas.microsoft.com/office/powerpoint/2010/main" val="41419977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423FF97-0117-469A-9874-AF1B7F84A4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/>
              <a:t>Argumentuotai paaiškinti, kuri pabaiga tinkama rašiniui.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5F4C733-B683-418C-A62A-78459027F2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t-LT" dirty="0"/>
              <a:t>1 pabaiga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02F8E8D-9585-4852-9BB7-8A074DA5422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lt-LT" dirty="0"/>
              <a:t>Poemos pabaigoje Eglė su vaikais pavirsta medžiais. Jie neturi, kur grįžti. Eglės broliai nužudė Žilviną. Veikėjai nelaimingi. Pasakos pabaiga liūdna. 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4E42C3E-292D-400C-89F3-128B75F24E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lt-LT" dirty="0"/>
              <a:t>2 pabaiga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210E89D-6FA2-4116-AC73-D9B3E87D2971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r>
              <a:rPr lang="lt-LT" dirty="0"/>
              <a:t>Eglė ir Žilvinas pagrindiniai poemos veikėjai. Jie abu drąsūs, mylintys vienas kitą, laimingi būdami kartu. Veikėjų likimas susiklosto nelaimingai. Tarsi pabrėžiama, kad dviejų skirtingų pasaulių atstovai negali būti kartu.</a:t>
            </a:r>
          </a:p>
        </p:txBody>
      </p:sp>
    </p:spTree>
    <p:extLst>
      <p:ext uri="{BB962C8B-B14F-4D97-AF65-F5344CB8AC3E}">
        <p14:creationId xmlns:p14="http://schemas.microsoft.com/office/powerpoint/2010/main" val="5813820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4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C526B7A-4801-4FD1-95C8-03AF22629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0"/>
            <a:ext cx="3654612" cy="4575348"/>
          </a:xfrm>
          <a:prstGeom prst="rect">
            <a:avLst/>
          </a:prstGeom>
        </p:spPr>
      </p:pic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DE61FBD7-E37C-4B38-BE44-A6D4978D7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92BFCFE-FD78-4EDF-BEFE-CC444DC5F3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594C0E01-BC96-4381-99B4-038A5E1D99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  <a:alphaModFix amt="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350019" y="1016017"/>
            <a:ext cx="5295076" cy="6388886"/>
          </a:xfrm>
          <a:prstGeom prst="rect">
            <a:avLst/>
          </a:prstGeom>
          <a:effectLst>
            <a:softEdge rad="0"/>
          </a:effectLst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571A5182-88AD-4DEB-8200-5575BC81C2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0" y="-1"/>
            <a:ext cx="7724071" cy="6858000"/>
            <a:chOff x="4464881" y="0"/>
            <a:chExt cx="7724071" cy="6858000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6E3E7B46-8463-4264-9E25-CE55678854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4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30775669-500B-4365-AF2B-E5F1F866DB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pic>
        <p:nvPicPr>
          <p:cNvPr id="5" name="Content Placeholder 4" descr="A picture containing text&#10;&#10;Description automatically generated">
            <a:extLst>
              <a:ext uri="{FF2B5EF4-FFF2-40B4-BE49-F238E27FC236}">
                <a16:creationId xmlns:a16="http://schemas.microsoft.com/office/drawing/2014/main" id="{556B0B08-1D70-4DA9-8062-C4CC58397B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9"/>
          <a:stretch/>
        </p:blipFill>
        <p:spPr>
          <a:xfrm>
            <a:off x="1640586" y="1169916"/>
            <a:ext cx="8910828" cy="4518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8558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3A9B7B3-F171-4C25-99FC-C54250F064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2D5C7C5-9C27-4A61-9F57-1857D45320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2B335A1-0110-4D6F-BC0E-DCDCB43203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4881" y="0"/>
            <a:ext cx="7724071" cy="6858000"/>
            <a:chOff x="4464881" y="0"/>
            <a:chExt cx="7724071" cy="6858000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3B05D9A1-5C36-49D4-8D83-8782DE1E1B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3D2C8D16-C3E9-4377-B192-9F3B9A8673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1AD6A38-9D82-46E9-B4C8-1A100E3EE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4391" y="381000"/>
            <a:ext cx="10003218" cy="2057400"/>
          </a:xfrm>
        </p:spPr>
        <p:txBody>
          <a:bodyPr>
            <a:normAutofit/>
          </a:bodyPr>
          <a:lstStyle/>
          <a:p>
            <a:pPr algn="ctr"/>
            <a:r>
              <a:rPr lang="lt-LT" dirty="0"/>
              <a:t>Ko išmokote?</a:t>
            </a:r>
            <a:endParaRPr lang="lt-LT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BC0AEA9-F6B0-4278-B8DD-0024BFB90D1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89286785"/>
              </p:ext>
            </p:extLst>
          </p:nvPr>
        </p:nvGraphicFramePr>
        <p:xfrm>
          <a:off x="838200" y="2514600"/>
          <a:ext cx="10515600" cy="36623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649840573"/>
      </p:ext>
    </p:extLst>
  </p:cSld>
  <p:clrMapOvr>
    <a:masterClrMapping/>
  </p:clrMapOvr>
</p:sld>
</file>

<file path=ppt/theme/theme1.xml><?xml version="1.0" encoding="utf-8"?>
<a:theme xmlns:a="http://schemas.openxmlformats.org/drawingml/2006/main" name="DappledVTI">
  <a:themeElements>
    <a:clrScheme name="AnalogousFromLightSeed_2SEEDS">
      <a:dk1>
        <a:srgbClr val="000000"/>
      </a:dk1>
      <a:lt1>
        <a:srgbClr val="FFFFFF"/>
      </a:lt1>
      <a:dk2>
        <a:srgbClr val="3F3424"/>
      </a:dk2>
      <a:lt2>
        <a:srgbClr val="E8E5E2"/>
      </a:lt2>
      <a:accent1>
        <a:srgbClr val="629DD7"/>
      </a:accent1>
      <a:accent2>
        <a:srgbClr val="58B0B7"/>
      </a:accent2>
      <a:accent3>
        <a:srgbClr val="7E87DE"/>
      </a:accent3>
      <a:accent4>
        <a:srgbClr val="D77662"/>
      </a:accent4>
      <a:accent5>
        <a:srgbClr val="CE984B"/>
      </a:accent5>
      <a:accent6>
        <a:srgbClr val="A7A74C"/>
      </a:accent6>
      <a:hlink>
        <a:srgbClr val="9C7D5E"/>
      </a:hlink>
      <a:folHlink>
        <a:srgbClr val="7F7F7F"/>
      </a:folHlink>
    </a:clrScheme>
    <a:fontScheme name="Custom 67">
      <a:majorFont>
        <a:latin typeface="Sabon Next L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ppledVTI" id="{204FEFAB-F02B-4FE8-B509-C50A618B972D}" vid="{7EAEADA8-5A8E-45B2-B0E4-448EC7E7A94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150</TotalTime>
  <Words>528</Words>
  <Application>Microsoft Office PowerPoint</Application>
  <PresentationFormat>Widescreen</PresentationFormat>
  <Paragraphs>60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Avenir Next LT Pro</vt:lpstr>
      <vt:lpstr>AvenirNext LT Pro Medium</vt:lpstr>
      <vt:lpstr>Sabon Next LT</vt:lpstr>
      <vt:lpstr>DappledVTI</vt:lpstr>
      <vt:lpstr>Rašinys  Eglės ir Žilvino paveikslai    S. Nėries poemoje „Eglė žalčių karalienė“</vt:lpstr>
      <vt:lpstr>Pamokos tikslas</vt:lpstr>
      <vt:lpstr>Rašinio sandara</vt:lpstr>
      <vt:lpstr>Įžanga</vt:lpstr>
      <vt:lpstr>Rašant įžangą rašiniui „Eglės ir Žilvino paveikslai S. Nėries poemoje „Eglė žalčių karalienė“</vt:lpstr>
      <vt:lpstr>Kurie sakiniai tiktų rašinio įžangai?</vt:lpstr>
      <vt:lpstr>Dėstymas</vt:lpstr>
      <vt:lpstr>Rašant dėstymą rašiniui „Eglės ir Žilvino paveikslai S. Nėries poemoje „Eglė žalčių karalienė“</vt:lpstr>
      <vt:lpstr>Pabaiga </vt:lpstr>
      <vt:lpstr>Rašant pabaigą rašiniui „Eglės ir Žilvino paveikslai S. Nėries poemoje „Eglė žalčių karalienė“</vt:lpstr>
      <vt:lpstr>Argumentuotai paaiškinti, kuri pabaiga tinkama rašiniui.</vt:lpstr>
      <vt:lpstr>PowerPoint Presentation</vt:lpstr>
      <vt:lpstr>Ko išmokote?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Rašinys  Eglės ir Žilvino paveikslai S. Neries poemoje „Eglė žalčių karalienė“</dc:title>
  <dc:creator>Kompiuteriss</dc:creator>
  <cp:lastModifiedBy>Kompiuteriss</cp:lastModifiedBy>
  <cp:revision>13</cp:revision>
  <dcterms:created xsi:type="dcterms:W3CDTF">2021-03-22T07:39:46Z</dcterms:created>
  <dcterms:modified xsi:type="dcterms:W3CDTF">2022-02-21T17:26:58Z</dcterms:modified>
</cp:coreProperties>
</file>