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43"/>
  </p:notesMasterIdLst>
  <p:handoutMasterIdLst>
    <p:handoutMasterId r:id="rId14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2910EC-B29D-C659-AADA-09BC70DA97FE}" v="19" dt="2022-02-01T02:28:50.476"/>
    <p1510:client id="{998D258F-DBF0-4AB1-ADBD-0F7EC882394C}" v="1688" dt="2022-01-25T05:59:45.755"/>
    <p1510:client id="{A123BFEB-6EC4-119C-7207-17971B33A482}" v="1" dt="2022-02-01T06:24:12.774"/>
    <p1510:client id="{E04AA912-FBDA-4EF9-3554-6C451C5C6BCE}" v="586" dt="2022-02-01T01:48:00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microsoft.com/office/2016/11/relationships/changesInfo" Target="changesInfos/changesInfo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microsoft.com/office/2015/10/relationships/revisionInfo" Target="revisionInfo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notesMaster" Target="notesMasters/notesMaster1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handoutMaster" Target="handoutMasters/handoutMaster1.xml"/><Relationship Id="rId90" Type="http://schemas.openxmlformats.org/officeDocument/2006/relationships/slide" Target="slides/slide8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žbieta Banytė" userId="S::elzbieta.banyte@akulvietis.lt::2df2dbdc-8add-4ac6-aa69-3b66256cde8c" providerId="AD" clId="Web-{582910EC-B29D-C659-AADA-09BC70DA97FE}"/>
    <pc:docChg chg="addSld modSld">
      <pc:chgData name="Elžbieta Banytė" userId="S::elzbieta.banyte@akulvietis.lt::2df2dbdc-8add-4ac6-aa69-3b66256cde8c" providerId="AD" clId="Web-{582910EC-B29D-C659-AADA-09BC70DA97FE}" dt="2022-02-01T02:28:50.476" v="18" actId="20577"/>
      <pc:docMkLst>
        <pc:docMk/>
      </pc:docMkLst>
      <pc:sldChg chg="modSp add replId">
        <pc:chgData name="Elžbieta Banytė" userId="S::elzbieta.banyte@akulvietis.lt::2df2dbdc-8add-4ac6-aa69-3b66256cde8c" providerId="AD" clId="Web-{582910EC-B29D-C659-AADA-09BC70DA97FE}" dt="2022-02-01T02:28:50.476" v="18" actId="20577"/>
        <pc:sldMkLst>
          <pc:docMk/>
          <pc:sldMk cId="1609035400" sldId="397"/>
        </pc:sldMkLst>
        <pc:spChg chg="mod">
          <ac:chgData name="Elžbieta Banytė" userId="S::elzbieta.banyte@akulvietis.lt::2df2dbdc-8add-4ac6-aa69-3b66256cde8c" providerId="AD" clId="Web-{582910EC-B29D-C659-AADA-09BC70DA97FE}" dt="2022-02-01T02:28:50.476" v="18" actId="20577"/>
          <ac:spMkLst>
            <pc:docMk/>
            <pc:sldMk cId="1609035400" sldId="397"/>
            <ac:spMk id="2" creationId="{BB9EEF13-67D4-4C4A-9BEB-FF4105EDE72F}"/>
          </ac:spMkLst>
        </pc:spChg>
      </pc:sldChg>
    </pc:docChg>
  </pc:docChgLst>
  <pc:docChgLst>
    <pc:chgData name="Elžbieta Banytė" userId="S::elzbieta.banyte@akulvietis.lt::2df2dbdc-8add-4ac6-aa69-3b66256cde8c" providerId="AD" clId="Web-{998D258F-DBF0-4AB1-ADBD-0F7EC882394C}"/>
    <pc:docChg chg="addSld delSld modSld">
      <pc:chgData name="Elžbieta Banytė" userId="S::elzbieta.banyte@akulvietis.lt::2df2dbdc-8add-4ac6-aa69-3b66256cde8c" providerId="AD" clId="Web-{998D258F-DBF0-4AB1-ADBD-0F7EC882394C}" dt="2022-01-25T05:59:45.755" v="1586"/>
      <pc:docMkLst>
        <pc:docMk/>
      </pc:docMkLst>
      <pc:sldChg chg="modSp">
        <pc:chgData name="Elžbieta Banytė" userId="S::elzbieta.banyte@akulvietis.lt::2df2dbdc-8add-4ac6-aa69-3b66256cde8c" providerId="AD" clId="Web-{998D258F-DBF0-4AB1-ADBD-0F7EC882394C}" dt="2022-01-25T05:12:48.832" v="0" actId="20577"/>
        <pc:sldMkLst>
          <pc:docMk/>
          <pc:sldMk cId="1194440229" sldId="256"/>
        </pc:sldMkLst>
        <pc:spChg chg="mod">
          <ac:chgData name="Elžbieta Banytė" userId="S::elzbieta.banyte@akulvietis.lt::2df2dbdc-8add-4ac6-aa69-3b66256cde8c" providerId="AD" clId="Web-{998D258F-DBF0-4AB1-ADBD-0F7EC882394C}" dt="2022-01-25T05:12:48.832" v="0" actId="20577"/>
          <ac:spMkLst>
            <pc:docMk/>
            <pc:sldMk cId="1194440229" sldId="256"/>
            <ac:spMk id="2" creationId="{00000000-0000-0000-0000-000000000000}"/>
          </ac:spMkLst>
        </pc:spChg>
      </pc:sldChg>
      <pc:sldChg chg="addSp delSp modSp new mod setBg">
        <pc:chgData name="Elžbieta Banytė" userId="S::elzbieta.banyte@akulvietis.lt::2df2dbdc-8add-4ac6-aa69-3b66256cde8c" providerId="AD" clId="Web-{998D258F-DBF0-4AB1-ADBD-0F7EC882394C}" dt="2022-01-25T05:13:52.786" v="4" actId="20577"/>
        <pc:sldMkLst>
          <pc:docMk/>
          <pc:sldMk cId="540564568" sldId="257"/>
        </pc:sldMkLst>
        <pc:spChg chg="mod">
          <ac:chgData name="Elžbieta Banytė" userId="S::elzbieta.banyte@akulvietis.lt::2df2dbdc-8add-4ac6-aa69-3b66256cde8c" providerId="AD" clId="Web-{998D258F-DBF0-4AB1-ADBD-0F7EC882394C}" dt="2022-01-25T05:13:52.786" v="4" actId="20577"/>
          <ac:spMkLst>
            <pc:docMk/>
            <pc:sldMk cId="540564568" sldId="257"/>
            <ac:spMk id="2" creationId="{BB9EEF13-67D4-4C4A-9BEB-FF4105EDE72F}"/>
          </ac:spMkLst>
        </pc:spChg>
        <pc:spChg chg="del">
          <ac:chgData name="Elžbieta Banytė" userId="S::elzbieta.banyte@akulvietis.lt::2df2dbdc-8add-4ac6-aa69-3b66256cde8c" providerId="AD" clId="Web-{998D258F-DBF0-4AB1-ADBD-0F7EC882394C}" dt="2022-01-25T05:13:46.161" v="2"/>
          <ac:spMkLst>
            <pc:docMk/>
            <pc:sldMk cId="540564568" sldId="257"/>
            <ac:spMk id="3" creationId="{EAD15062-7E9A-4382-89C4-A125E627E485}"/>
          </ac:spMkLst>
        </pc:spChg>
        <pc:spChg chg="add">
          <ac:chgData name="Elžbieta Banytė" userId="S::elzbieta.banyte@akulvietis.lt::2df2dbdc-8add-4ac6-aa69-3b66256cde8c" providerId="AD" clId="Web-{998D258F-DBF0-4AB1-ADBD-0F7EC882394C}" dt="2022-01-25T05:13:46.161" v="2"/>
          <ac:spMkLst>
            <pc:docMk/>
            <pc:sldMk cId="540564568" sldId="257"/>
            <ac:spMk id="8" creationId="{84167985-D6E9-40FF-97C0-4B6D373E85C9}"/>
          </ac:spMkLst>
        </pc:spChg>
        <pc:spChg chg="add">
          <ac:chgData name="Elžbieta Banytė" userId="S::elzbieta.banyte@akulvietis.lt::2df2dbdc-8add-4ac6-aa69-3b66256cde8c" providerId="AD" clId="Web-{998D258F-DBF0-4AB1-ADBD-0F7EC882394C}" dt="2022-01-25T05:13:46.161" v="2"/>
          <ac:spMkLst>
            <pc:docMk/>
            <pc:sldMk cId="540564568" sldId="257"/>
            <ac:spMk id="10" creationId="{68801362-349C-44BE-BEF6-8E926E1D38BC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4:05.615" v="17" actId="20577"/>
        <pc:sldMkLst>
          <pc:docMk/>
          <pc:sldMk cId="3572374206" sldId="258"/>
        </pc:sldMkLst>
        <pc:spChg chg="mod">
          <ac:chgData name="Elžbieta Banytė" userId="S::elzbieta.banyte@akulvietis.lt::2df2dbdc-8add-4ac6-aa69-3b66256cde8c" providerId="AD" clId="Web-{998D258F-DBF0-4AB1-ADBD-0F7EC882394C}" dt="2022-01-25T05:14:05.615" v="17" actId="20577"/>
          <ac:spMkLst>
            <pc:docMk/>
            <pc:sldMk cId="3572374206" sldId="25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5:10.132" v="20" actId="20577"/>
        <pc:sldMkLst>
          <pc:docMk/>
          <pc:sldMk cId="2286816906" sldId="259"/>
        </pc:sldMkLst>
        <pc:spChg chg="mod">
          <ac:chgData name="Elžbieta Banytė" userId="S::elzbieta.banyte@akulvietis.lt::2df2dbdc-8add-4ac6-aa69-3b66256cde8c" providerId="AD" clId="Web-{998D258F-DBF0-4AB1-ADBD-0F7EC882394C}" dt="2022-01-25T05:15:10.132" v="20" actId="20577"/>
          <ac:spMkLst>
            <pc:docMk/>
            <pc:sldMk cId="2286816906" sldId="25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5:42.039" v="26" actId="20577"/>
        <pc:sldMkLst>
          <pc:docMk/>
          <pc:sldMk cId="2907104764" sldId="260"/>
        </pc:sldMkLst>
        <pc:spChg chg="mod">
          <ac:chgData name="Elžbieta Banytė" userId="S::elzbieta.banyte@akulvietis.lt::2df2dbdc-8add-4ac6-aa69-3b66256cde8c" providerId="AD" clId="Web-{998D258F-DBF0-4AB1-ADBD-0F7EC882394C}" dt="2022-01-25T05:15:42.039" v="26" actId="20577"/>
          <ac:spMkLst>
            <pc:docMk/>
            <pc:sldMk cId="2907104764" sldId="26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6:15.196" v="32" actId="20577"/>
        <pc:sldMkLst>
          <pc:docMk/>
          <pc:sldMk cId="1260159429" sldId="261"/>
        </pc:sldMkLst>
        <pc:spChg chg="mod">
          <ac:chgData name="Elžbieta Banytė" userId="S::elzbieta.banyte@akulvietis.lt::2df2dbdc-8add-4ac6-aa69-3b66256cde8c" providerId="AD" clId="Web-{998D258F-DBF0-4AB1-ADBD-0F7EC882394C}" dt="2022-01-25T05:16:15.196" v="32" actId="20577"/>
          <ac:spMkLst>
            <pc:docMk/>
            <pc:sldMk cId="1260159429" sldId="26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6:42.399" v="37" actId="20577"/>
        <pc:sldMkLst>
          <pc:docMk/>
          <pc:sldMk cId="2316575963" sldId="262"/>
        </pc:sldMkLst>
        <pc:spChg chg="mod">
          <ac:chgData name="Elžbieta Banytė" userId="S::elzbieta.banyte@akulvietis.lt::2df2dbdc-8add-4ac6-aa69-3b66256cde8c" providerId="AD" clId="Web-{998D258F-DBF0-4AB1-ADBD-0F7EC882394C}" dt="2022-01-25T05:16:42.399" v="37" actId="20577"/>
          <ac:spMkLst>
            <pc:docMk/>
            <pc:sldMk cId="2316575963" sldId="262"/>
            <ac:spMk id="2" creationId="{BB9EEF13-67D4-4C4A-9BEB-FF4105EDE72F}"/>
          </ac:spMkLst>
        </pc:spChg>
      </pc:sldChg>
      <pc:sldChg chg="new del">
        <pc:chgData name="Elžbieta Banytė" userId="S::elzbieta.banyte@akulvietis.lt::2df2dbdc-8add-4ac6-aa69-3b66256cde8c" providerId="AD" clId="Web-{998D258F-DBF0-4AB1-ADBD-0F7EC882394C}" dt="2022-01-25T05:16:17.477" v="33"/>
        <pc:sldMkLst>
          <pc:docMk/>
          <pc:sldMk cId="4175900520" sldId="262"/>
        </pc:sldMkLst>
      </pc:sldChg>
      <pc:sldChg chg="modSp add replId">
        <pc:chgData name="Elžbieta Banytė" userId="S::elzbieta.banyte@akulvietis.lt::2df2dbdc-8add-4ac6-aa69-3b66256cde8c" providerId="AD" clId="Web-{998D258F-DBF0-4AB1-ADBD-0F7EC882394C}" dt="2022-01-25T05:17:18.056" v="57" actId="20577"/>
        <pc:sldMkLst>
          <pc:docMk/>
          <pc:sldMk cId="1872781427" sldId="263"/>
        </pc:sldMkLst>
        <pc:spChg chg="mod">
          <ac:chgData name="Elžbieta Banytė" userId="S::elzbieta.banyte@akulvietis.lt::2df2dbdc-8add-4ac6-aa69-3b66256cde8c" providerId="AD" clId="Web-{998D258F-DBF0-4AB1-ADBD-0F7EC882394C}" dt="2022-01-25T05:17:18.056" v="57" actId="20577"/>
          <ac:spMkLst>
            <pc:docMk/>
            <pc:sldMk cId="1872781427" sldId="26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7:30.494" v="65" actId="20577"/>
        <pc:sldMkLst>
          <pc:docMk/>
          <pc:sldMk cId="990008415" sldId="264"/>
        </pc:sldMkLst>
        <pc:spChg chg="mod">
          <ac:chgData name="Elžbieta Banytė" userId="S::elzbieta.banyte@akulvietis.lt::2df2dbdc-8add-4ac6-aa69-3b66256cde8c" providerId="AD" clId="Web-{998D258F-DBF0-4AB1-ADBD-0F7EC882394C}" dt="2022-01-25T05:17:30.494" v="65" actId="20577"/>
          <ac:spMkLst>
            <pc:docMk/>
            <pc:sldMk cId="990008415" sldId="26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9:29.106" v="70" actId="20577"/>
        <pc:sldMkLst>
          <pc:docMk/>
          <pc:sldMk cId="1919627309" sldId="265"/>
        </pc:sldMkLst>
        <pc:spChg chg="mod">
          <ac:chgData name="Elžbieta Banytė" userId="S::elzbieta.banyte@akulvietis.lt::2df2dbdc-8add-4ac6-aa69-3b66256cde8c" providerId="AD" clId="Web-{998D258F-DBF0-4AB1-ADBD-0F7EC882394C}" dt="2022-01-25T05:19:29.106" v="70" actId="20577"/>
          <ac:spMkLst>
            <pc:docMk/>
            <pc:sldMk cId="1919627309" sldId="26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19:50.278" v="75" actId="20577"/>
        <pc:sldMkLst>
          <pc:docMk/>
          <pc:sldMk cId="1401802016" sldId="266"/>
        </pc:sldMkLst>
        <pc:spChg chg="mod">
          <ac:chgData name="Elžbieta Banytė" userId="S::elzbieta.banyte@akulvietis.lt::2df2dbdc-8add-4ac6-aa69-3b66256cde8c" providerId="AD" clId="Web-{998D258F-DBF0-4AB1-ADBD-0F7EC882394C}" dt="2022-01-25T05:19:50.278" v="75" actId="20577"/>
          <ac:spMkLst>
            <pc:docMk/>
            <pc:sldMk cId="1401802016" sldId="26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0:20.638" v="79" actId="20577"/>
        <pc:sldMkLst>
          <pc:docMk/>
          <pc:sldMk cId="456015730" sldId="267"/>
        </pc:sldMkLst>
        <pc:spChg chg="mod">
          <ac:chgData name="Elžbieta Banytė" userId="S::elzbieta.banyte@akulvietis.lt::2df2dbdc-8add-4ac6-aa69-3b66256cde8c" providerId="AD" clId="Web-{998D258F-DBF0-4AB1-ADBD-0F7EC882394C}" dt="2022-01-25T05:20:20.638" v="79" actId="20577"/>
          <ac:spMkLst>
            <pc:docMk/>
            <pc:sldMk cId="456015730" sldId="26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0:31.045" v="84" actId="20577"/>
        <pc:sldMkLst>
          <pc:docMk/>
          <pc:sldMk cId="3829595745" sldId="268"/>
        </pc:sldMkLst>
        <pc:spChg chg="mod">
          <ac:chgData name="Elžbieta Banytė" userId="S::elzbieta.banyte@akulvietis.lt::2df2dbdc-8add-4ac6-aa69-3b66256cde8c" providerId="AD" clId="Web-{998D258F-DBF0-4AB1-ADBD-0F7EC882394C}" dt="2022-01-25T05:20:31.045" v="84" actId="20577"/>
          <ac:spMkLst>
            <pc:docMk/>
            <pc:sldMk cId="3829595745" sldId="26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1:01.514" v="97" actId="20577"/>
        <pc:sldMkLst>
          <pc:docMk/>
          <pc:sldMk cId="4211584357" sldId="269"/>
        </pc:sldMkLst>
        <pc:spChg chg="mod">
          <ac:chgData name="Elžbieta Banytė" userId="S::elzbieta.banyte@akulvietis.lt::2df2dbdc-8add-4ac6-aa69-3b66256cde8c" providerId="AD" clId="Web-{998D258F-DBF0-4AB1-ADBD-0F7EC882394C}" dt="2022-01-25T05:21:01.514" v="97" actId="20577"/>
          <ac:spMkLst>
            <pc:docMk/>
            <pc:sldMk cId="4211584357" sldId="26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1:17.921" v="116" actId="20577"/>
        <pc:sldMkLst>
          <pc:docMk/>
          <pc:sldMk cId="4274159730" sldId="270"/>
        </pc:sldMkLst>
        <pc:spChg chg="mod">
          <ac:chgData name="Elžbieta Banytė" userId="S::elzbieta.banyte@akulvietis.lt::2df2dbdc-8add-4ac6-aa69-3b66256cde8c" providerId="AD" clId="Web-{998D258F-DBF0-4AB1-ADBD-0F7EC882394C}" dt="2022-01-25T05:21:17.921" v="116" actId="20577"/>
          <ac:spMkLst>
            <pc:docMk/>
            <pc:sldMk cId="4274159730" sldId="27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1:33.952" v="137" actId="20577"/>
        <pc:sldMkLst>
          <pc:docMk/>
          <pc:sldMk cId="2838609746" sldId="271"/>
        </pc:sldMkLst>
        <pc:spChg chg="mod">
          <ac:chgData name="Elžbieta Banytė" userId="S::elzbieta.banyte@akulvietis.lt::2df2dbdc-8add-4ac6-aa69-3b66256cde8c" providerId="AD" clId="Web-{998D258F-DBF0-4AB1-ADBD-0F7EC882394C}" dt="2022-01-25T05:21:33.952" v="137" actId="20577"/>
          <ac:spMkLst>
            <pc:docMk/>
            <pc:sldMk cId="2838609746" sldId="27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1:50.421" v="146" actId="20577"/>
        <pc:sldMkLst>
          <pc:docMk/>
          <pc:sldMk cId="3570216226" sldId="272"/>
        </pc:sldMkLst>
        <pc:spChg chg="mod">
          <ac:chgData name="Elžbieta Banytė" userId="S::elzbieta.banyte@akulvietis.lt::2df2dbdc-8add-4ac6-aa69-3b66256cde8c" providerId="AD" clId="Web-{998D258F-DBF0-4AB1-ADBD-0F7EC882394C}" dt="2022-01-25T05:21:50.421" v="146" actId="20577"/>
          <ac:spMkLst>
            <pc:docMk/>
            <pc:sldMk cId="3570216226" sldId="27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2:09.203" v="165" actId="20577"/>
        <pc:sldMkLst>
          <pc:docMk/>
          <pc:sldMk cId="22068690" sldId="273"/>
        </pc:sldMkLst>
        <pc:spChg chg="mod">
          <ac:chgData name="Elžbieta Banytė" userId="S::elzbieta.banyte@akulvietis.lt::2df2dbdc-8add-4ac6-aa69-3b66256cde8c" providerId="AD" clId="Web-{998D258F-DBF0-4AB1-ADBD-0F7EC882394C}" dt="2022-01-25T05:22:09.203" v="165" actId="20577"/>
          <ac:spMkLst>
            <pc:docMk/>
            <pc:sldMk cId="22068690" sldId="27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2:32.329" v="168" actId="20577"/>
        <pc:sldMkLst>
          <pc:docMk/>
          <pc:sldMk cId="1328385975" sldId="274"/>
        </pc:sldMkLst>
        <pc:spChg chg="mod">
          <ac:chgData name="Elžbieta Banytė" userId="S::elzbieta.banyte@akulvietis.lt::2df2dbdc-8add-4ac6-aa69-3b66256cde8c" providerId="AD" clId="Web-{998D258F-DBF0-4AB1-ADBD-0F7EC882394C}" dt="2022-01-25T05:22:32.329" v="168" actId="20577"/>
          <ac:spMkLst>
            <pc:docMk/>
            <pc:sldMk cId="1328385975" sldId="27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2:47.282" v="179" actId="20577"/>
        <pc:sldMkLst>
          <pc:docMk/>
          <pc:sldMk cId="3176917066" sldId="275"/>
        </pc:sldMkLst>
        <pc:spChg chg="mod">
          <ac:chgData name="Elžbieta Banytė" userId="S::elzbieta.banyte@akulvietis.lt::2df2dbdc-8add-4ac6-aa69-3b66256cde8c" providerId="AD" clId="Web-{998D258F-DBF0-4AB1-ADBD-0F7EC882394C}" dt="2022-01-25T05:22:47.282" v="179" actId="20577"/>
          <ac:spMkLst>
            <pc:docMk/>
            <pc:sldMk cId="3176917066" sldId="27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3:11.407" v="202" actId="20577"/>
        <pc:sldMkLst>
          <pc:docMk/>
          <pc:sldMk cId="2848216970" sldId="276"/>
        </pc:sldMkLst>
        <pc:spChg chg="mod">
          <ac:chgData name="Elžbieta Banytė" userId="S::elzbieta.banyte@akulvietis.lt::2df2dbdc-8add-4ac6-aa69-3b66256cde8c" providerId="AD" clId="Web-{998D258F-DBF0-4AB1-ADBD-0F7EC882394C}" dt="2022-01-25T05:23:11.407" v="202" actId="20577"/>
          <ac:spMkLst>
            <pc:docMk/>
            <pc:sldMk cId="2848216970" sldId="27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3:42.064" v="205" actId="20577"/>
        <pc:sldMkLst>
          <pc:docMk/>
          <pc:sldMk cId="472236581" sldId="277"/>
        </pc:sldMkLst>
        <pc:spChg chg="mod">
          <ac:chgData name="Elžbieta Banytė" userId="S::elzbieta.banyte@akulvietis.lt::2df2dbdc-8add-4ac6-aa69-3b66256cde8c" providerId="AD" clId="Web-{998D258F-DBF0-4AB1-ADBD-0F7EC882394C}" dt="2022-01-25T05:23:42.064" v="205" actId="20577"/>
          <ac:spMkLst>
            <pc:docMk/>
            <pc:sldMk cId="472236581" sldId="27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3:53.955" v="208" actId="20577"/>
        <pc:sldMkLst>
          <pc:docMk/>
          <pc:sldMk cId="1225242124" sldId="278"/>
        </pc:sldMkLst>
        <pc:spChg chg="mod">
          <ac:chgData name="Elžbieta Banytė" userId="S::elzbieta.banyte@akulvietis.lt::2df2dbdc-8add-4ac6-aa69-3b66256cde8c" providerId="AD" clId="Web-{998D258F-DBF0-4AB1-ADBD-0F7EC882394C}" dt="2022-01-25T05:23:53.955" v="208" actId="20577"/>
          <ac:spMkLst>
            <pc:docMk/>
            <pc:sldMk cId="1225242124" sldId="27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4:32.284" v="213" actId="20577"/>
        <pc:sldMkLst>
          <pc:docMk/>
          <pc:sldMk cId="1472015340" sldId="279"/>
        </pc:sldMkLst>
        <pc:spChg chg="mod">
          <ac:chgData name="Elžbieta Banytė" userId="S::elzbieta.banyte@akulvietis.lt::2df2dbdc-8add-4ac6-aa69-3b66256cde8c" providerId="AD" clId="Web-{998D258F-DBF0-4AB1-ADBD-0F7EC882394C}" dt="2022-01-25T05:24:32.284" v="213" actId="20577"/>
          <ac:spMkLst>
            <pc:docMk/>
            <pc:sldMk cId="1472015340" sldId="27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5:21.035" v="222" actId="20577"/>
        <pc:sldMkLst>
          <pc:docMk/>
          <pc:sldMk cId="2361685030" sldId="280"/>
        </pc:sldMkLst>
        <pc:spChg chg="mod">
          <ac:chgData name="Elžbieta Banytė" userId="S::elzbieta.banyte@akulvietis.lt::2df2dbdc-8add-4ac6-aa69-3b66256cde8c" providerId="AD" clId="Web-{998D258F-DBF0-4AB1-ADBD-0F7EC882394C}" dt="2022-01-25T05:25:21.035" v="222" actId="20577"/>
          <ac:spMkLst>
            <pc:docMk/>
            <pc:sldMk cId="2361685030" sldId="28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5:48.208" v="241" actId="20577"/>
        <pc:sldMkLst>
          <pc:docMk/>
          <pc:sldMk cId="194852652" sldId="281"/>
        </pc:sldMkLst>
        <pc:spChg chg="mod">
          <ac:chgData name="Elžbieta Banytė" userId="S::elzbieta.banyte@akulvietis.lt::2df2dbdc-8add-4ac6-aa69-3b66256cde8c" providerId="AD" clId="Web-{998D258F-DBF0-4AB1-ADBD-0F7EC882394C}" dt="2022-01-25T05:25:48.208" v="241" actId="20577"/>
          <ac:spMkLst>
            <pc:docMk/>
            <pc:sldMk cId="194852652" sldId="28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6:05.067" v="244" actId="20577"/>
        <pc:sldMkLst>
          <pc:docMk/>
          <pc:sldMk cId="1751876617" sldId="282"/>
        </pc:sldMkLst>
        <pc:spChg chg="mod">
          <ac:chgData name="Elžbieta Banytė" userId="S::elzbieta.banyte@akulvietis.lt::2df2dbdc-8add-4ac6-aa69-3b66256cde8c" providerId="AD" clId="Web-{998D258F-DBF0-4AB1-ADBD-0F7EC882394C}" dt="2022-01-25T05:26:05.067" v="244" actId="20577"/>
          <ac:spMkLst>
            <pc:docMk/>
            <pc:sldMk cId="1751876617" sldId="28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6:17.411" v="256" actId="20577"/>
        <pc:sldMkLst>
          <pc:docMk/>
          <pc:sldMk cId="3735457069" sldId="283"/>
        </pc:sldMkLst>
        <pc:spChg chg="mod">
          <ac:chgData name="Elžbieta Banytė" userId="S::elzbieta.banyte@akulvietis.lt::2df2dbdc-8add-4ac6-aa69-3b66256cde8c" providerId="AD" clId="Web-{998D258F-DBF0-4AB1-ADBD-0F7EC882394C}" dt="2022-01-25T05:26:17.411" v="256" actId="20577"/>
          <ac:spMkLst>
            <pc:docMk/>
            <pc:sldMk cId="3735457069" sldId="28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6:47.631" v="265" actId="20577"/>
        <pc:sldMkLst>
          <pc:docMk/>
          <pc:sldMk cId="1350241866" sldId="284"/>
        </pc:sldMkLst>
        <pc:spChg chg="mod">
          <ac:chgData name="Elžbieta Banytė" userId="S::elzbieta.banyte@akulvietis.lt::2df2dbdc-8add-4ac6-aa69-3b66256cde8c" providerId="AD" clId="Web-{998D258F-DBF0-4AB1-ADBD-0F7EC882394C}" dt="2022-01-25T05:26:47.631" v="265" actId="20577"/>
          <ac:spMkLst>
            <pc:docMk/>
            <pc:sldMk cId="1350241866" sldId="28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7:09.506" v="275" actId="20577"/>
        <pc:sldMkLst>
          <pc:docMk/>
          <pc:sldMk cId="768842550" sldId="285"/>
        </pc:sldMkLst>
        <pc:spChg chg="mod">
          <ac:chgData name="Elžbieta Banytė" userId="S::elzbieta.banyte@akulvietis.lt::2df2dbdc-8add-4ac6-aa69-3b66256cde8c" providerId="AD" clId="Web-{998D258F-DBF0-4AB1-ADBD-0F7EC882394C}" dt="2022-01-25T05:27:09.506" v="275" actId="20577"/>
          <ac:spMkLst>
            <pc:docMk/>
            <pc:sldMk cId="768842550" sldId="28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7:46.574" v="294" actId="20577"/>
        <pc:sldMkLst>
          <pc:docMk/>
          <pc:sldMk cId="3602368743" sldId="286"/>
        </pc:sldMkLst>
        <pc:spChg chg="mod">
          <ac:chgData name="Elžbieta Banytė" userId="S::elzbieta.banyte@akulvietis.lt::2df2dbdc-8add-4ac6-aa69-3b66256cde8c" providerId="AD" clId="Web-{998D258F-DBF0-4AB1-ADBD-0F7EC882394C}" dt="2022-01-25T05:27:46.574" v="294" actId="20577"/>
          <ac:spMkLst>
            <pc:docMk/>
            <pc:sldMk cId="3602368743" sldId="28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8:25.903" v="310" actId="20577"/>
        <pc:sldMkLst>
          <pc:docMk/>
          <pc:sldMk cId="4106927947" sldId="287"/>
        </pc:sldMkLst>
        <pc:spChg chg="mod">
          <ac:chgData name="Elžbieta Banytė" userId="S::elzbieta.banyte@akulvietis.lt::2df2dbdc-8add-4ac6-aa69-3b66256cde8c" providerId="AD" clId="Web-{998D258F-DBF0-4AB1-ADBD-0F7EC882394C}" dt="2022-01-25T05:28:25.903" v="310" actId="20577"/>
          <ac:spMkLst>
            <pc:docMk/>
            <pc:sldMk cId="4106927947" sldId="28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8:41.840" v="321" actId="20577"/>
        <pc:sldMkLst>
          <pc:docMk/>
          <pc:sldMk cId="3093617786" sldId="288"/>
        </pc:sldMkLst>
        <pc:spChg chg="mod">
          <ac:chgData name="Elžbieta Banytė" userId="S::elzbieta.banyte@akulvietis.lt::2df2dbdc-8add-4ac6-aa69-3b66256cde8c" providerId="AD" clId="Web-{998D258F-DBF0-4AB1-ADBD-0F7EC882394C}" dt="2022-01-25T05:28:41.840" v="321" actId="20577"/>
          <ac:spMkLst>
            <pc:docMk/>
            <pc:sldMk cId="3093617786" sldId="28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9:02.138" v="331" actId="20577"/>
        <pc:sldMkLst>
          <pc:docMk/>
          <pc:sldMk cId="2515824640" sldId="289"/>
        </pc:sldMkLst>
        <pc:spChg chg="mod">
          <ac:chgData name="Elžbieta Banytė" userId="S::elzbieta.banyte@akulvietis.lt::2df2dbdc-8add-4ac6-aa69-3b66256cde8c" providerId="AD" clId="Web-{998D258F-DBF0-4AB1-ADBD-0F7EC882394C}" dt="2022-01-25T05:29:02.138" v="331" actId="20577"/>
          <ac:spMkLst>
            <pc:docMk/>
            <pc:sldMk cId="2515824640" sldId="28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9:38.670" v="360" actId="20577"/>
        <pc:sldMkLst>
          <pc:docMk/>
          <pc:sldMk cId="1903189479" sldId="290"/>
        </pc:sldMkLst>
        <pc:spChg chg="mod">
          <ac:chgData name="Elžbieta Banytė" userId="S::elzbieta.banyte@akulvietis.lt::2df2dbdc-8add-4ac6-aa69-3b66256cde8c" providerId="AD" clId="Web-{998D258F-DBF0-4AB1-ADBD-0F7EC882394C}" dt="2022-01-25T05:29:38.670" v="360" actId="20577"/>
          <ac:spMkLst>
            <pc:docMk/>
            <pc:sldMk cId="1903189479" sldId="29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29:59.030" v="377" actId="20577"/>
        <pc:sldMkLst>
          <pc:docMk/>
          <pc:sldMk cId="2484312567" sldId="291"/>
        </pc:sldMkLst>
        <pc:spChg chg="mod">
          <ac:chgData name="Elžbieta Banytė" userId="S::elzbieta.banyte@akulvietis.lt::2df2dbdc-8add-4ac6-aa69-3b66256cde8c" providerId="AD" clId="Web-{998D258F-DBF0-4AB1-ADBD-0F7EC882394C}" dt="2022-01-25T05:29:59.030" v="377" actId="20577"/>
          <ac:spMkLst>
            <pc:docMk/>
            <pc:sldMk cId="2484312567" sldId="29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0:24.702" v="408" actId="20577"/>
        <pc:sldMkLst>
          <pc:docMk/>
          <pc:sldMk cId="4199481089" sldId="292"/>
        </pc:sldMkLst>
        <pc:spChg chg="mod">
          <ac:chgData name="Elžbieta Banytė" userId="S::elzbieta.banyte@akulvietis.lt::2df2dbdc-8add-4ac6-aa69-3b66256cde8c" providerId="AD" clId="Web-{998D258F-DBF0-4AB1-ADBD-0F7EC882394C}" dt="2022-01-25T05:30:24.702" v="408" actId="20577"/>
          <ac:spMkLst>
            <pc:docMk/>
            <pc:sldMk cId="4199481089" sldId="29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0:37.921" v="415" actId="20577"/>
        <pc:sldMkLst>
          <pc:docMk/>
          <pc:sldMk cId="2012529555" sldId="293"/>
        </pc:sldMkLst>
        <pc:spChg chg="mod">
          <ac:chgData name="Elžbieta Banytė" userId="S::elzbieta.banyte@akulvietis.lt::2df2dbdc-8add-4ac6-aa69-3b66256cde8c" providerId="AD" clId="Web-{998D258F-DBF0-4AB1-ADBD-0F7EC882394C}" dt="2022-01-25T05:30:37.921" v="415" actId="20577"/>
          <ac:spMkLst>
            <pc:docMk/>
            <pc:sldMk cId="2012529555" sldId="29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1:03.297" v="429" actId="20577"/>
        <pc:sldMkLst>
          <pc:docMk/>
          <pc:sldMk cId="2072138706" sldId="294"/>
        </pc:sldMkLst>
        <pc:spChg chg="mod">
          <ac:chgData name="Elžbieta Banytė" userId="S::elzbieta.banyte@akulvietis.lt::2df2dbdc-8add-4ac6-aa69-3b66256cde8c" providerId="AD" clId="Web-{998D258F-DBF0-4AB1-ADBD-0F7EC882394C}" dt="2022-01-25T05:31:03.297" v="429" actId="20577"/>
          <ac:spMkLst>
            <pc:docMk/>
            <pc:sldMk cId="2072138706" sldId="29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1:13.515" v="450" actId="20577"/>
        <pc:sldMkLst>
          <pc:docMk/>
          <pc:sldMk cId="1751678067" sldId="295"/>
        </pc:sldMkLst>
        <pc:spChg chg="mod">
          <ac:chgData name="Elžbieta Banytė" userId="S::elzbieta.banyte@akulvietis.lt::2df2dbdc-8add-4ac6-aa69-3b66256cde8c" providerId="AD" clId="Web-{998D258F-DBF0-4AB1-ADBD-0F7EC882394C}" dt="2022-01-25T05:31:13.515" v="450" actId="20577"/>
          <ac:spMkLst>
            <pc:docMk/>
            <pc:sldMk cId="1751678067" sldId="29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1:29.422" v="465" actId="20577"/>
        <pc:sldMkLst>
          <pc:docMk/>
          <pc:sldMk cId="3280425023" sldId="296"/>
        </pc:sldMkLst>
        <pc:spChg chg="mod">
          <ac:chgData name="Elžbieta Banytė" userId="S::elzbieta.banyte@akulvietis.lt::2df2dbdc-8add-4ac6-aa69-3b66256cde8c" providerId="AD" clId="Web-{998D258F-DBF0-4AB1-ADBD-0F7EC882394C}" dt="2022-01-25T05:31:29.422" v="465" actId="20577"/>
          <ac:spMkLst>
            <pc:docMk/>
            <pc:sldMk cId="3280425023" sldId="29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2:13.735" v="479" actId="20577"/>
        <pc:sldMkLst>
          <pc:docMk/>
          <pc:sldMk cId="667678538" sldId="297"/>
        </pc:sldMkLst>
        <pc:spChg chg="mod">
          <ac:chgData name="Elžbieta Banytė" userId="S::elzbieta.banyte@akulvietis.lt::2df2dbdc-8add-4ac6-aa69-3b66256cde8c" providerId="AD" clId="Web-{998D258F-DBF0-4AB1-ADBD-0F7EC882394C}" dt="2022-01-25T05:32:13.735" v="479" actId="20577"/>
          <ac:spMkLst>
            <pc:docMk/>
            <pc:sldMk cId="667678538" sldId="29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3:09.627" v="516" actId="20577"/>
        <pc:sldMkLst>
          <pc:docMk/>
          <pc:sldMk cId="38031848" sldId="298"/>
        </pc:sldMkLst>
        <pc:spChg chg="mod">
          <ac:chgData name="Elžbieta Banytė" userId="S::elzbieta.banyte@akulvietis.lt::2df2dbdc-8add-4ac6-aa69-3b66256cde8c" providerId="AD" clId="Web-{998D258F-DBF0-4AB1-ADBD-0F7EC882394C}" dt="2022-01-25T05:33:09.627" v="516" actId="20577"/>
          <ac:spMkLst>
            <pc:docMk/>
            <pc:sldMk cId="38031848" sldId="29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3:27.675" v="524" actId="20577"/>
        <pc:sldMkLst>
          <pc:docMk/>
          <pc:sldMk cId="1238319052" sldId="299"/>
        </pc:sldMkLst>
        <pc:spChg chg="mod">
          <ac:chgData name="Elžbieta Banytė" userId="S::elzbieta.banyte@akulvietis.lt::2df2dbdc-8add-4ac6-aa69-3b66256cde8c" providerId="AD" clId="Web-{998D258F-DBF0-4AB1-ADBD-0F7EC882394C}" dt="2022-01-25T05:33:27.675" v="524" actId="20577"/>
          <ac:spMkLst>
            <pc:docMk/>
            <pc:sldMk cId="1238319052" sldId="29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4:17.972" v="538" actId="20577"/>
        <pc:sldMkLst>
          <pc:docMk/>
          <pc:sldMk cId="267773702" sldId="300"/>
        </pc:sldMkLst>
        <pc:spChg chg="mod">
          <ac:chgData name="Elžbieta Banytė" userId="S::elzbieta.banyte@akulvietis.lt::2df2dbdc-8add-4ac6-aa69-3b66256cde8c" providerId="AD" clId="Web-{998D258F-DBF0-4AB1-ADBD-0F7EC882394C}" dt="2022-01-25T05:34:17.972" v="538" actId="20577"/>
          <ac:spMkLst>
            <pc:docMk/>
            <pc:sldMk cId="267773702" sldId="30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5:13.817" v="541" actId="20577"/>
        <pc:sldMkLst>
          <pc:docMk/>
          <pc:sldMk cId="3280976549" sldId="301"/>
        </pc:sldMkLst>
        <pc:spChg chg="mod">
          <ac:chgData name="Elžbieta Banytė" userId="S::elzbieta.banyte@akulvietis.lt::2df2dbdc-8add-4ac6-aa69-3b66256cde8c" providerId="AD" clId="Web-{998D258F-DBF0-4AB1-ADBD-0F7EC882394C}" dt="2022-01-25T05:35:13.817" v="541" actId="20577"/>
          <ac:spMkLst>
            <pc:docMk/>
            <pc:sldMk cId="3280976549" sldId="30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5:37.834" v="547" actId="20577"/>
        <pc:sldMkLst>
          <pc:docMk/>
          <pc:sldMk cId="3406836712" sldId="302"/>
        </pc:sldMkLst>
        <pc:spChg chg="mod">
          <ac:chgData name="Elžbieta Banytė" userId="S::elzbieta.banyte@akulvietis.lt::2df2dbdc-8add-4ac6-aa69-3b66256cde8c" providerId="AD" clId="Web-{998D258F-DBF0-4AB1-ADBD-0F7EC882394C}" dt="2022-01-25T05:35:37.834" v="547" actId="20577"/>
          <ac:spMkLst>
            <pc:docMk/>
            <pc:sldMk cId="3406836712" sldId="30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6:08.121" v="558" actId="20577"/>
        <pc:sldMkLst>
          <pc:docMk/>
          <pc:sldMk cId="3788367873" sldId="303"/>
        </pc:sldMkLst>
        <pc:spChg chg="mod">
          <ac:chgData name="Elžbieta Banytė" userId="S::elzbieta.banyte@akulvietis.lt::2df2dbdc-8add-4ac6-aa69-3b66256cde8c" providerId="AD" clId="Web-{998D258F-DBF0-4AB1-ADBD-0F7EC882394C}" dt="2022-01-25T05:36:08.121" v="558" actId="20577"/>
          <ac:spMkLst>
            <pc:docMk/>
            <pc:sldMk cId="3788367873" sldId="30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6:55.820" v="562" actId="20577"/>
        <pc:sldMkLst>
          <pc:docMk/>
          <pc:sldMk cId="2497195127" sldId="304"/>
        </pc:sldMkLst>
        <pc:spChg chg="mod">
          <ac:chgData name="Elžbieta Banytė" userId="S::elzbieta.banyte@akulvietis.lt::2df2dbdc-8add-4ac6-aa69-3b66256cde8c" providerId="AD" clId="Web-{998D258F-DBF0-4AB1-ADBD-0F7EC882394C}" dt="2022-01-25T05:36:55.820" v="562" actId="20577"/>
          <ac:spMkLst>
            <pc:docMk/>
            <pc:sldMk cId="2497195127" sldId="30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7:10.335" v="598" actId="20577"/>
        <pc:sldMkLst>
          <pc:docMk/>
          <pc:sldMk cId="1148328182" sldId="305"/>
        </pc:sldMkLst>
        <pc:spChg chg="mod">
          <ac:chgData name="Elžbieta Banytė" userId="S::elzbieta.banyte@akulvietis.lt::2df2dbdc-8add-4ac6-aa69-3b66256cde8c" providerId="AD" clId="Web-{998D258F-DBF0-4AB1-ADBD-0F7EC882394C}" dt="2022-01-25T05:37:10.335" v="598" actId="20577"/>
          <ac:spMkLst>
            <pc:docMk/>
            <pc:sldMk cId="1148328182" sldId="30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7:29.055" v="602" actId="20577"/>
        <pc:sldMkLst>
          <pc:docMk/>
          <pc:sldMk cId="2231653886" sldId="306"/>
        </pc:sldMkLst>
        <pc:spChg chg="mod">
          <ac:chgData name="Elžbieta Banytė" userId="S::elzbieta.banyte@akulvietis.lt::2df2dbdc-8add-4ac6-aa69-3b66256cde8c" providerId="AD" clId="Web-{998D258F-DBF0-4AB1-ADBD-0F7EC882394C}" dt="2022-01-25T05:37:29.055" v="602" actId="20577"/>
          <ac:spMkLst>
            <pc:docMk/>
            <pc:sldMk cId="2231653886" sldId="30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7:44.930" v="606" actId="20577"/>
        <pc:sldMkLst>
          <pc:docMk/>
          <pc:sldMk cId="3692802861" sldId="307"/>
        </pc:sldMkLst>
        <pc:spChg chg="mod">
          <ac:chgData name="Elžbieta Banytė" userId="S::elzbieta.banyte@akulvietis.lt::2df2dbdc-8add-4ac6-aa69-3b66256cde8c" providerId="AD" clId="Web-{998D258F-DBF0-4AB1-ADBD-0F7EC882394C}" dt="2022-01-25T05:37:44.930" v="606" actId="20577"/>
          <ac:spMkLst>
            <pc:docMk/>
            <pc:sldMk cId="3692802861" sldId="30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8:05.290" v="610" actId="20577"/>
        <pc:sldMkLst>
          <pc:docMk/>
          <pc:sldMk cId="3523163919" sldId="308"/>
        </pc:sldMkLst>
        <pc:spChg chg="mod">
          <ac:chgData name="Elžbieta Banytė" userId="S::elzbieta.banyte@akulvietis.lt::2df2dbdc-8add-4ac6-aa69-3b66256cde8c" providerId="AD" clId="Web-{998D258F-DBF0-4AB1-ADBD-0F7EC882394C}" dt="2022-01-25T05:38:05.290" v="610" actId="20577"/>
          <ac:spMkLst>
            <pc:docMk/>
            <pc:sldMk cId="3523163919" sldId="30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8:27.462" v="621" actId="20577"/>
        <pc:sldMkLst>
          <pc:docMk/>
          <pc:sldMk cId="1300373726" sldId="309"/>
        </pc:sldMkLst>
        <pc:spChg chg="mod">
          <ac:chgData name="Elžbieta Banytė" userId="S::elzbieta.banyte@akulvietis.lt::2df2dbdc-8add-4ac6-aa69-3b66256cde8c" providerId="AD" clId="Web-{998D258F-DBF0-4AB1-ADBD-0F7EC882394C}" dt="2022-01-25T05:38:27.462" v="621" actId="20577"/>
          <ac:spMkLst>
            <pc:docMk/>
            <pc:sldMk cId="1300373726" sldId="30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8:45.384" v="645" actId="20577"/>
        <pc:sldMkLst>
          <pc:docMk/>
          <pc:sldMk cId="3749712118" sldId="310"/>
        </pc:sldMkLst>
        <pc:spChg chg="mod">
          <ac:chgData name="Elžbieta Banytė" userId="S::elzbieta.banyte@akulvietis.lt::2df2dbdc-8add-4ac6-aa69-3b66256cde8c" providerId="AD" clId="Web-{998D258F-DBF0-4AB1-ADBD-0F7EC882394C}" dt="2022-01-25T05:38:45.384" v="645" actId="20577"/>
          <ac:spMkLst>
            <pc:docMk/>
            <pc:sldMk cId="3749712118" sldId="31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9:07.010" v="669" actId="20577"/>
        <pc:sldMkLst>
          <pc:docMk/>
          <pc:sldMk cId="955025926" sldId="311"/>
        </pc:sldMkLst>
        <pc:spChg chg="mod">
          <ac:chgData name="Elžbieta Banytė" userId="S::elzbieta.banyte@akulvietis.lt::2df2dbdc-8add-4ac6-aa69-3b66256cde8c" providerId="AD" clId="Web-{998D258F-DBF0-4AB1-ADBD-0F7EC882394C}" dt="2022-01-25T05:39:07.010" v="669" actId="20577"/>
          <ac:spMkLst>
            <pc:docMk/>
            <pc:sldMk cId="955025926" sldId="31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9:28.557" v="697" actId="20577"/>
        <pc:sldMkLst>
          <pc:docMk/>
          <pc:sldMk cId="2017900472" sldId="312"/>
        </pc:sldMkLst>
        <pc:spChg chg="mod">
          <ac:chgData name="Elžbieta Banytė" userId="S::elzbieta.banyte@akulvietis.lt::2df2dbdc-8add-4ac6-aa69-3b66256cde8c" providerId="AD" clId="Web-{998D258F-DBF0-4AB1-ADBD-0F7EC882394C}" dt="2022-01-25T05:39:28.557" v="697" actId="20577"/>
          <ac:spMkLst>
            <pc:docMk/>
            <pc:sldMk cId="2017900472" sldId="31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39:47.433" v="708" actId="20577"/>
        <pc:sldMkLst>
          <pc:docMk/>
          <pc:sldMk cId="103302311" sldId="313"/>
        </pc:sldMkLst>
        <pc:spChg chg="mod">
          <ac:chgData name="Elžbieta Banytė" userId="S::elzbieta.banyte@akulvietis.lt::2df2dbdc-8add-4ac6-aa69-3b66256cde8c" providerId="AD" clId="Web-{998D258F-DBF0-4AB1-ADBD-0F7EC882394C}" dt="2022-01-25T05:39:47.433" v="708" actId="20577"/>
          <ac:spMkLst>
            <pc:docMk/>
            <pc:sldMk cId="103302311" sldId="31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0:04.527" v="741" actId="20577"/>
        <pc:sldMkLst>
          <pc:docMk/>
          <pc:sldMk cId="1167889318" sldId="314"/>
        </pc:sldMkLst>
        <pc:spChg chg="mod">
          <ac:chgData name="Elžbieta Banytė" userId="S::elzbieta.banyte@akulvietis.lt::2df2dbdc-8add-4ac6-aa69-3b66256cde8c" providerId="AD" clId="Web-{998D258F-DBF0-4AB1-ADBD-0F7EC882394C}" dt="2022-01-25T05:40:04.527" v="741" actId="20577"/>
          <ac:spMkLst>
            <pc:docMk/>
            <pc:sldMk cId="1167889318" sldId="31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0:23.730" v="756" actId="20577"/>
        <pc:sldMkLst>
          <pc:docMk/>
          <pc:sldMk cId="1712815789" sldId="315"/>
        </pc:sldMkLst>
        <pc:spChg chg="mod">
          <ac:chgData name="Elžbieta Banytė" userId="S::elzbieta.banyte@akulvietis.lt::2df2dbdc-8add-4ac6-aa69-3b66256cde8c" providerId="AD" clId="Web-{998D258F-DBF0-4AB1-ADBD-0F7EC882394C}" dt="2022-01-25T05:40:23.730" v="756" actId="20577"/>
          <ac:spMkLst>
            <pc:docMk/>
            <pc:sldMk cId="1712815789" sldId="31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0:43.293" v="764" actId="20577"/>
        <pc:sldMkLst>
          <pc:docMk/>
          <pc:sldMk cId="3830450757" sldId="316"/>
        </pc:sldMkLst>
        <pc:spChg chg="mod">
          <ac:chgData name="Elžbieta Banytė" userId="S::elzbieta.banyte@akulvietis.lt::2df2dbdc-8add-4ac6-aa69-3b66256cde8c" providerId="AD" clId="Web-{998D258F-DBF0-4AB1-ADBD-0F7EC882394C}" dt="2022-01-25T05:40:43.293" v="764" actId="20577"/>
          <ac:spMkLst>
            <pc:docMk/>
            <pc:sldMk cId="3830450757" sldId="31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1:04.622" v="779" actId="20577"/>
        <pc:sldMkLst>
          <pc:docMk/>
          <pc:sldMk cId="777228376" sldId="317"/>
        </pc:sldMkLst>
        <pc:spChg chg="mod">
          <ac:chgData name="Elžbieta Banytė" userId="S::elzbieta.banyte@akulvietis.lt::2df2dbdc-8add-4ac6-aa69-3b66256cde8c" providerId="AD" clId="Web-{998D258F-DBF0-4AB1-ADBD-0F7EC882394C}" dt="2022-01-25T05:41:04.622" v="779" actId="20577"/>
          <ac:spMkLst>
            <pc:docMk/>
            <pc:sldMk cId="777228376" sldId="31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1:23.231" v="793" actId="20577"/>
        <pc:sldMkLst>
          <pc:docMk/>
          <pc:sldMk cId="3013837654" sldId="318"/>
        </pc:sldMkLst>
        <pc:spChg chg="mod">
          <ac:chgData name="Elžbieta Banytė" userId="S::elzbieta.banyte@akulvietis.lt::2df2dbdc-8add-4ac6-aa69-3b66256cde8c" providerId="AD" clId="Web-{998D258F-DBF0-4AB1-ADBD-0F7EC882394C}" dt="2022-01-25T05:41:23.231" v="793" actId="20577"/>
          <ac:spMkLst>
            <pc:docMk/>
            <pc:sldMk cId="3013837654" sldId="31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1:41.404" v="813" actId="20577"/>
        <pc:sldMkLst>
          <pc:docMk/>
          <pc:sldMk cId="4089084532" sldId="319"/>
        </pc:sldMkLst>
        <pc:spChg chg="mod">
          <ac:chgData name="Elžbieta Banytė" userId="S::elzbieta.banyte@akulvietis.lt::2df2dbdc-8add-4ac6-aa69-3b66256cde8c" providerId="AD" clId="Web-{998D258F-DBF0-4AB1-ADBD-0F7EC882394C}" dt="2022-01-25T05:41:41.404" v="813" actId="20577"/>
          <ac:spMkLst>
            <pc:docMk/>
            <pc:sldMk cId="4089084532" sldId="31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2:13.482" v="847" actId="20577"/>
        <pc:sldMkLst>
          <pc:docMk/>
          <pc:sldMk cId="1216308730" sldId="320"/>
        </pc:sldMkLst>
        <pc:spChg chg="mod">
          <ac:chgData name="Elžbieta Banytė" userId="S::elzbieta.banyte@akulvietis.lt::2df2dbdc-8add-4ac6-aa69-3b66256cde8c" providerId="AD" clId="Web-{998D258F-DBF0-4AB1-ADBD-0F7EC882394C}" dt="2022-01-25T05:42:13.482" v="847" actId="20577"/>
          <ac:spMkLst>
            <pc:docMk/>
            <pc:sldMk cId="1216308730" sldId="32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2:32.061" v="874" actId="20577"/>
        <pc:sldMkLst>
          <pc:docMk/>
          <pc:sldMk cId="569989665" sldId="321"/>
        </pc:sldMkLst>
        <pc:spChg chg="mod">
          <ac:chgData name="Elžbieta Banytė" userId="S::elzbieta.banyte@akulvietis.lt::2df2dbdc-8add-4ac6-aa69-3b66256cde8c" providerId="AD" clId="Web-{998D258F-DBF0-4AB1-ADBD-0F7EC882394C}" dt="2022-01-25T05:42:32.061" v="874" actId="20577"/>
          <ac:spMkLst>
            <pc:docMk/>
            <pc:sldMk cId="569989665" sldId="32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2:42.764" v="890" actId="20577"/>
        <pc:sldMkLst>
          <pc:docMk/>
          <pc:sldMk cId="3990221867" sldId="322"/>
        </pc:sldMkLst>
        <pc:spChg chg="mod">
          <ac:chgData name="Elžbieta Banytė" userId="S::elzbieta.banyte@akulvietis.lt::2df2dbdc-8add-4ac6-aa69-3b66256cde8c" providerId="AD" clId="Web-{998D258F-DBF0-4AB1-ADBD-0F7EC882394C}" dt="2022-01-25T05:42:42.764" v="890" actId="20577"/>
          <ac:spMkLst>
            <pc:docMk/>
            <pc:sldMk cId="3990221867" sldId="32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3:07.452" v="915" actId="20577"/>
        <pc:sldMkLst>
          <pc:docMk/>
          <pc:sldMk cId="53497959" sldId="323"/>
        </pc:sldMkLst>
        <pc:spChg chg="mod">
          <ac:chgData name="Elžbieta Banytė" userId="S::elzbieta.banyte@akulvietis.lt::2df2dbdc-8add-4ac6-aa69-3b66256cde8c" providerId="AD" clId="Web-{998D258F-DBF0-4AB1-ADBD-0F7EC882394C}" dt="2022-01-25T05:43:07.452" v="915" actId="20577"/>
          <ac:spMkLst>
            <pc:docMk/>
            <pc:sldMk cId="53497959" sldId="32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3:29.922" v="938" actId="20577"/>
        <pc:sldMkLst>
          <pc:docMk/>
          <pc:sldMk cId="3181181944" sldId="324"/>
        </pc:sldMkLst>
        <pc:spChg chg="mod">
          <ac:chgData name="Elžbieta Banytė" userId="S::elzbieta.banyte@akulvietis.lt::2df2dbdc-8add-4ac6-aa69-3b66256cde8c" providerId="AD" clId="Web-{998D258F-DBF0-4AB1-ADBD-0F7EC882394C}" dt="2022-01-25T05:43:29.922" v="938" actId="20577"/>
          <ac:spMkLst>
            <pc:docMk/>
            <pc:sldMk cId="3181181944" sldId="32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3:47.031" v="964" actId="20577"/>
        <pc:sldMkLst>
          <pc:docMk/>
          <pc:sldMk cId="66100859" sldId="325"/>
        </pc:sldMkLst>
        <pc:spChg chg="mod">
          <ac:chgData name="Elžbieta Banytė" userId="S::elzbieta.banyte@akulvietis.lt::2df2dbdc-8add-4ac6-aa69-3b66256cde8c" providerId="AD" clId="Web-{998D258F-DBF0-4AB1-ADBD-0F7EC882394C}" dt="2022-01-25T05:43:47.031" v="964" actId="20577"/>
          <ac:spMkLst>
            <pc:docMk/>
            <pc:sldMk cId="66100859" sldId="32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3:58.375" v="977" actId="20577"/>
        <pc:sldMkLst>
          <pc:docMk/>
          <pc:sldMk cId="3112055174" sldId="326"/>
        </pc:sldMkLst>
        <pc:spChg chg="mod">
          <ac:chgData name="Elžbieta Banytė" userId="S::elzbieta.banyte@akulvietis.lt::2df2dbdc-8add-4ac6-aa69-3b66256cde8c" providerId="AD" clId="Web-{998D258F-DBF0-4AB1-ADBD-0F7EC882394C}" dt="2022-01-25T05:43:58.375" v="977" actId="20577"/>
          <ac:spMkLst>
            <pc:docMk/>
            <pc:sldMk cId="3112055174" sldId="32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4:14.547" v="998" actId="20577"/>
        <pc:sldMkLst>
          <pc:docMk/>
          <pc:sldMk cId="1907481107" sldId="327"/>
        </pc:sldMkLst>
        <pc:spChg chg="mod">
          <ac:chgData name="Elžbieta Banytė" userId="S::elzbieta.banyte@akulvietis.lt::2df2dbdc-8add-4ac6-aa69-3b66256cde8c" providerId="AD" clId="Web-{998D258F-DBF0-4AB1-ADBD-0F7EC882394C}" dt="2022-01-25T05:44:14.547" v="998" actId="20577"/>
          <ac:spMkLst>
            <pc:docMk/>
            <pc:sldMk cId="1907481107" sldId="32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6:59.535" v="1007" actId="20577"/>
        <pc:sldMkLst>
          <pc:docMk/>
          <pc:sldMk cId="3829850643" sldId="328"/>
        </pc:sldMkLst>
        <pc:spChg chg="mod">
          <ac:chgData name="Elžbieta Banytė" userId="S::elzbieta.banyte@akulvietis.lt::2df2dbdc-8add-4ac6-aa69-3b66256cde8c" providerId="AD" clId="Web-{998D258F-DBF0-4AB1-ADBD-0F7EC882394C}" dt="2022-01-25T05:46:59.535" v="1007" actId="20577"/>
          <ac:spMkLst>
            <pc:docMk/>
            <pc:sldMk cId="3829850643" sldId="32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48:43.178" v="1035" actId="20577"/>
        <pc:sldMkLst>
          <pc:docMk/>
          <pc:sldMk cId="1807793371" sldId="329"/>
        </pc:sldMkLst>
        <pc:spChg chg="mod">
          <ac:chgData name="Elžbieta Banytė" userId="S::elzbieta.banyte@akulvietis.lt::2df2dbdc-8add-4ac6-aa69-3b66256cde8c" providerId="AD" clId="Web-{998D258F-DBF0-4AB1-ADBD-0F7EC882394C}" dt="2022-01-25T05:48:43.178" v="1035" actId="20577"/>
          <ac:spMkLst>
            <pc:docMk/>
            <pc:sldMk cId="1807793371" sldId="32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0:04.477" v="1063" actId="20577"/>
        <pc:sldMkLst>
          <pc:docMk/>
          <pc:sldMk cId="2521494954" sldId="330"/>
        </pc:sldMkLst>
        <pc:spChg chg="mod">
          <ac:chgData name="Elžbieta Banytė" userId="S::elzbieta.banyte@akulvietis.lt::2df2dbdc-8add-4ac6-aa69-3b66256cde8c" providerId="AD" clId="Web-{998D258F-DBF0-4AB1-ADBD-0F7EC882394C}" dt="2022-01-25T05:50:04.477" v="1063" actId="20577"/>
          <ac:spMkLst>
            <pc:docMk/>
            <pc:sldMk cId="2521494954" sldId="33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0:18.477" v="1074" actId="20577"/>
        <pc:sldMkLst>
          <pc:docMk/>
          <pc:sldMk cId="2283362539" sldId="331"/>
        </pc:sldMkLst>
        <pc:spChg chg="mod">
          <ac:chgData name="Elžbieta Banytė" userId="S::elzbieta.banyte@akulvietis.lt::2df2dbdc-8add-4ac6-aa69-3b66256cde8c" providerId="AD" clId="Web-{998D258F-DBF0-4AB1-ADBD-0F7EC882394C}" dt="2022-01-25T05:50:18.477" v="1074" actId="20577"/>
          <ac:spMkLst>
            <pc:docMk/>
            <pc:sldMk cId="2283362539" sldId="33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0:48.978" v="1077" actId="20577"/>
        <pc:sldMkLst>
          <pc:docMk/>
          <pc:sldMk cId="660084492" sldId="332"/>
        </pc:sldMkLst>
        <pc:spChg chg="mod">
          <ac:chgData name="Elžbieta Banytė" userId="S::elzbieta.banyte@akulvietis.lt::2df2dbdc-8add-4ac6-aa69-3b66256cde8c" providerId="AD" clId="Web-{998D258F-DBF0-4AB1-ADBD-0F7EC882394C}" dt="2022-01-25T05:50:48.978" v="1077" actId="20577"/>
          <ac:spMkLst>
            <pc:docMk/>
            <pc:sldMk cId="660084492" sldId="33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0:58.040" v="1091" actId="20577"/>
        <pc:sldMkLst>
          <pc:docMk/>
          <pc:sldMk cId="3561652828" sldId="333"/>
        </pc:sldMkLst>
        <pc:spChg chg="mod">
          <ac:chgData name="Elžbieta Banytė" userId="S::elzbieta.banyte@akulvietis.lt::2df2dbdc-8add-4ac6-aa69-3b66256cde8c" providerId="AD" clId="Web-{998D258F-DBF0-4AB1-ADBD-0F7EC882394C}" dt="2022-01-25T05:50:58.040" v="1091" actId="20577"/>
          <ac:spMkLst>
            <pc:docMk/>
            <pc:sldMk cId="3561652828" sldId="33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1:24.541" v="1113" actId="20577"/>
        <pc:sldMkLst>
          <pc:docMk/>
          <pc:sldMk cId="910268559" sldId="334"/>
        </pc:sldMkLst>
        <pc:spChg chg="mod">
          <ac:chgData name="Elžbieta Banytė" userId="S::elzbieta.banyte@akulvietis.lt::2df2dbdc-8add-4ac6-aa69-3b66256cde8c" providerId="AD" clId="Web-{998D258F-DBF0-4AB1-ADBD-0F7EC882394C}" dt="2022-01-25T05:51:24.541" v="1113" actId="20577"/>
          <ac:spMkLst>
            <pc:docMk/>
            <pc:sldMk cId="910268559" sldId="33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1:52.979" v="1148" actId="20577"/>
        <pc:sldMkLst>
          <pc:docMk/>
          <pc:sldMk cId="3193126199" sldId="335"/>
        </pc:sldMkLst>
        <pc:spChg chg="mod">
          <ac:chgData name="Elžbieta Banytė" userId="S::elzbieta.banyte@akulvietis.lt::2df2dbdc-8add-4ac6-aa69-3b66256cde8c" providerId="AD" clId="Web-{998D258F-DBF0-4AB1-ADBD-0F7EC882394C}" dt="2022-01-25T05:51:52.979" v="1148" actId="20577"/>
          <ac:spMkLst>
            <pc:docMk/>
            <pc:sldMk cId="3193126199" sldId="33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2:11.729" v="1165" actId="20577"/>
        <pc:sldMkLst>
          <pc:docMk/>
          <pc:sldMk cId="4256806759" sldId="336"/>
        </pc:sldMkLst>
        <pc:spChg chg="mod">
          <ac:chgData name="Elžbieta Banytė" userId="S::elzbieta.banyte@akulvietis.lt::2df2dbdc-8add-4ac6-aa69-3b66256cde8c" providerId="AD" clId="Web-{998D258F-DBF0-4AB1-ADBD-0F7EC882394C}" dt="2022-01-25T05:52:11.729" v="1165" actId="20577"/>
          <ac:spMkLst>
            <pc:docMk/>
            <pc:sldMk cId="4256806759" sldId="33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2:25.245" v="1177" actId="20577"/>
        <pc:sldMkLst>
          <pc:docMk/>
          <pc:sldMk cId="4284760419" sldId="337"/>
        </pc:sldMkLst>
        <pc:spChg chg="mod">
          <ac:chgData name="Elžbieta Banytė" userId="S::elzbieta.banyte@akulvietis.lt::2df2dbdc-8add-4ac6-aa69-3b66256cde8c" providerId="AD" clId="Web-{998D258F-DBF0-4AB1-ADBD-0F7EC882394C}" dt="2022-01-25T05:52:25.245" v="1177" actId="20577"/>
          <ac:spMkLst>
            <pc:docMk/>
            <pc:sldMk cId="4284760419" sldId="33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2:51.308" v="1189" actId="20577"/>
        <pc:sldMkLst>
          <pc:docMk/>
          <pc:sldMk cId="3384591007" sldId="338"/>
        </pc:sldMkLst>
        <pc:spChg chg="mod">
          <ac:chgData name="Elžbieta Banytė" userId="S::elzbieta.banyte@akulvietis.lt::2df2dbdc-8add-4ac6-aa69-3b66256cde8c" providerId="AD" clId="Web-{998D258F-DBF0-4AB1-ADBD-0F7EC882394C}" dt="2022-01-25T05:52:51.308" v="1189" actId="20577"/>
          <ac:spMkLst>
            <pc:docMk/>
            <pc:sldMk cId="3384591007" sldId="33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3:15.309" v="1220" actId="20577"/>
        <pc:sldMkLst>
          <pc:docMk/>
          <pc:sldMk cId="3529920027" sldId="339"/>
        </pc:sldMkLst>
        <pc:spChg chg="mod">
          <ac:chgData name="Elžbieta Banytė" userId="S::elzbieta.banyte@akulvietis.lt::2df2dbdc-8add-4ac6-aa69-3b66256cde8c" providerId="AD" clId="Web-{998D258F-DBF0-4AB1-ADBD-0F7EC882394C}" dt="2022-01-25T05:53:15.309" v="1220" actId="20577"/>
          <ac:spMkLst>
            <pc:docMk/>
            <pc:sldMk cId="3529920027" sldId="33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3:30.731" v="1231" actId="20577"/>
        <pc:sldMkLst>
          <pc:docMk/>
          <pc:sldMk cId="554969463" sldId="340"/>
        </pc:sldMkLst>
        <pc:spChg chg="mod">
          <ac:chgData name="Elžbieta Banytė" userId="S::elzbieta.banyte@akulvietis.lt::2df2dbdc-8add-4ac6-aa69-3b66256cde8c" providerId="AD" clId="Web-{998D258F-DBF0-4AB1-ADBD-0F7EC882394C}" dt="2022-01-25T05:53:30.731" v="1231" actId="20577"/>
          <ac:spMkLst>
            <pc:docMk/>
            <pc:sldMk cId="554969463" sldId="34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3:41.825" v="1251" actId="20577"/>
        <pc:sldMkLst>
          <pc:docMk/>
          <pc:sldMk cId="2281355895" sldId="341"/>
        </pc:sldMkLst>
        <pc:spChg chg="mod">
          <ac:chgData name="Elžbieta Banytė" userId="S::elzbieta.banyte@akulvietis.lt::2df2dbdc-8add-4ac6-aa69-3b66256cde8c" providerId="AD" clId="Web-{998D258F-DBF0-4AB1-ADBD-0F7EC882394C}" dt="2022-01-25T05:53:41.825" v="1251" actId="20577"/>
          <ac:spMkLst>
            <pc:docMk/>
            <pc:sldMk cId="2281355895" sldId="34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3:58.919" v="1258" actId="20577"/>
        <pc:sldMkLst>
          <pc:docMk/>
          <pc:sldMk cId="4086107353" sldId="342"/>
        </pc:sldMkLst>
        <pc:spChg chg="mod">
          <ac:chgData name="Elžbieta Banytė" userId="S::elzbieta.banyte@akulvietis.lt::2df2dbdc-8add-4ac6-aa69-3b66256cde8c" providerId="AD" clId="Web-{998D258F-DBF0-4AB1-ADBD-0F7EC882394C}" dt="2022-01-25T05:53:58.919" v="1258" actId="20577"/>
          <ac:spMkLst>
            <pc:docMk/>
            <pc:sldMk cId="4086107353" sldId="34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4:12.904" v="1267" actId="20577"/>
        <pc:sldMkLst>
          <pc:docMk/>
          <pc:sldMk cId="1550561072" sldId="343"/>
        </pc:sldMkLst>
        <pc:spChg chg="mod">
          <ac:chgData name="Elžbieta Banytė" userId="S::elzbieta.banyte@akulvietis.lt::2df2dbdc-8add-4ac6-aa69-3b66256cde8c" providerId="AD" clId="Web-{998D258F-DBF0-4AB1-ADBD-0F7EC882394C}" dt="2022-01-25T05:54:12.904" v="1267" actId="20577"/>
          <ac:spMkLst>
            <pc:docMk/>
            <pc:sldMk cId="1550561072" sldId="34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4:24.107" v="1278" actId="20577"/>
        <pc:sldMkLst>
          <pc:docMk/>
          <pc:sldMk cId="2648500823" sldId="344"/>
        </pc:sldMkLst>
        <pc:spChg chg="mod">
          <ac:chgData name="Elžbieta Banytė" userId="S::elzbieta.banyte@akulvietis.lt::2df2dbdc-8add-4ac6-aa69-3b66256cde8c" providerId="AD" clId="Web-{998D258F-DBF0-4AB1-ADBD-0F7EC882394C}" dt="2022-01-25T05:54:24.107" v="1278" actId="20577"/>
          <ac:spMkLst>
            <pc:docMk/>
            <pc:sldMk cId="2648500823" sldId="34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4:33.795" v="1288" actId="20577"/>
        <pc:sldMkLst>
          <pc:docMk/>
          <pc:sldMk cId="2551092246" sldId="345"/>
        </pc:sldMkLst>
        <pc:spChg chg="mod">
          <ac:chgData name="Elžbieta Banytė" userId="S::elzbieta.banyte@akulvietis.lt::2df2dbdc-8add-4ac6-aa69-3b66256cde8c" providerId="AD" clId="Web-{998D258F-DBF0-4AB1-ADBD-0F7EC882394C}" dt="2022-01-25T05:54:33.795" v="1288" actId="20577"/>
          <ac:spMkLst>
            <pc:docMk/>
            <pc:sldMk cId="2551092246" sldId="34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4:55.092" v="1301" actId="20577"/>
        <pc:sldMkLst>
          <pc:docMk/>
          <pc:sldMk cId="1209535383" sldId="346"/>
        </pc:sldMkLst>
        <pc:spChg chg="mod">
          <ac:chgData name="Elžbieta Banytė" userId="S::elzbieta.banyte@akulvietis.lt::2df2dbdc-8add-4ac6-aa69-3b66256cde8c" providerId="AD" clId="Web-{998D258F-DBF0-4AB1-ADBD-0F7EC882394C}" dt="2022-01-25T05:54:55.092" v="1301" actId="20577"/>
          <ac:spMkLst>
            <pc:docMk/>
            <pc:sldMk cId="1209535383" sldId="34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5:20.765" v="1324" actId="20577"/>
        <pc:sldMkLst>
          <pc:docMk/>
          <pc:sldMk cId="2825187633" sldId="347"/>
        </pc:sldMkLst>
        <pc:spChg chg="mod">
          <ac:chgData name="Elžbieta Banytė" userId="S::elzbieta.banyte@akulvietis.lt::2df2dbdc-8add-4ac6-aa69-3b66256cde8c" providerId="AD" clId="Web-{998D258F-DBF0-4AB1-ADBD-0F7EC882394C}" dt="2022-01-25T05:55:20.765" v="1324" actId="20577"/>
          <ac:spMkLst>
            <pc:docMk/>
            <pc:sldMk cId="2825187633" sldId="34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5:38.749" v="1346" actId="20577"/>
        <pc:sldMkLst>
          <pc:docMk/>
          <pc:sldMk cId="80053849" sldId="348"/>
        </pc:sldMkLst>
        <pc:spChg chg="mod">
          <ac:chgData name="Elžbieta Banytė" userId="S::elzbieta.banyte@akulvietis.lt::2df2dbdc-8add-4ac6-aa69-3b66256cde8c" providerId="AD" clId="Web-{998D258F-DBF0-4AB1-ADBD-0F7EC882394C}" dt="2022-01-25T05:55:38.749" v="1346" actId="20577"/>
          <ac:spMkLst>
            <pc:docMk/>
            <pc:sldMk cId="80053849" sldId="34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6:14.828" v="1374" actId="20577"/>
        <pc:sldMkLst>
          <pc:docMk/>
          <pc:sldMk cId="1284749392" sldId="349"/>
        </pc:sldMkLst>
        <pc:spChg chg="mod">
          <ac:chgData name="Elžbieta Banytė" userId="S::elzbieta.banyte@akulvietis.lt::2df2dbdc-8add-4ac6-aa69-3b66256cde8c" providerId="AD" clId="Web-{998D258F-DBF0-4AB1-ADBD-0F7EC882394C}" dt="2022-01-25T05:56:14.828" v="1374" actId="20577"/>
          <ac:spMkLst>
            <pc:docMk/>
            <pc:sldMk cId="1284749392" sldId="34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6:42.126" v="1387" actId="20577"/>
        <pc:sldMkLst>
          <pc:docMk/>
          <pc:sldMk cId="3524128401" sldId="350"/>
        </pc:sldMkLst>
        <pc:spChg chg="mod">
          <ac:chgData name="Elžbieta Banytė" userId="S::elzbieta.banyte@akulvietis.lt::2df2dbdc-8add-4ac6-aa69-3b66256cde8c" providerId="AD" clId="Web-{998D258F-DBF0-4AB1-ADBD-0F7EC882394C}" dt="2022-01-25T05:56:42.126" v="1387" actId="20577"/>
          <ac:spMkLst>
            <pc:docMk/>
            <pc:sldMk cId="3524128401" sldId="35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7:03.220" v="1409" actId="20577"/>
        <pc:sldMkLst>
          <pc:docMk/>
          <pc:sldMk cId="1230268096" sldId="351"/>
        </pc:sldMkLst>
        <pc:spChg chg="mod">
          <ac:chgData name="Elžbieta Banytė" userId="S::elzbieta.banyte@akulvietis.lt::2df2dbdc-8add-4ac6-aa69-3b66256cde8c" providerId="AD" clId="Web-{998D258F-DBF0-4AB1-ADBD-0F7EC882394C}" dt="2022-01-25T05:57:03.220" v="1409" actId="20577"/>
          <ac:spMkLst>
            <pc:docMk/>
            <pc:sldMk cId="1230268096" sldId="35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7:13.767" v="1426" actId="20577"/>
        <pc:sldMkLst>
          <pc:docMk/>
          <pc:sldMk cId="1609744172" sldId="352"/>
        </pc:sldMkLst>
        <pc:spChg chg="mod">
          <ac:chgData name="Elžbieta Banytė" userId="S::elzbieta.banyte@akulvietis.lt::2df2dbdc-8add-4ac6-aa69-3b66256cde8c" providerId="AD" clId="Web-{998D258F-DBF0-4AB1-ADBD-0F7EC882394C}" dt="2022-01-25T05:57:13.767" v="1426" actId="20577"/>
          <ac:spMkLst>
            <pc:docMk/>
            <pc:sldMk cId="1609744172" sldId="35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7:35.455" v="1439" actId="20577"/>
        <pc:sldMkLst>
          <pc:docMk/>
          <pc:sldMk cId="3479731396" sldId="353"/>
        </pc:sldMkLst>
        <pc:spChg chg="mod">
          <ac:chgData name="Elžbieta Banytė" userId="S::elzbieta.banyte@akulvietis.lt::2df2dbdc-8add-4ac6-aa69-3b66256cde8c" providerId="AD" clId="Web-{998D258F-DBF0-4AB1-ADBD-0F7EC882394C}" dt="2022-01-25T05:57:35.455" v="1439" actId="20577"/>
          <ac:spMkLst>
            <pc:docMk/>
            <pc:sldMk cId="3479731396" sldId="35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7:54.908" v="1458" actId="20577"/>
        <pc:sldMkLst>
          <pc:docMk/>
          <pc:sldMk cId="4195297793" sldId="354"/>
        </pc:sldMkLst>
        <pc:spChg chg="mod">
          <ac:chgData name="Elžbieta Banytė" userId="S::elzbieta.banyte@akulvietis.lt::2df2dbdc-8add-4ac6-aa69-3b66256cde8c" providerId="AD" clId="Web-{998D258F-DBF0-4AB1-ADBD-0F7EC882394C}" dt="2022-01-25T05:57:54.908" v="1458" actId="20577"/>
          <ac:spMkLst>
            <pc:docMk/>
            <pc:sldMk cId="4195297793" sldId="35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8:43.144" v="1527" actId="20577"/>
        <pc:sldMkLst>
          <pc:docMk/>
          <pc:sldMk cId="489066485" sldId="355"/>
        </pc:sldMkLst>
        <pc:spChg chg="mod">
          <ac:chgData name="Elžbieta Banytė" userId="S::elzbieta.banyte@akulvietis.lt::2df2dbdc-8add-4ac6-aa69-3b66256cde8c" providerId="AD" clId="Web-{998D258F-DBF0-4AB1-ADBD-0F7EC882394C}" dt="2022-01-25T05:58:43.144" v="1527" actId="20577"/>
          <ac:spMkLst>
            <pc:docMk/>
            <pc:sldMk cId="489066485" sldId="35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8:40.050" v="1525" actId="20577"/>
        <pc:sldMkLst>
          <pc:docMk/>
          <pc:sldMk cId="564633097" sldId="356"/>
        </pc:sldMkLst>
        <pc:spChg chg="mod">
          <ac:chgData name="Elžbieta Banytė" userId="S::elzbieta.banyte@akulvietis.lt::2df2dbdc-8add-4ac6-aa69-3b66256cde8c" providerId="AD" clId="Web-{998D258F-DBF0-4AB1-ADBD-0F7EC882394C}" dt="2022-01-25T05:58:40.050" v="1525" actId="20577"/>
          <ac:spMkLst>
            <pc:docMk/>
            <pc:sldMk cId="564633097" sldId="35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9:02.222" v="1547" actId="20577"/>
        <pc:sldMkLst>
          <pc:docMk/>
          <pc:sldMk cId="111272308" sldId="357"/>
        </pc:sldMkLst>
        <pc:spChg chg="mod">
          <ac:chgData name="Elžbieta Banytė" userId="S::elzbieta.banyte@akulvietis.lt::2df2dbdc-8add-4ac6-aa69-3b66256cde8c" providerId="AD" clId="Web-{998D258F-DBF0-4AB1-ADBD-0F7EC882394C}" dt="2022-01-25T05:59:02.222" v="1547" actId="20577"/>
          <ac:spMkLst>
            <pc:docMk/>
            <pc:sldMk cId="111272308" sldId="35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9:20.145" v="1569" actId="20577"/>
        <pc:sldMkLst>
          <pc:docMk/>
          <pc:sldMk cId="1902155447" sldId="358"/>
        </pc:sldMkLst>
        <pc:spChg chg="mod">
          <ac:chgData name="Elžbieta Banytė" userId="S::elzbieta.banyte@akulvietis.lt::2df2dbdc-8add-4ac6-aa69-3b66256cde8c" providerId="AD" clId="Web-{998D258F-DBF0-4AB1-ADBD-0F7EC882394C}" dt="2022-01-25T05:59:20.145" v="1569" actId="20577"/>
          <ac:spMkLst>
            <pc:docMk/>
            <pc:sldMk cId="1902155447" sldId="35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998D258F-DBF0-4AB1-ADBD-0F7EC882394C}" dt="2022-01-25T05:59:43.739" v="1585" actId="20577"/>
        <pc:sldMkLst>
          <pc:docMk/>
          <pc:sldMk cId="3813559208" sldId="359"/>
        </pc:sldMkLst>
        <pc:spChg chg="mod">
          <ac:chgData name="Elžbieta Banytė" userId="S::elzbieta.banyte@akulvietis.lt::2df2dbdc-8add-4ac6-aa69-3b66256cde8c" providerId="AD" clId="Web-{998D258F-DBF0-4AB1-ADBD-0F7EC882394C}" dt="2022-01-25T05:59:43.739" v="1585" actId="20577"/>
          <ac:spMkLst>
            <pc:docMk/>
            <pc:sldMk cId="3813559208" sldId="359"/>
            <ac:spMk id="2" creationId="{BB9EEF13-67D4-4C4A-9BEB-FF4105EDE72F}"/>
          </ac:spMkLst>
        </pc:spChg>
      </pc:sldChg>
      <pc:sldChg chg="add replId">
        <pc:chgData name="Elžbieta Banytė" userId="S::elzbieta.banyte@akulvietis.lt::2df2dbdc-8add-4ac6-aa69-3b66256cde8c" providerId="AD" clId="Web-{998D258F-DBF0-4AB1-ADBD-0F7EC882394C}" dt="2022-01-25T05:59:45.755" v="1586"/>
        <pc:sldMkLst>
          <pc:docMk/>
          <pc:sldMk cId="3947344432" sldId="360"/>
        </pc:sldMkLst>
      </pc:sldChg>
    </pc:docChg>
  </pc:docChgLst>
  <pc:docChgLst>
    <pc:chgData name="Elžbieta Banytė" userId="S::elzbieta.banyte@akulvietis.lt::2df2dbdc-8add-4ac6-aa69-3b66256cde8c" providerId="AD" clId="Web-{E04AA912-FBDA-4EF9-3554-6C451C5C6BCE}"/>
    <pc:docChg chg="addSld delSld modSld">
      <pc:chgData name="Elžbieta Banytė" userId="S::elzbieta.banyte@akulvietis.lt::2df2dbdc-8add-4ac6-aa69-3b66256cde8c" providerId="AD" clId="Web-{E04AA912-FBDA-4EF9-3554-6C451C5C6BCE}" dt="2022-02-01T01:48:00.860" v="552"/>
      <pc:docMkLst>
        <pc:docMk/>
      </pc:docMkLst>
      <pc:sldChg chg="new del">
        <pc:chgData name="Elžbieta Banytė" userId="S::elzbieta.banyte@akulvietis.lt::2df2dbdc-8add-4ac6-aa69-3b66256cde8c" providerId="AD" clId="Web-{E04AA912-FBDA-4EF9-3554-6C451C5C6BCE}" dt="2022-02-01T01:27:50.599" v="1"/>
        <pc:sldMkLst>
          <pc:docMk/>
          <pc:sldMk cId="2754676808" sldId="361"/>
        </pc:sldMkLst>
      </pc:sldChg>
      <pc:sldChg chg="new del">
        <pc:chgData name="Elžbieta Banytė" userId="S::elzbieta.banyte@akulvietis.lt::2df2dbdc-8add-4ac6-aa69-3b66256cde8c" providerId="AD" clId="Web-{E04AA912-FBDA-4EF9-3554-6C451C5C6BCE}" dt="2022-02-01T01:28:01.787" v="3"/>
        <pc:sldMkLst>
          <pc:docMk/>
          <pc:sldMk cId="3251470947" sldId="361"/>
        </pc:sldMkLst>
      </pc:sldChg>
      <pc:sldChg chg="modSp add replId">
        <pc:chgData name="Elžbieta Banytė" userId="S::elzbieta.banyte@akulvietis.lt::2df2dbdc-8add-4ac6-aa69-3b66256cde8c" providerId="AD" clId="Web-{E04AA912-FBDA-4EF9-3554-6C451C5C6BCE}" dt="2022-02-01T01:28:18.725" v="24" actId="20577"/>
        <pc:sldMkLst>
          <pc:docMk/>
          <pc:sldMk cId="3335744489" sldId="361"/>
        </pc:sldMkLst>
        <pc:spChg chg="mod">
          <ac:chgData name="Elžbieta Banytė" userId="S::elzbieta.banyte@akulvietis.lt::2df2dbdc-8add-4ac6-aa69-3b66256cde8c" providerId="AD" clId="Web-{E04AA912-FBDA-4EF9-3554-6C451C5C6BCE}" dt="2022-02-01T01:28:18.725" v="24" actId="20577"/>
          <ac:spMkLst>
            <pc:docMk/>
            <pc:sldMk cId="3335744489" sldId="36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29:00.382" v="57" actId="20577"/>
        <pc:sldMkLst>
          <pc:docMk/>
          <pc:sldMk cId="3237053958" sldId="362"/>
        </pc:sldMkLst>
        <pc:spChg chg="mod">
          <ac:chgData name="Elžbieta Banytė" userId="S::elzbieta.banyte@akulvietis.lt::2df2dbdc-8add-4ac6-aa69-3b66256cde8c" providerId="AD" clId="Web-{E04AA912-FBDA-4EF9-3554-6C451C5C6BCE}" dt="2022-02-01T01:29:00.382" v="57" actId="20577"/>
          <ac:spMkLst>
            <pc:docMk/>
            <pc:sldMk cId="3237053958" sldId="36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1:02.869" v="60" actId="20577"/>
        <pc:sldMkLst>
          <pc:docMk/>
          <pc:sldMk cId="573488091" sldId="363"/>
        </pc:sldMkLst>
        <pc:spChg chg="mod">
          <ac:chgData name="Elžbieta Banytė" userId="S::elzbieta.banyte@akulvietis.lt::2df2dbdc-8add-4ac6-aa69-3b66256cde8c" providerId="AD" clId="Web-{E04AA912-FBDA-4EF9-3554-6C451C5C6BCE}" dt="2022-02-01T01:31:02.869" v="60" actId="20577"/>
          <ac:spMkLst>
            <pc:docMk/>
            <pc:sldMk cId="573488091" sldId="36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2:43.746" v="64" actId="20577"/>
        <pc:sldMkLst>
          <pc:docMk/>
          <pc:sldMk cId="1691130974" sldId="364"/>
        </pc:sldMkLst>
        <pc:spChg chg="mod">
          <ac:chgData name="Elžbieta Banytė" userId="S::elzbieta.banyte@akulvietis.lt::2df2dbdc-8add-4ac6-aa69-3b66256cde8c" providerId="AD" clId="Web-{E04AA912-FBDA-4EF9-3554-6C451C5C6BCE}" dt="2022-02-01T01:32:43.746" v="64" actId="20577"/>
          <ac:spMkLst>
            <pc:docMk/>
            <pc:sldMk cId="1691130974" sldId="36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3:10.685" v="68" actId="20577"/>
        <pc:sldMkLst>
          <pc:docMk/>
          <pc:sldMk cId="3555452239" sldId="365"/>
        </pc:sldMkLst>
        <pc:spChg chg="mod">
          <ac:chgData name="Elžbieta Banytė" userId="S::elzbieta.banyte@akulvietis.lt::2df2dbdc-8add-4ac6-aa69-3b66256cde8c" providerId="AD" clId="Web-{E04AA912-FBDA-4EF9-3554-6C451C5C6BCE}" dt="2022-02-01T01:33:10.685" v="68" actId="20577"/>
          <ac:spMkLst>
            <pc:docMk/>
            <pc:sldMk cId="3555452239" sldId="36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4:22.045" v="99" actId="20577"/>
        <pc:sldMkLst>
          <pc:docMk/>
          <pc:sldMk cId="374676181" sldId="366"/>
        </pc:sldMkLst>
        <pc:spChg chg="mod">
          <ac:chgData name="Elžbieta Banytė" userId="S::elzbieta.banyte@akulvietis.lt::2df2dbdc-8add-4ac6-aa69-3b66256cde8c" providerId="AD" clId="Web-{E04AA912-FBDA-4EF9-3554-6C451C5C6BCE}" dt="2022-02-01T01:34:22.045" v="99" actId="20577"/>
          <ac:spMkLst>
            <pc:docMk/>
            <pc:sldMk cId="374676181" sldId="36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4:40.140" v="113" actId="20577"/>
        <pc:sldMkLst>
          <pc:docMk/>
          <pc:sldMk cId="1227489863" sldId="367"/>
        </pc:sldMkLst>
        <pc:spChg chg="mod">
          <ac:chgData name="Elžbieta Banytė" userId="S::elzbieta.banyte@akulvietis.lt::2df2dbdc-8add-4ac6-aa69-3b66256cde8c" providerId="AD" clId="Web-{E04AA912-FBDA-4EF9-3554-6C451C5C6BCE}" dt="2022-02-01T01:34:40.140" v="113" actId="20577"/>
          <ac:spMkLst>
            <pc:docMk/>
            <pc:sldMk cId="1227489863" sldId="36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4:58.374" v="128" actId="20577"/>
        <pc:sldMkLst>
          <pc:docMk/>
          <pc:sldMk cId="528785703" sldId="368"/>
        </pc:sldMkLst>
        <pc:spChg chg="mod">
          <ac:chgData name="Elžbieta Banytė" userId="S::elzbieta.banyte@akulvietis.lt::2df2dbdc-8add-4ac6-aa69-3b66256cde8c" providerId="AD" clId="Web-{E04AA912-FBDA-4EF9-3554-6C451C5C6BCE}" dt="2022-02-01T01:34:58.374" v="128" actId="20577"/>
          <ac:spMkLst>
            <pc:docMk/>
            <pc:sldMk cId="528785703" sldId="36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5:20.875" v="149" actId="20577"/>
        <pc:sldMkLst>
          <pc:docMk/>
          <pc:sldMk cId="1603431610" sldId="369"/>
        </pc:sldMkLst>
        <pc:spChg chg="mod">
          <ac:chgData name="Elžbieta Banytė" userId="S::elzbieta.banyte@akulvietis.lt::2df2dbdc-8add-4ac6-aa69-3b66256cde8c" providerId="AD" clId="Web-{E04AA912-FBDA-4EF9-3554-6C451C5C6BCE}" dt="2022-02-01T01:35:20.875" v="149" actId="20577"/>
          <ac:spMkLst>
            <pc:docMk/>
            <pc:sldMk cId="1603431610" sldId="36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5:39.782" v="167" actId="20577"/>
        <pc:sldMkLst>
          <pc:docMk/>
          <pc:sldMk cId="1219399547" sldId="370"/>
        </pc:sldMkLst>
        <pc:spChg chg="mod">
          <ac:chgData name="Elžbieta Banytė" userId="S::elzbieta.banyte@akulvietis.lt::2df2dbdc-8add-4ac6-aa69-3b66256cde8c" providerId="AD" clId="Web-{E04AA912-FBDA-4EF9-3554-6C451C5C6BCE}" dt="2022-02-01T01:35:39.782" v="167" actId="20577"/>
          <ac:spMkLst>
            <pc:docMk/>
            <pc:sldMk cId="1219399547" sldId="37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6:15.532" v="182" actId="20577"/>
        <pc:sldMkLst>
          <pc:docMk/>
          <pc:sldMk cId="333639466" sldId="371"/>
        </pc:sldMkLst>
        <pc:spChg chg="mod">
          <ac:chgData name="Elžbieta Banytė" userId="S::elzbieta.banyte@akulvietis.lt::2df2dbdc-8add-4ac6-aa69-3b66256cde8c" providerId="AD" clId="Web-{E04AA912-FBDA-4EF9-3554-6C451C5C6BCE}" dt="2022-02-01T01:36:15.532" v="182" actId="20577"/>
          <ac:spMkLst>
            <pc:docMk/>
            <pc:sldMk cId="333639466" sldId="37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6:44.611" v="208" actId="20577"/>
        <pc:sldMkLst>
          <pc:docMk/>
          <pc:sldMk cId="1484449223" sldId="372"/>
        </pc:sldMkLst>
        <pc:spChg chg="mod">
          <ac:chgData name="Elžbieta Banytė" userId="S::elzbieta.banyte@akulvietis.lt::2df2dbdc-8add-4ac6-aa69-3b66256cde8c" providerId="AD" clId="Web-{E04AA912-FBDA-4EF9-3554-6C451C5C6BCE}" dt="2022-02-01T01:36:44.611" v="208" actId="20577"/>
          <ac:spMkLst>
            <pc:docMk/>
            <pc:sldMk cId="1484449223" sldId="37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7:17.206" v="221" actId="20577"/>
        <pc:sldMkLst>
          <pc:docMk/>
          <pc:sldMk cId="603716987" sldId="373"/>
        </pc:sldMkLst>
        <pc:spChg chg="mod">
          <ac:chgData name="Elžbieta Banytė" userId="S::elzbieta.banyte@akulvietis.lt::2df2dbdc-8add-4ac6-aa69-3b66256cde8c" providerId="AD" clId="Web-{E04AA912-FBDA-4EF9-3554-6C451C5C6BCE}" dt="2022-02-01T01:37:17.206" v="221" actId="20577"/>
          <ac:spMkLst>
            <pc:docMk/>
            <pc:sldMk cId="603716987" sldId="37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7:54.675" v="243" actId="20577"/>
        <pc:sldMkLst>
          <pc:docMk/>
          <pc:sldMk cId="4173129103" sldId="374"/>
        </pc:sldMkLst>
        <pc:spChg chg="mod">
          <ac:chgData name="Elžbieta Banytė" userId="S::elzbieta.banyte@akulvietis.lt::2df2dbdc-8add-4ac6-aa69-3b66256cde8c" providerId="AD" clId="Web-{E04AA912-FBDA-4EF9-3554-6C451C5C6BCE}" dt="2022-02-01T01:37:54.675" v="243" actId="20577"/>
          <ac:spMkLst>
            <pc:docMk/>
            <pc:sldMk cId="4173129103" sldId="37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8:37.020" v="277" actId="20577"/>
        <pc:sldMkLst>
          <pc:docMk/>
          <pc:sldMk cId="3639909993" sldId="375"/>
        </pc:sldMkLst>
        <pc:spChg chg="mod">
          <ac:chgData name="Elžbieta Banytė" userId="S::elzbieta.banyte@akulvietis.lt::2df2dbdc-8add-4ac6-aa69-3b66256cde8c" providerId="AD" clId="Web-{E04AA912-FBDA-4EF9-3554-6C451C5C6BCE}" dt="2022-02-01T01:38:37.020" v="277" actId="20577"/>
          <ac:spMkLst>
            <pc:docMk/>
            <pc:sldMk cId="3639909993" sldId="37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8:32.660" v="276" actId="20577"/>
        <pc:sldMkLst>
          <pc:docMk/>
          <pc:sldMk cId="1304955330" sldId="376"/>
        </pc:sldMkLst>
        <pc:spChg chg="mod">
          <ac:chgData name="Elžbieta Banytė" userId="S::elzbieta.banyte@akulvietis.lt::2df2dbdc-8add-4ac6-aa69-3b66256cde8c" providerId="AD" clId="Web-{E04AA912-FBDA-4EF9-3554-6C451C5C6BCE}" dt="2022-02-01T01:38:32.660" v="276" actId="20577"/>
          <ac:spMkLst>
            <pc:docMk/>
            <pc:sldMk cId="1304955330" sldId="37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9:07.599" v="292" actId="20577"/>
        <pc:sldMkLst>
          <pc:docMk/>
          <pc:sldMk cId="2213343561" sldId="377"/>
        </pc:sldMkLst>
        <pc:spChg chg="mod">
          <ac:chgData name="Elžbieta Banytė" userId="S::elzbieta.banyte@akulvietis.lt::2df2dbdc-8add-4ac6-aa69-3b66256cde8c" providerId="AD" clId="Web-{E04AA912-FBDA-4EF9-3554-6C451C5C6BCE}" dt="2022-02-01T01:39:07.599" v="292" actId="20577"/>
          <ac:spMkLst>
            <pc:docMk/>
            <pc:sldMk cId="2213343561" sldId="37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39:46.021" v="298" actId="20577"/>
        <pc:sldMkLst>
          <pc:docMk/>
          <pc:sldMk cId="1194332531" sldId="378"/>
        </pc:sldMkLst>
        <pc:spChg chg="mod">
          <ac:chgData name="Elžbieta Banytė" userId="S::elzbieta.banyte@akulvietis.lt::2df2dbdc-8add-4ac6-aa69-3b66256cde8c" providerId="AD" clId="Web-{E04AA912-FBDA-4EF9-3554-6C451C5C6BCE}" dt="2022-02-01T01:39:46.021" v="298" actId="20577"/>
          <ac:spMkLst>
            <pc:docMk/>
            <pc:sldMk cId="1194332531" sldId="37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0:12.350" v="315" actId="20577"/>
        <pc:sldMkLst>
          <pc:docMk/>
          <pc:sldMk cId="3115276172" sldId="379"/>
        </pc:sldMkLst>
        <pc:spChg chg="mod">
          <ac:chgData name="Elžbieta Banytė" userId="S::elzbieta.banyte@akulvietis.lt::2df2dbdc-8add-4ac6-aa69-3b66256cde8c" providerId="AD" clId="Web-{E04AA912-FBDA-4EF9-3554-6C451C5C6BCE}" dt="2022-02-01T01:40:12.350" v="315" actId="20577"/>
          <ac:spMkLst>
            <pc:docMk/>
            <pc:sldMk cId="3115276172" sldId="37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0:39.710" v="326" actId="20577"/>
        <pc:sldMkLst>
          <pc:docMk/>
          <pc:sldMk cId="1376176567" sldId="380"/>
        </pc:sldMkLst>
        <pc:spChg chg="mod">
          <ac:chgData name="Elžbieta Banytė" userId="S::elzbieta.banyte@akulvietis.lt::2df2dbdc-8add-4ac6-aa69-3b66256cde8c" providerId="AD" clId="Web-{E04AA912-FBDA-4EF9-3554-6C451C5C6BCE}" dt="2022-02-01T01:40:39.710" v="326" actId="20577"/>
          <ac:spMkLst>
            <pc:docMk/>
            <pc:sldMk cId="1376176567" sldId="38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1:17.320" v="351" actId="20577"/>
        <pc:sldMkLst>
          <pc:docMk/>
          <pc:sldMk cId="1192757736" sldId="381"/>
        </pc:sldMkLst>
        <pc:spChg chg="mod">
          <ac:chgData name="Elžbieta Banytė" userId="S::elzbieta.banyte@akulvietis.lt::2df2dbdc-8add-4ac6-aa69-3b66256cde8c" providerId="AD" clId="Web-{E04AA912-FBDA-4EF9-3554-6C451C5C6BCE}" dt="2022-02-01T01:41:17.320" v="351" actId="20577"/>
          <ac:spMkLst>
            <pc:docMk/>
            <pc:sldMk cId="1192757736" sldId="38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1:55.196" v="369" actId="20577"/>
        <pc:sldMkLst>
          <pc:docMk/>
          <pc:sldMk cId="691046437" sldId="382"/>
        </pc:sldMkLst>
        <pc:spChg chg="mod">
          <ac:chgData name="Elžbieta Banytė" userId="S::elzbieta.banyte@akulvietis.lt::2df2dbdc-8add-4ac6-aa69-3b66256cde8c" providerId="AD" clId="Web-{E04AA912-FBDA-4EF9-3554-6C451C5C6BCE}" dt="2022-02-01T01:41:55.196" v="369" actId="20577"/>
          <ac:spMkLst>
            <pc:docMk/>
            <pc:sldMk cId="691046437" sldId="38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3:05.182" v="395" actId="20577"/>
        <pc:sldMkLst>
          <pc:docMk/>
          <pc:sldMk cId="1192596149" sldId="383"/>
        </pc:sldMkLst>
        <pc:spChg chg="mod">
          <ac:chgData name="Elžbieta Banytė" userId="S::elzbieta.banyte@akulvietis.lt::2df2dbdc-8add-4ac6-aa69-3b66256cde8c" providerId="AD" clId="Web-{E04AA912-FBDA-4EF9-3554-6C451C5C6BCE}" dt="2022-02-01T01:43:05.182" v="395" actId="20577"/>
          <ac:spMkLst>
            <pc:docMk/>
            <pc:sldMk cId="1192596149" sldId="38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3:18.089" v="405" actId="20577"/>
        <pc:sldMkLst>
          <pc:docMk/>
          <pc:sldMk cId="3202722816" sldId="384"/>
        </pc:sldMkLst>
        <pc:spChg chg="mod">
          <ac:chgData name="Elžbieta Banytė" userId="S::elzbieta.banyte@akulvietis.lt::2df2dbdc-8add-4ac6-aa69-3b66256cde8c" providerId="AD" clId="Web-{E04AA912-FBDA-4EF9-3554-6C451C5C6BCE}" dt="2022-02-01T01:43:18.089" v="405" actId="20577"/>
          <ac:spMkLst>
            <pc:docMk/>
            <pc:sldMk cId="3202722816" sldId="38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3:39.183" v="420" actId="20577"/>
        <pc:sldMkLst>
          <pc:docMk/>
          <pc:sldMk cId="1396498691" sldId="385"/>
        </pc:sldMkLst>
        <pc:spChg chg="mod">
          <ac:chgData name="Elžbieta Banytė" userId="S::elzbieta.banyte@akulvietis.lt::2df2dbdc-8add-4ac6-aa69-3b66256cde8c" providerId="AD" clId="Web-{E04AA912-FBDA-4EF9-3554-6C451C5C6BCE}" dt="2022-02-01T01:43:39.183" v="420" actId="20577"/>
          <ac:spMkLst>
            <pc:docMk/>
            <pc:sldMk cId="1396498691" sldId="385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4:02.324" v="434" actId="20577"/>
        <pc:sldMkLst>
          <pc:docMk/>
          <pc:sldMk cId="1701856535" sldId="386"/>
        </pc:sldMkLst>
        <pc:spChg chg="mod">
          <ac:chgData name="Elžbieta Banytė" userId="S::elzbieta.banyte@akulvietis.lt::2df2dbdc-8add-4ac6-aa69-3b66256cde8c" providerId="AD" clId="Web-{E04AA912-FBDA-4EF9-3554-6C451C5C6BCE}" dt="2022-02-01T01:44:02.324" v="434" actId="20577"/>
          <ac:spMkLst>
            <pc:docMk/>
            <pc:sldMk cId="1701856535" sldId="386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4:24.418" v="446" actId="20577"/>
        <pc:sldMkLst>
          <pc:docMk/>
          <pc:sldMk cId="2961708070" sldId="387"/>
        </pc:sldMkLst>
        <pc:spChg chg="mod">
          <ac:chgData name="Elžbieta Banytė" userId="S::elzbieta.banyte@akulvietis.lt::2df2dbdc-8add-4ac6-aa69-3b66256cde8c" providerId="AD" clId="Web-{E04AA912-FBDA-4EF9-3554-6C451C5C6BCE}" dt="2022-02-01T01:44:24.418" v="446" actId="20577"/>
          <ac:spMkLst>
            <pc:docMk/>
            <pc:sldMk cId="2961708070" sldId="387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6:04.889" v="464" actId="20577"/>
        <pc:sldMkLst>
          <pc:docMk/>
          <pc:sldMk cId="493374719" sldId="388"/>
        </pc:sldMkLst>
        <pc:spChg chg="mod">
          <ac:chgData name="Elžbieta Banytė" userId="S::elzbieta.banyte@akulvietis.lt::2df2dbdc-8add-4ac6-aa69-3b66256cde8c" providerId="AD" clId="Web-{E04AA912-FBDA-4EF9-3554-6C451C5C6BCE}" dt="2022-02-01T01:46:04.889" v="464" actId="20577"/>
          <ac:spMkLst>
            <pc:docMk/>
            <pc:sldMk cId="493374719" sldId="388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6:17.296" v="479" actId="20577"/>
        <pc:sldMkLst>
          <pc:docMk/>
          <pc:sldMk cId="2921130802" sldId="389"/>
        </pc:sldMkLst>
        <pc:spChg chg="mod">
          <ac:chgData name="Elžbieta Banytė" userId="S::elzbieta.banyte@akulvietis.lt::2df2dbdc-8add-4ac6-aa69-3b66256cde8c" providerId="AD" clId="Web-{E04AA912-FBDA-4EF9-3554-6C451C5C6BCE}" dt="2022-02-01T01:46:17.296" v="479" actId="20577"/>
          <ac:spMkLst>
            <pc:docMk/>
            <pc:sldMk cId="2921130802" sldId="389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6:46.843" v="496" actId="20577"/>
        <pc:sldMkLst>
          <pc:docMk/>
          <pc:sldMk cId="1084610949" sldId="390"/>
        </pc:sldMkLst>
        <pc:spChg chg="mod">
          <ac:chgData name="Elžbieta Banytė" userId="S::elzbieta.banyte@akulvietis.lt::2df2dbdc-8add-4ac6-aa69-3b66256cde8c" providerId="AD" clId="Web-{E04AA912-FBDA-4EF9-3554-6C451C5C6BCE}" dt="2022-02-01T01:46:46.843" v="496" actId="20577"/>
          <ac:spMkLst>
            <pc:docMk/>
            <pc:sldMk cId="1084610949" sldId="390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7:00.797" v="504" actId="20577"/>
        <pc:sldMkLst>
          <pc:docMk/>
          <pc:sldMk cId="3931342210" sldId="391"/>
        </pc:sldMkLst>
        <pc:spChg chg="mod">
          <ac:chgData name="Elžbieta Banytė" userId="S::elzbieta.banyte@akulvietis.lt::2df2dbdc-8add-4ac6-aa69-3b66256cde8c" providerId="AD" clId="Web-{E04AA912-FBDA-4EF9-3554-6C451C5C6BCE}" dt="2022-02-01T01:47:00.797" v="504" actId="20577"/>
          <ac:spMkLst>
            <pc:docMk/>
            <pc:sldMk cId="3931342210" sldId="391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7:14.156" v="514" actId="20577"/>
        <pc:sldMkLst>
          <pc:docMk/>
          <pc:sldMk cId="791197697" sldId="392"/>
        </pc:sldMkLst>
        <pc:spChg chg="mod">
          <ac:chgData name="Elžbieta Banytė" userId="S::elzbieta.banyte@akulvietis.lt::2df2dbdc-8add-4ac6-aa69-3b66256cde8c" providerId="AD" clId="Web-{E04AA912-FBDA-4EF9-3554-6C451C5C6BCE}" dt="2022-02-01T01:47:14.156" v="514" actId="20577"/>
          <ac:spMkLst>
            <pc:docMk/>
            <pc:sldMk cId="791197697" sldId="392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7:33.625" v="531" actId="20577"/>
        <pc:sldMkLst>
          <pc:docMk/>
          <pc:sldMk cId="520800154" sldId="393"/>
        </pc:sldMkLst>
        <pc:spChg chg="mod">
          <ac:chgData name="Elžbieta Banytė" userId="S::elzbieta.banyte@akulvietis.lt::2df2dbdc-8add-4ac6-aa69-3b66256cde8c" providerId="AD" clId="Web-{E04AA912-FBDA-4EF9-3554-6C451C5C6BCE}" dt="2022-02-01T01:47:33.625" v="531" actId="20577"/>
          <ac:spMkLst>
            <pc:docMk/>
            <pc:sldMk cId="520800154" sldId="393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7:44.844" v="542" actId="20577"/>
        <pc:sldMkLst>
          <pc:docMk/>
          <pc:sldMk cId="3235186669" sldId="394"/>
        </pc:sldMkLst>
        <pc:spChg chg="mod">
          <ac:chgData name="Elžbieta Banytė" userId="S::elzbieta.banyte@akulvietis.lt::2df2dbdc-8add-4ac6-aa69-3b66256cde8c" providerId="AD" clId="Web-{E04AA912-FBDA-4EF9-3554-6C451C5C6BCE}" dt="2022-02-01T01:47:44.844" v="542" actId="20577"/>
          <ac:spMkLst>
            <pc:docMk/>
            <pc:sldMk cId="3235186669" sldId="394"/>
            <ac:spMk id="2" creationId="{BB9EEF13-67D4-4C4A-9BEB-FF4105EDE72F}"/>
          </ac:spMkLst>
        </pc:spChg>
      </pc:sldChg>
      <pc:sldChg chg="modSp add replId">
        <pc:chgData name="Elžbieta Banytė" userId="S::elzbieta.banyte@akulvietis.lt::2df2dbdc-8add-4ac6-aa69-3b66256cde8c" providerId="AD" clId="Web-{E04AA912-FBDA-4EF9-3554-6C451C5C6BCE}" dt="2022-02-01T01:47:57.220" v="551" actId="20577"/>
        <pc:sldMkLst>
          <pc:docMk/>
          <pc:sldMk cId="3818295186" sldId="395"/>
        </pc:sldMkLst>
        <pc:spChg chg="mod">
          <ac:chgData name="Elžbieta Banytė" userId="S::elzbieta.banyte@akulvietis.lt::2df2dbdc-8add-4ac6-aa69-3b66256cde8c" providerId="AD" clId="Web-{E04AA912-FBDA-4EF9-3554-6C451C5C6BCE}" dt="2022-02-01T01:47:57.220" v="551" actId="20577"/>
          <ac:spMkLst>
            <pc:docMk/>
            <pc:sldMk cId="3818295186" sldId="395"/>
            <ac:spMk id="2" creationId="{BB9EEF13-67D4-4C4A-9BEB-FF4105EDE72F}"/>
          </ac:spMkLst>
        </pc:spChg>
      </pc:sldChg>
      <pc:sldChg chg="add replId">
        <pc:chgData name="Elžbieta Banytė" userId="S::elzbieta.banyte@akulvietis.lt::2df2dbdc-8add-4ac6-aa69-3b66256cde8c" providerId="AD" clId="Web-{E04AA912-FBDA-4EF9-3554-6C451C5C6BCE}" dt="2022-02-01T01:48:00.860" v="552"/>
        <pc:sldMkLst>
          <pc:docMk/>
          <pc:sldMk cId="3242918144" sldId="396"/>
        </pc:sldMkLst>
      </pc:sldChg>
    </pc:docChg>
  </pc:docChgLst>
  <pc:docChgLst>
    <pc:chgData clId="Web-{998D258F-DBF0-4AB1-ADBD-0F7EC882394C}"/>
    <pc:docChg chg="modSld">
      <pc:chgData name="" userId="" providerId="" clId="Web-{998D258F-DBF0-4AB1-ADBD-0F7EC882394C}" dt="2022-01-25T05:12:46.176" v="4" actId="20577"/>
      <pc:docMkLst>
        <pc:docMk/>
      </pc:docMkLst>
      <pc:sldChg chg="modSp">
        <pc:chgData name="" userId="" providerId="" clId="Web-{998D258F-DBF0-4AB1-ADBD-0F7EC882394C}" dt="2022-01-25T05:12:46.176" v="4" actId="20577"/>
        <pc:sldMkLst>
          <pc:docMk/>
          <pc:sldMk cId="1194440229" sldId="256"/>
        </pc:sldMkLst>
        <pc:spChg chg="mod">
          <ac:chgData name="" userId="" providerId="" clId="Web-{998D258F-DBF0-4AB1-ADBD-0F7EC882394C}" dt="2022-01-25T05:12:46.176" v="4" actId="20577"/>
          <ac:spMkLst>
            <pc:docMk/>
            <pc:sldMk cId="1194440229" sldId="256"/>
            <ac:spMk id="2" creationId="{00000000-0000-0000-0000-000000000000}"/>
          </ac:spMkLst>
        </pc:spChg>
      </pc:sldChg>
    </pc:docChg>
  </pc:docChgLst>
  <pc:docChgLst>
    <pc:chgData name="Elžbieta Banytė" userId="S::elzbieta.banyte@akulvietis.lt::2df2dbdc-8add-4ac6-aa69-3b66256cde8c" providerId="AD" clId="Web-{A123BFEB-6EC4-119C-7207-17971B33A482}"/>
    <pc:docChg chg="delSld">
      <pc:chgData name="Elžbieta Banytė" userId="S::elzbieta.banyte@akulvietis.lt::2df2dbdc-8add-4ac6-aa69-3b66256cde8c" providerId="AD" clId="Web-{A123BFEB-6EC4-119C-7207-17971B33A482}" dt="2022-02-01T06:24:12.774" v="0"/>
      <pc:docMkLst>
        <pc:docMk/>
      </pc:docMkLst>
      <pc:sldChg chg="del">
        <pc:chgData name="Elžbieta Banytė" userId="S::elzbieta.banyte@akulvietis.lt::2df2dbdc-8add-4ac6-aa69-3b66256cde8c" providerId="AD" clId="Web-{A123BFEB-6EC4-119C-7207-17971B33A482}" dt="2022-02-01T06:24:12.774" v="0"/>
        <pc:sldMkLst>
          <pc:docMk/>
          <pc:sldMk cId="3947344432" sldId="3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4B6E94-1702-4120-9B63-AE63319883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6FE79-A706-4BFD-9E00-AAA9385EFE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BFD21-0087-4529-9525-91C20CCBC1A6}" type="datetime1">
              <a:rPr lang="en-GB" smtClean="0"/>
              <a:t>31/01/2022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8AB23-6B18-451D-9D3B-169192436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DD4F9-0494-427B-B1AB-C1B029FFE4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8D3AF-C96B-4339-ADFF-17CC2AEA7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32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DC80F-3293-4CB9-AFF3-897E61B95F53}" type="datetime1">
              <a:rPr lang="en-GB" smtClean="0"/>
              <a:pPr/>
              <a:t>31/01/2022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06C3E-E119-438C-AE91-C1FA81E9FF1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277628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806C3E-E119-438C-AE91-C1FA81E9FF1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40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BC0407-E209-402A-A7A0-25FDBE1668B3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B6599C-8CED-4FDC-B7E2-A4225C246423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1FCBDB-DAB0-4F30-8F13-5606846F696D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23B1CB-6D7B-4727-A033-5EA08BB244B3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FB03FB-B353-4DFC-B1A5-BB96A8A79BBA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E592E-F25D-4836-871A-50CF2D7D1BFF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A184D0-F935-42BE-B239-242D651AE426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EB2355-C9AC-4E88-806E-AE10EC604038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6D7C28C0-EB3C-48E0-BA62-B63DBF297317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A4943-A922-4D02-9F16-13741CB68E91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ACB894-D71C-4420-85A6-FBA904A7BB2D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71F06936-C489-40E6-8312-7E0062756F02}" type="datetime1">
              <a:rPr lang="en-GB" noProof="0" smtClean="0"/>
              <a:t>31/01/2022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rtl="0"/>
            <a:fld id="{8A7A6979-0714-4377-B894-6BE4C2D6E20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en-GB" dirty="0" err="1"/>
              <a:t>Leksikos</a:t>
            </a:r>
            <a:r>
              <a:rPr lang="en-GB" dirty="0"/>
              <a:t> </a:t>
            </a:r>
            <a:r>
              <a:rPr lang="en-GB" dirty="0" err="1"/>
              <a:t>klaidos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44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Toks </a:t>
            </a:r>
            <a:r>
              <a:rPr lang="en-US" sz="5000" dirty="0" err="1">
                <a:ea typeface="+mj-lt"/>
                <a:cs typeface="+mj-lt"/>
              </a:rPr>
              <a:t>lygis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pasiektas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naujų</a:t>
            </a:r>
            <a:br>
              <a:rPr lang="en-US" sz="5000" dirty="0">
                <a:ea typeface="+mj-lt"/>
                <a:cs typeface="+mj-lt"/>
              </a:rPr>
            </a:br>
            <a:r>
              <a:rPr lang="en-US" sz="5000" dirty="0" err="1">
                <a:ea typeface="+mj-lt"/>
                <a:cs typeface="+mj-lt"/>
              </a:rPr>
              <a:t>technologijų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dėka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40564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Mergaitė</a:t>
            </a:r>
            <a:r>
              <a:rPr lang="en-US" sz="5000" dirty="0"/>
              <a:t> </a:t>
            </a:r>
            <a:r>
              <a:rPr lang="en-US" sz="5000" dirty="0" err="1"/>
              <a:t>su</a:t>
            </a:r>
            <a:r>
              <a:rPr lang="en-US" sz="5000" dirty="0"/>
              <a:t> </a:t>
            </a:r>
            <a:r>
              <a:rPr lang="en-US" sz="5000" dirty="0" err="1"/>
              <a:t>dideliu</a:t>
            </a:r>
            <a:r>
              <a:rPr lang="en-US" sz="5000" dirty="0"/>
              <a:t> </a:t>
            </a:r>
            <a:r>
              <a:rPr lang="en-US" sz="5000" dirty="0" err="1"/>
              <a:t>bantu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2374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Ši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bulvarinės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spaudos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numylėtinė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švedė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pagarsėjo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savo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romanu</a:t>
            </a:r>
            <a:r>
              <a:rPr lang="en-US" sz="5000" dirty="0">
                <a:ea typeface="+mj-lt"/>
                <a:cs typeface="+mj-lt"/>
              </a:rPr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81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Apsitaisiusi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klasikiniu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verslininkės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kostiumėliu</a:t>
            </a:r>
            <a:r>
              <a:rPr lang="en-US" sz="5000" dirty="0">
                <a:ea typeface="+mj-lt"/>
                <a:cs typeface="+mj-lt"/>
              </a:rPr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04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tai </a:t>
            </a:r>
            <a:r>
              <a:rPr lang="en-US" sz="5000" dirty="0" err="1">
                <a:ea typeface="+mj-lt"/>
                <a:cs typeface="+mj-lt"/>
              </a:rPr>
              <a:t>sąlygojo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ano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meto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Vokietijos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aplinka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260159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Nuolat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prižiūrima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avalynė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ilgiau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tarnauja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prie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jos</a:t>
            </a:r>
            <a:r>
              <a:rPr lang="en-US" sz="5000" dirty="0">
                <a:ea typeface="+mj-lt"/>
                <a:cs typeface="+mj-lt"/>
              </a:rPr>
              <a:t> ne </a:t>
            </a:r>
            <a:r>
              <a:rPr lang="en-US" sz="5000" dirty="0" err="1">
                <a:ea typeface="+mj-lt"/>
                <a:cs typeface="+mj-lt"/>
              </a:rPr>
              <a:t>taip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kimba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purvas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575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Nusirenkite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mieli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svečiai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872781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Nusiimk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paltą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99000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sz="5000" dirty="0" err="1">
                <a:ea typeface="+mj-lt"/>
                <a:cs typeface="+mj-lt"/>
              </a:rPr>
              <a:t>Sudėtyje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yra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skysto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keratino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sudėtinių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detalių</a:t>
            </a:r>
            <a:r>
              <a:rPr lang="en-US" sz="5000" dirty="0">
                <a:ea typeface="+mj-lt"/>
                <a:cs typeface="+mj-lt"/>
              </a:rPr>
              <a:t>. (</a:t>
            </a:r>
            <a:r>
              <a:rPr lang="en-US" sz="5000" dirty="0" err="1">
                <a:ea typeface="+mj-lt"/>
                <a:cs typeface="+mj-lt"/>
              </a:rPr>
              <a:t>Londa</a:t>
            </a:r>
            <a:r>
              <a:rPr lang="en-US" sz="5000" dirty="0">
                <a:ea typeface="+mj-lt"/>
                <a:cs typeface="+mj-lt"/>
              </a:rPr>
              <a:t> – </a:t>
            </a:r>
            <a:r>
              <a:rPr lang="en-US" sz="5000" dirty="0" err="1">
                <a:ea typeface="+mj-lt"/>
                <a:cs typeface="+mj-lt"/>
              </a:rPr>
              <a:t>purškiamas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plaukų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balzamas</a:t>
            </a:r>
            <a:r>
              <a:rPr lang="en-US" sz="5000" dirty="0">
                <a:ea typeface="+mj-lt"/>
                <a:cs typeface="+mj-lt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627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Lengvai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išplaunama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nuo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plaukų</a:t>
            </a:r>
            <a:r>
              <a:rPr lang="en-US" sz="5000" dirty="0">
                <a:ea typeface="+mj-lt"/>
                <a:cs typeface="+mj-lt"/>
              </a:rPr>
              <a:t>. (BIG GEL - -</a:t>
            </a:r>
            <a:r>
              <a:rPr lang="en-US" sz="5000" dirty="0" err="1">
                <a:ea typeface="+mj-lt"/>
                <a:cs typeface="+mj-lt"/>
              </a:rPr>
              <a:t>plaukų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žėlė</a:t>
            </a:r>
            <a:r>
              <a:rPr lang="en-US" sz="5000" dirty="0">
                <a:ea typeface="+mj-lt"/>
                <a:cs typeface="+mj-lt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0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Jūsų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oda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tampa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švelni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lygi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pilna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gyvybingumo</a:t>
            </a:r>
            <a:r>
              <a:rPr lang="en-US" sz="5000" dirty="0">
                <a:ea typeface="+mj-lt"/>
                <a:cs typeface="+mj-lt"/>
              </a:rPr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1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dirbu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pilnu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etatu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829595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absoliutus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durnius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211584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galiu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viską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padaryti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absoliučiai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pagal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reikalavimus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274159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Sekantis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klausimas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yra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toks</a:t>
            </a:r>
            <a:r>
              <a:rPr lang="en-US" sz="5000" dirty="0">
                <a:ea typeface="+mj-lt"/>
                <a:cs typeface="+mj-lt"/>
              </a:rPr>
              <a:t>...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838609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Ar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galiu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praeiti</a:t>
            </a:r>
            <a:r>
              <a:rPr lang="en-US" sz="5000" dirty="0">
                <a:ea typeface="+mj-lt"/>
                <a:cs typeface="+mj-lt"/>
              </a:rPr>
              <a:t> į </a:t>
            </a:r>
            <a:r>
              <a:rPr lang="en-US" sz="5000" dirty="0" err="1">
                <a:ea typeface="+mj-lt"/>
                <a:cs typeface="+mj-lt"/>
              </a:rPr>
              <a:t>priekį</a:t>
            </a:r>
            <a:r>
              <a:rPr lang="en-US" sz="5000" dirty="0">
                <a:ea typeface="+mj-lt"/>
                <a:cs typeface="+mj-lt"/>
              </a:rPr>
              <a:t>?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570216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Sekanti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stotelė</a:t>
            </a:r>
            <a:r>
              <a:rPr lang="en-US" sz="5000" dirty="0">
                <a:ea typeface="+mj-lt"/>
                <a:cs typeface="+mj-lt"/>
              </a:rPr>
              <a:t> - </a:t>
            </a:r>
            <a:r>
              <a:rPr lang="en-US" sz="5000" dirty="0" err="1">
                <a:ea typeface="+mj-lt"/>
                <a:cs typeface="+mj-lt"/>
              </a:rPr>
              <a:t>klinikos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2068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Teismas</a:t>
            </a:r>
            <a:r>
              <a:rPr lang="en-US" sz="5000" dirty="0">
                <a:ea typeface="+mj-lt"/>
                <a:cs typeface="+mj-lt"/>
              </a:rPr>
              <a:t> eina.</a:t>
            </a:r>
            <a:endParaRPr lang="en-US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8385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Pagal</a:t>
            </a:r>
            <a:r>
              <a:rPr lang="en-US" sz="5000" dirty="0">
                <a:ea typeface="+mj-lt"/>
                <a:cs typeface="+mj-lt"/>
              </a:rPr>
              <a:t> mano </a:t>
            </a:r>
            <a:r>
              <a:rPr lang="en-US" sz="5000" dirty="0" err="1">
                <a:ea typeface="+mj-lt"/>
                <a:cs typeface="+mj-lt"/>
              </a:rPr>
              <a:t>supratimą</a:t>
            </a:r>
            <a:r>
              <a:rPr lang="en-US" sz="5000" dirty="0">
                <a:ea typeface="+mj-lt"/>
                <a:cs typeface="+mj-lt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176917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vienas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renginys</a:t>
            </a:r>
            <a:r>
              <a:rPr lang="en-US" sz="5000" dirty="0">
                <a:ea typeface="+mj-lt"/>
                <a:cs typeface="+mj-lt"/>
              </a:rPr>
              <a:t> be jo </a:t>
            </a:r>
            <a:r>
              <a:rPr lang="en-US" sz="5000" dirty="0" err="1">
                <a:ea typeface="+mj-lt"/>
                <a:cs typeface="+mj-lt"/>
              </a:rPr>
              <a:t>nepraeina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216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Žmogaus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moralinę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vertę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čia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apsprendžia</a:t>
            </a:r>
            <a:r>
              <a:rPr lang="en-US" sz="5000" dirty="0">
                <a:ea typeface="+mj-lt"/>
                <a:cs typeface="+mj-lt"/>
              </a:rPr>
              <a:t> ne jo </a:t>
            </a:r>
            <a:r>
              <a:rPr lang="en-US" sz="5000" dirty="0" err="1">
                <a:ea typeface="+mj-lt"/>
                <a:cs typeface="+mj-lt"/>
              </a:rPr>
              <a:t>vieta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visuomenėje</a:t>
            </a:r>
            <a:r>
              <a:rPr lang="en-US" sz="5000" dirty="0">
                <a:ea typeface="+mj-lt"/>
                <a:cs typeface="+mj-lt"/>
              </a:rPr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236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tau </a:t>
            </a:r>
            <a:r>
              <a:rPr lang="en-US" sz="5000" dirty="0" err="1">
                <a:ea typeface="+mj-lt"/>
                <a:cs typeface="+mj-lt"/>
              </a:rPr>
              <a:t>šita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suknelė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idealiai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tinka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225242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Žmogaus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moralinę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vertę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čia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lemia</a:t>
            </a:r>
            <a:r>
              <a:rPr lang="en-US" sz="5000" dirty="0">
                <a:ea typeface="+mj-lt"/>
                <a:cs typeface="+mj-lt"/>
              </a:rPr>
              <a:t> ne jo </a:t>
            </a:r>
            <a:r>
              <a:rPr lang="en-US" sz="5000" dirty="0" err="1">
                <a:ea typeface="+mj-lt"/>
                <a:cs typeface="+mj-lt"/>
              </a:rPr>
              <a:t>vieta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visuomenėje</a:t>
            </a:r>
            <a:r>
              <a:rPr lang="en-US" sz="5000" dirty="0">
                <a:ea typeface="+mj-lt"/>
                <a:cs typeface="+mj-lt"/>
              </a:rPr>
              <a:t>, o </a:t>
            </a:r>
            <a:r>
              <a:rPr lang="en-US" sz="5000" dirty="0" err="1">
                <a:ea typeface="+mj-lt"/>
                <a:cs typeface="+mj-lt"/>
              </a:rPr>
              <a:t>grynai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žmoniškosios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savybės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2015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biednas</a:t>
            </a:r>
            <a:r>
              <a:rPr lang="en-US" sz="5000" dirty="0">
                <a:ea typeface="+mj-lt"/>
                <a:cs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1685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Šis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niekadėjas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sudaužė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vitrinos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stiklą</a:t>
            </a:r>
            <a:r>
              <a:rPr lang="en-US" sz="5000" dirty="0">
                <a:ea typeface="+mj-lt"/>
                <a:cs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852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Palaikyk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lietsargį</a:t>
            </a:r>
            <a:r>
              <a:rPr lang="en-US" sz="5000" dirty="0">
                <a:ea typeface="+mj-lt"/>
                <a:cs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1876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Petras – mano </a:t>
            </a:r>
            <a:r>
              <a:rPr lang="en-US" sz="5000" dirty="0" err="1">
                <a:ea typeface="+mj-lt"/>
                <a:cs typeface="+mj-lt"/>
              </a:rPr>
              <a:t>klasiokas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457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Sudėk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salotas</a:t>
            </a:r>
            <a:r>
              <a:rPr lang="en-US" sz="5000" dirty="0">
                <a:ea typeface="+mj-lt"/>
                <a:cs typeface="+mj-lt"/>
              </a:rPr>
              <a:t> į </a:t>
            </a:r>
            <a:r>
              <a:rPr lang="en-US" sz="5000" dirty="0" err="1">
                <a:ea typeface="+mj-lt"/>
                <a:cs typeface="+mj-lt"/>
              </a:rPr>
              <a:t>bliūdą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41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Ekskursija</a:t>
            </a:r>
            <a:r>
              <a:rPr lang="en-US" sz="5000" dirty="0">
                <a:ea typeface="+mj-lt"/>
                <a:cs typeface="+mj-lt"/>
              </a:rPr>
              <a:t> į </a:t>
            </a:r>
            <a:r>
              <a:rPr lang="en-US" sz="5000" dirty="0" err="1">
                <a:ea typeface="+mj-lt"/>
                <a:cs typeface="+mj-lt"/>
              </a:rPr>
              <a:t>alaus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bravorą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42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Aš</a:t>
            </a:r>
            <a:r>
              <a:rPr lang="en-US" sz="5000" dirty="0"/>
              <a:t> </a:t>
            </a:r>
            <a:r>
              <a:rPr lang="en-US" sz="5000" dirty="0" err="1"/>
              <a:t>stoviu</a:t>
            </a:r>
            <a:r>
              <a:rPr lang="en-US" sz="5000" dirty="0"/>
              <a:t> </a:t>
            </a:r>
            <a:r>
              <a:rPr lang="en-US" sz="5000" dirty="0" err="1"/>
              <a:t>palei</a:t>
            </a:r>
            <a:r>
              <a:rPr lang="en-US" sz="5000" dirty="0"/>
              <a:t> </a:t>
            </a:r>
            <a:r>
              <a:rPr lang="en-US" sz="5000" dirty="0" err="1"/>
              <a:t>bromą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2368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Užgesink</a:t>
            </a:r>
            <a:r>
              <a:rPr lang="en-US" sz="5000" dirty="0"/>
              <a:t> </a:t>
            </a:r>
            <a:r>
              <a:rPr lang="en-US" sz="5000" dirty="0" err="1"/>
              <a:t>žvakę</a:t>
            </a:r>
            <a:r>
              <a:rPr lang="en-US" sz="5000" dirty="0"/>
              <a:t>, </a:t>
            </a:r>
            <a:r>
              <a:rPr lang="en-US" sz="5000" dirty="0" err="1"/>
              <a:t>knatas</a:t>
            </a:r>
            <a:r>
              <a:rPr lang="en-US" sz="5000" dirty="0"/>
              <a:t> </a:t>
            </a:r>
            <a:r>
              <a:rPr lang="en-US" sz="5000" dirty="0" err="1"/>
              <a:t>rūksta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927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tavo</a:t>
            </a:r>
            <a:r>
              <a:rPr lang="en-US" sz="5000" dirty="0"/>
              <a:t> </a:t>
            </a:r>
            <a:r>
              <a:rPr lang="en-US" sz="5000" dirty="0" err="1"/>
              <a:t>kelnės</a:t>
            </a:r>
            <a:r>
              <a:rPr lang="en-US" sz="5000" dirty="0"/>
              <a:t> </a:t>
            </a:r>
            <a:r>
              <a:rPr lang="en-US" sz="5000" dirty="0" err="1"/>
              <a:t>su</a:t>
            </a:r>
            <a:r>
              <a:rPr lang="en-US" sz="5000" dirty="0"/>
              <a:t> </a:t>
            </a:r>
            <a:r>
              <a:rPr lang="en-US" sz="5000" dirty="0" err="1"/>
              <a:t>plėmais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3617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Sodyboje</a:t>
            </a:r>
            <a:r>
              <a:rPr lang="en-US" sz="5000" dirty="0"/>
              <a:t> </a:t>
            </a:r>
            <a:r>
              <a:rPr lang="en-US" sz="5000" dirty="0" err="1"/>
              <a:t>išsikasiau</a:t>
            </a:r>
            <a:r>
              <a:rPr lang="en-US" sz="5000" dirty="0"/>
              <a:t> </a:t>
            </a:r>
            <a:r>
              <a:rPr lang="en-US" sz="5000" dirty="0" err="1"/>
              <a:t>prūdą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5824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/>
              <a:t>Jai </a:t>
            </a:r>
            <a:r>
              <a:rPr lang="en-US" sz="5000" dirty="0" err="1"/>
              <a:t>patinka</a:t>
            </a:r>
            <a:r>
              <a:rPr lang="en-US" sz="5000" dirty="0"/>
              <a:t> </a:t>
            </a:r>
            <a:r>
              <a:rPr lang="en-US" sz="5000" dirty="0" err="1"/>
              <a:t>šios</a:t>
            </a:r>
            <a:r>
              <a:rPr lang="en-US" sz="5000" dirty="0"/>
              <a:t> </a:t>
            </a:r>
            <a:r>
              <a:rPr lang="en-US" sz="5000" dirty="0" err="1"/>
              <a:t>spalvos</a:t>
            </a:r>
            <a:r>
              <a:rPr lang="en-US" sz="5000" dirty="0"/>
              <a:t>: </a:t>
            </a:r>
            <a:r>
              <a:rPr lang="en-US" sz="5000" dirty="0" err="1"/>
              <a:t>ružava</a:t>
            </a:r>
            <a:r>
              <a:rPr lang="en-US" sz="5000" dirty="0"/>
              <a:t>, </a:t>
            </a:r>
            <a:r>
              <a:rPr lang="en-US" sz="5000" dirty="0" err="1"/>
              <a:t>dangava</a:t>
            </a:r>
            <a:r>
              <a:rPr lang="en-US" sz="5000" dirty="0"/>
              <a:t>, </a:t>
            </a:r>
            <a:r>
              <a:rPr lang="en-US" sz="5000" dirty="0" err="1"/>
              <a:t>smėliava</a:t>
            </a:r>
            <a:r>
              <a:rPr lang="en-US" sz="5000" dirty="0"/>
              <a:t>, </a:t>
            </a:r>
            <a:r>
              <a:rPr lang="en-US" sz="5000" dirty="0" err="1"/>
              <a:t>violetava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31894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Palaikyk</a:t>
            </a:r>
            <a:r>
              <a:rPr lang="en-US" sz="5000" dirty="0"/>
              <a:t> </a:t>
            </a:r>
            <a:r>
              <a:rPr lang="en-US" sz="5000" dirty="0" err="1"/>
              <a:t>šniūrelį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43125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/>
              <a:t>Daro </a:t>
            </a:r>
            <a:r>
              <a:rPr lang="en-US" sz="5000" dirty="0" err="1"/>
              <a:t>remontą</a:t>
            </a:r>
            <a:r>
              <a:rPr lang="en-US" sz="5000" dirty="0"/>
              <a:t>, bet </a:t>
            </a:r>
            <a:r>
              <a:rPr lang="en-US" sz="5000" dirty="0" err="1"/>
              <a:t>dar</a:t>
            </a:r>
            <a:r>
              <a:rPr lang="en-US" sz="5000" dirty="0"/>
              <a:t> </a:t>
            </a:r>
            <a:r>
              <a:rPr lang="en-US" sz="5000" dirty="0" err="1"/>
              <a:t>nenusipirko</a:t>
            </a:r>
            <a:r>
              <a:rPr lang="en-US" sz="5000" dirty="0"/>
              <a:t> </a:t>
            </a:r>
            <a:r>
              <a:rPr lang="en-US" sz="5000" dirty="0" err="1"/>
              <a:t>špakliaus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9481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jie</a:t>
            </a:r>
            <a:r>
              <a:rPr lang="en-US" sz="5000" dirty="0"/>
              <a:t> </a:t>
            </a:r>
            <a:r>
              <a:rPr lang="en-US" sz="5000" dirty="0" err="1"/>
              <a:t>šią</a:t>
            </a:r>
            <a:r>
              <a:rPr lang="en-US" sz="5000" dirty="0"/>
              <a:t> </a:t>
            </a:r>
            <a:r>
              <a:rPr lang="en-US" sz="5000" dirty="0" err="1"/>
              <a:t>vasarą</a:t>
            </a:r>
            <a:r>
              <a:rPr lang="en-US" sz="5000" dirty="0"/>
              <a:t> </a:t>
            </a:r>
            <a:r>
              <a:rPr lang="en-US" sz="5000" dirty="0" err="1"/>
              <a:t>susiženijo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2529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Linksmas</a:t>
            </a:r>
            <a:r>
              <a:rPr lang="en-US" sz="5000" dirty="0"/>
              <a:t> </a:t>
            </a:r>
            <a:r>
              <a:rPr lang="en-US" sz="5000" dirty="0" err="1"/>
              <a:t>balius</a:t>
            </a:r>
            <a:r>
              <a:rPr lang="en-US" sz="5000" dirty="0"/>
              <a:t> </a:t>
            </a:r>
            <a:r>
              <a:rPr lang="en-US" sz="5000" dirty="0" err="1"/>
              <a:t>buvo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138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Nėra</a:t>
            </a:r>
            <a:r>
              <a:rPr lang="en-US" sz="5000" dirty="0"/>
              <a:t> ko be </a:t>
            </a:r>
            <a:r>
              <a:rPr lang="en-US" sz="5000" dirty="0" err="1"/>
              <a:t>reikalo</a:t>
            </a:r>
            <a:r>
              <a:rPr lang="en-US" sz="5000" dirty="0"/>
              <a:t> </a:t>
            </a:r>
            <a:r>
              <a:rPr lang="en-US" sz="5000" dirty="0" err="1"/>
              <a:t>bėdavoti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6780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Dadėk</a:t>
            </a:r>
            <a:r>
              <a:rPr lang="en-US" sz="5000" dirty="0"/>
              <a:t> </a:t>
            </a:r>
            <a:r>
              <a:rPr lang="en-US" sz="5000" dirty="0" err="1"/>
              <a:t>eurą</a:t>
            </a:r>
            <a:r>
              <a:rPr lang="en-US" sz="5000" dirty="0"/>
              <a:t>, </a:t>
            </a:r>
            <a:r>
              <a:rPr lang="en-US" sz="5000" dirty="0" err="1"/>
              <a:t>pinigų</a:t>
            </a:r>
            <a:r>
              <a:rPr lang="en-US" sz="5000" dirty="0"/>
              <a:t> </a:t>
            </a:r>
            <a:r>
              <a:rPr lang="en-US" sz="5000" dirty="0" err="1"/>
              <a:t>trūksta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25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Už</a:t>
            </a:r>
            <a:r>
              <a:rPr lang="en-US" sz="5000" dirty="0"/>
              <a:t> </a:t>
            </a:r>
            <a:r>
              <a:rPr lang="en-US" sz="5000" dirty="0" err="1"/>
              <a:t>šį</a:t>
            </a:r>
            <a:r>
              <a:rPr lang="en-US" sz="5000" dirty="0"/>
              <a:t> </a:t>
            </a:r>
            <a:r>
              <a:rPr lang="en-US" sz="5000" dirty="0" err="1"/>
              <a:t>projektą</a:t>
            </a:r>
            <a:r>
              <a:rPr lang="en-US" sz="5000" dirty="0"/>
              <a:t> </a:t>
            </a:r>
            <a:r>
              <a:rPr lang="en-US" sz="5000" dirty="0" err="1"/>
              <a:t>aš</a:t>
            </a:r>
            <a:r>
              <a:rPr lang="en-US" sz="5000" dirty="0"/>
              <a:t> </a:t>
            </a:r>
            <a:r>
              <a:rPr lang="en-US" sz="5000" dirty="0" err="1"/>
              <a:t>asmeniniai</a:t>
            </a:r>
            <a:r>
              <a:rPr lang="en-US" sz="5000" dirty="0"/>
              <a:t> </a:t>
            </a:r>
            <a:r>
              <a:rPr lang="en-US" sz="5000" dirty="0" err="1"/>
              <a:t>atsakingas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785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Paskendęs</a:t>
            </a:r>
            <a:r>
              <a:rPr lang="en-US" sz="5000" dirty="0"/>
              <a:t> </a:t>
            </a:r>
            <a:r>
              <a:rPr lang="en-US" sz="5000" dirty="0" err="1"/>
              <a:t>neviltyje</a:t>
            </a:r>
            <a:r>
              <a:rPr lang="en-US" sz="5000" dirty="0"/>
              <a:t> </a:t>
            </a:r>
            <a:r>
              <a:rPr lang="en-US" sz="5000" dirty="0" err="1"/>
              <a:t>jis</a:t>
            </a:r>
            <a:r>
              <a:rPr lang="en-US" sz="5000" dirty="0"/>
              <a:t> </a:t>
            </a:r>
            <a:r>
              <a:rPr lang="en-US" sz="5000" dirty="0" err="1"/>
              <a:t>beprasmiai</a:t>
            </a:r>
            <a:r>
              <a:rPr lang="en-US" sz="5000" dirty="0"/>
              <a:t> </a:t>
            </a:r>
            <a:r>
              <a:rPr lang="en-US" sz="5000" dirty="0" err="1"/>
              <a:t>vaikštinėjo</a:t>
            </a:r>
            <a:r>
              <a:rPr lang="en-US" sz="5000" dirty="0"/>
              <a:t> po </a:t>
            </a:r>
            <a:r>
              <a:rPr lang="en-US" sz="5000" dirty="0" err="1"/>
              <a:t>kambarį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8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Pamečiau</a:t>
            </a:r>
            <a:r>
              <a:rPr lang="en-US" sz="5000" dirty="0"/>
              <a:t> </a:t>
            </a:r>
            <a:r>
              <a:rPr lang="en-US" sz="5000" dirty="0" err="1"/>
              <a:t>autopakrovėją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190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Šitas</a:t>
            </a:r>
            <a:r>
              <a:rPr lang="en-US" sz="5000" dirty="0"/>
              <a:t> </a:t>
            </a:r>
            <a:r>
              <a:rPr lang="en-US" sz="5000" dirty="0" err="1"/>
              <a:t>dėmių</a:t>
            </a:r>
            <a:r>
              <a:rPr lang="en-US" sz="5000" dirty="0"/>
              <a:t> </a:t>
            </a:r>
            <a:r>
              <a:rPr lang="en-US" sz="5000" dirty="0" err="1"/>
              <a:t>nuėmėjas</a:t>
            </a:r>
            <a:r>
              <a:rPr lang="en-US" sz="5000" dirty="0"/>
              <a:t> </a:t>
            </a:r>
            <a:r>
              <a:rPr lang="en-US" sz="5000" dirty="0" err="1"/>
              <a:t>labai</a:t>
            </a:r>
            <a:r>
              <a:rPr lang="en-US" sz="5000" dirty="0"/>
              <a:t> </a:t>
            </a:r>
            <a:r>
              <a:rPr lang="en-US" sz="5000" dirty="0" err="1"/>
              <a:t>geras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37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Partrenkė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mašina</a:t>
            </a:r>
            <a:r>
              <a:rPr lang="en-US" sz="5000" dirty="0">
                <a:ea typeface="+mj-lt"/>
                <a:cs typeface="+mj-lt"/>
              </a:rPr>
              <a:t>, kai </a:t>
            </a:r>
            <a:r>
              <a:rPr lang="en-US" sz="5000" dirty="0" err="1">
                <a:ea typeface="+mj-lt"/>
                <a:cs typeface="+mj-lt"/>
              </a:rPr>
              <a:t>pereidinėjau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gatvę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765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sz="5000" dirty="0" err="1">
                <a:ea typeface="+mj-lt"/>
                <a:cs typeface="+mj-lt"/>
              </a:rPr>
              <a:t>Dirbtuves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reikėtų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perkelti</a:t>
            </a:r>
            <a:r>
              <a:rPr lang="en-US" sz="5000" dirty="0">
                <a:ea typeface="+mj-lt"/>
                <a:cs typeface="+mj-lt"/>
              </a:rPr>
              <a:t> į </a:t>
            </a:r>
            <a:r>
              <a:rPr lang="en-US" sz="5000" dirty="0" err="1">
                <a:ea typeface="+mj-lt"/>
                <a:cs typeface="+mj-lt"/>
              </a:rPr>
              <a:t>kokią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bankrutuojančią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užsidarinėjančią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miesto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gamyklą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8367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Kreipkitės</a:t>
            </a:r>
            <a:r>
              <a:rPr lang="en-US" sz="5000" dirty="0">
                <a:ea typeface="+mj-lt"/>
                <a:cs typeface="+mj-lt"/>
              </a:rPr>
              <a:t> į </a:t>
            </a:r>
            <a:r>
              <a:rPr lang="en-US" sz="5000" dirty="0" err="1">
                <a:ea typeface="+mj-lt"/>
                <a:cs typeface="+mj-lt"/>
              </a:rPr>
              <a:t>vyrgydytoją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3678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Reikėtų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daugiau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rūpintis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žmonių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gerbūviu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1951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Pritrūko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noro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sutvarkyti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namų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gerbūvį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3281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Ji ne </a:t>
            </a:r>
            <a:r>
              <a:rPr lang="en-US" sz="5000" dirty="0" err="1">
                <a:ea typeface="+mj-lt"/>
                <a:cs typeface="+mj-lt"/>
              </a:rPr>
              <a:t>visai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tiksliai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išsireiškė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538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Mokytoja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parinko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gražių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išsireiškimų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8028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Studentai</a:t>
            </a:r>
            <a:r>
              <a:rPr lang="en-US" sz="5000" dirty="0">
                <a:ea typeface="+mj-lt"/>
                <a:cs typeface="+mj-lt"/>
              </a:rPr>
              <a:t> kai </a:t>
            </a:r>
            <a:r>
              <a:rPr lang="en-US" sz="5000" dirty="0" err="1">
                <a:ea typeface="+mj-lt"/>
                <a:cs typeface="+mj-lt"/>
              </a:rPr>
              <a:t>kuriuos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dėstomuosius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dalykus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gali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pasirinkti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laisvanoriškai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31639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Nekurias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mintis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čia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pacituosiu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737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Neužilgo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kuprelis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įsimylėjuo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gundę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121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To </a:t>
            </a:r>
            <a:r>
              <a:rPr lang="en-US" sz="5000" dirty="0" err="1">
                <a:ea typeface="+mj-lt"/>
                <a:cs typeface="+mj-lt"/>
              </a:rPr>
              <a:t>pasėkoje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prarado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norą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gyventi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259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Buvo</a:t>
            </a:r>
            <a:r>
              <a:rPr lang="en-US" sz="5000" dirty="0">
                <a:ea typeface="+mj-lt"/>
                <a:cs typeface="+mj-lt"/>
              </a:rPr>
              <a:t> jam </a:t>
            </a:r>
            <a:r>
              <a:rPr lang="en-US" sz="5000" dirty="0" err="1">
                <a:ea typeface="+mj-lt"/>
                <a:cs typeface="+mj-lt"/>
              </a:rPr>
              <a:t>visokių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valandų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vienok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nepalūžo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004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Sunku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patikėti</a:t>
            </a:r>
            <a:r>
              <a:rPr lang="en-US" sz="5000" dirty="0">
                <a:ea typeface="+mj-lt"/>
                <a:cs typeface="+mj-lt"/>
              </a:rPr>
              <a:t>, ant </a:t>
            </a:r>
            <a:r>
              <a:rPr lang="en-US" sz="5000" dirty="0" err="1">
                <a:ea typeface="+mj-lt"/>
                <a:cs typeface="+mj-lt"/>
              </a:rPr>
              <a:t>kiek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durnas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033023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Ant </a:t>
            </a:r>
            <a:r>
              <a:rPr lang="en-US" sz="5000" dirty="0" err="1">
                <a:ea typeface="+mj-lt"/>
                <a:cs typeface="+mj-lt"/>
              </a:rPr>
              <a:t>tiek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atlyginimai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tikrai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nepadidės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8893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Ligonė</a:t>
            </a:r>
            <a:r>
              <a:rPr lang="en-US" sz="5000" dirty="0">
                <a:ea typeface="+mj-lt"/>
                <a:cs typeface="+mj-lt"/>
              </a:rPr>
              <a:t> ant </a:t>
            </a:r>
            <a:r>
              <a:rPr lang="en-US" sz="5000" dirty="0" err="1">
                <a:ea typeface="+mj-lt"/>
                <a:cs typeface="+mj-lt"/>
              </a:rPr>
              <a:t>tiek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nusilpusi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kad</a:t>
            </a:r>
            <a:r>
              <a:rPr lang="en-US" sz="5000" dirty="0">
                <a:ea typeface="+mj-lt"/>
                <a:cs typeface="+mj-lt"/>
              </a:rPr>
              <a:t> be </a:t>
            </a:r>
            <a:r>
              <a:rPr lang="en-US" sz="5000" dirty="0" err="1">
                <a:ea typeface="+mj-lt"/>
                <a:cs typeface="+mj-lt"/>
              </a:rPr>
              <a:t>lazdos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nepaeina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157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Viršininkas</a:t>
            </a:r>
            <a:r>
              <a:rPr lang="en-US" sz="5000" dirty="0">
                <a:ea typeface="+mj-lt"/>
                <a:cs typeface="+mj-lt"/>
              </a:rPr>
              <a:t> pas save.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4507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Ir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taip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varžybos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baigėsi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lygiosiomis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283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Kaip </a:t>
            </a:r>
            <a:r>
              <a:rPr lang="en-US" sz="5000" dirty="0" err="1">
                <a:ea typeface="+mj-lt"/>
                <a:cs typeface="+mj-lt"/>
              </a:rPr>
              <a:t>sykis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norėjau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skambinti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8376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Kaip </a:t>
            </a:r>
            <a:r>
              <a:rPr lang="en-US" sz="5000" dirty="0" err="1">
                <a:ea typeface="+mj-lt"/>
                <a:cs typeface="+mj-lt"/>
              </a:rPr>
              <a:t>taisyklė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metų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pradžioje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brangsta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maistas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0845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Kas </a:t>
            </a:r>
            <a:r>
              <a:rPr lang="en-US" sz="5000" dirty="0" err="1">
                <a:ea typeface="+mj-lt"/>
                <a:cs typeface="+mj-lt"/>
              </a:rPr>
              <a:t>liečia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kredito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sąlygas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susitarsime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3087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Kas link </a:t>
            </a:r>
            <a:r>
              <a:rPr lang="en-US" sz="5000" dirty="0" err="1">
                <a:ea typeface="+mj-lt"/>
                <a:cs typeface="+mj-lt"/>
              </a:rPr>
              <a:t>tautybės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jie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visi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lietuviai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896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Prie</a:t>
            </a:r>
            <a:r>
              <a:rPr lang="en-US" sz="5000" dirty="0">
                <a:ea typeface="+mj-lt"/>
                <a:cs typeface="+mj-lt"/>
              </a:rPr>
              <a:t> ko </a:t>
            </a:r>
            <a:r>
              <a:rPr lang="en-US" sz="5000" dirty="0" err="1">
                <a:ea typeface="+mj-lt"/>
                <a:cs typeface="+mj-lt"/>
              </a:rPr>
              <a:t>čia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aš</a:t>
            </a:r>
            <a:r>
              <a:rPr lang="en-US" sz="5000" dirty="0">
                <a:ea typeface="+mj-lt"/>
                <a:cs typeface="+mj-lt"/>
              </a:rPr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2218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Žmonės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kalbėjo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būk</a:t>
            </a:r>
            <a:r>
              <a:rPr lang="en-US" sz="5000" dirty="0">
                <a:ea typeface="+mj-lt"/>
                <a:cs typeface="+mj-lt"/>
              </a:rPr>
              <a:t> tai </a:t>
            </a:r>
            <a:r>
              <a:rPr lang="en-US" sz="5000" dirty="0" err="1">
                <a:ea typeface="+mj-lt"/>
                <a:cs typeface="+mj-lt"/>
              </a:rPr>
              <a:t>jie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ketina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susituokti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79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Pasižiūrėjo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kažkaip</a:t>
            </a:r>
            <a:r>
              <a:rPr lang="en-US" sz="5000" dirty="0">
                <a:ea typeface="+mj-lt"/>
                <a:cs typeface="+mj-lt"/>
              </a:rPr>
              <a:t> tai </a:t>
            </a:r>
            <a:r>
              <a:rPr lang="en-US" sz="5000" dirty="0" err="1">
                <a:ea typeface="+mj-lt"/>
                <a:cs typeface="+mj-lt"/>
              </a:rPr>
              <a:t>keistai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1819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Kažkas</a:t>
            </a:r>
            <a:r>
              <a:rPr lang="en-US" sz="5000" dirty="0">
                <a:ea typeface="+mj-lt"/>
                <a:cs typeface="+mj-lt"/>
              </a:rPr>
              <a:t> tai </a:t>
            </a:r>
            <a:r>
              <a:rPr lang="en-US" sz="5000" dirty="0" err="1">
                <a:ea typeface="+mj-lt"/>
                <a:cs typeface="+mj-lt"/>
              </a:rPr>
              <a:t>paliko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raktus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piniginę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008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Noriu </a:t>
            </a:r>
            <a:r>
              <a:rPr lang="en-US" sz="5000" dirty="0" err="1">
                <a:ea typeface="+mj-lt"/>
                <a:cs typeface="+mj-lt"/>
              </a:rPr>
              <a:t>sužinoti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kažką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naujo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551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Gal </a:t>
            </a:r>
            <a:r>
              <a:rPr lang="en-US" sz="5000" dirty="0" err="1">
                <a:ea typeface="+mj-lt"/>
                <a:cs typeface="+mj-lt"/>
              </a:rPr>
              <a:t>padės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kažkas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</a:t>
            </a:r>
            <a:r>
              <a:rPr lang="en-US" sz="5000" dirty="0">
                <a:ea typeface="+mj-lt"/>
                <a:cs typeface="+mj-lt"/>
              </a:rPr>
              <a:t> mano </a:t>
            </a:r>
            <a:r>
              <a:rPr lang="en-US" sz="5000" dirty="0" err="1">
                <a:ea typeface="+mj-lt"/>
                <a:cs typeface="+mj-lt"/>
              </a:rPr>
              <a:t>pažįstamų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4811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Nupirk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kažko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atsigerti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506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Girdžiu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kad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už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durų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kažkas</a:t>
            </a:r>
            <a:r>
              <a:rPr lang="en-US" sz="5000" dirty="0">
                <a:ea typeface="+mj-lt"/>
                <a:cs typeface="+mj-lt"/>
              </a:rPr>
              <a:t> tai </a:t>
            </a:r>
            <a:r>
              <a:rPr lang="en-US" sz="5000" dirty="0" err="1">
                <a:ea typeface="+mj-lt"/>
                <a:cs typeface="+mj-lt"/>
              </a:rPr>
              <a:t>šlama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933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Nusikaltėlį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padėjo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surasti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specialiai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apmokyti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šunys</a:t>
            </a:r>
            <a:r>
              <a:rPr lang="en-US" sz="5000" dirty="0">
                <a:ea typeface="+mj-lt"/>
                <a:cs typeface="+mj-lt"/>
              </a:rPr>
              <a:t>.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5214949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Dalyvavau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praktiniuose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apmokymuose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625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Gyvūno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priežiūra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brangiai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apsieina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0844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Jie </a:t>
            </a:r>
            <a:r>
              <a:rPr lang="en-US" sz="5000" dirty="0" err="1">
                <a:ea typeface="+mj-lt"/>
                <a:cs typeface="+mj-lt"/>
              </a:rPr>
              <a:t>pavasarį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apsivedė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6528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Savivaldybė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iškilmingai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atidarė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Kudirkos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paminklą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685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Policijos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tyrimas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atidengė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organizuotos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gaujos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nusikaltimus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261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Tavo </a:t>
            </a:r>
            <a:r>
              <a:rPr lang="en-US" sz="5000" dirty="0" err="1">
                <a:ea typeface="+mj-lt"/>
                <a:cs typeface="+mj-lt"/>
              </a:rPr>
              <a:t>stilius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labai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išieškotas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8067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Šis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mokytojas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turi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savo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atidirbtą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metodiką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604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Šį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pastatą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reikia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atrestauruoti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5910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Pastaruojų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apklausų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daviniai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teikia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vilčių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200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Bendrai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neblogas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žmogus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9694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Reiškia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galima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teigti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kad</a:t>
            </a:r>
            <a:r>
              <a:rPr lang="en-US" sz="5000" dirty="0">
                <a:ea typeface="+mj-lt"/>
                <a:cs typeface="+mj-lt"/>
              </a:rPr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3558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Užsidėk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kojines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šalta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1073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Eksperimentas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nesigavo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610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Man </a:t>
            </a:r>
            <a:r>
              <a:rPr lang="en-US" sz="5000" dirty="0" err="1">
                <a:ea typeface="+mj-lt"/>
                <a:cs typeface="+mj-lt"/>
              </a:rPr>
              <a:t>nesigauna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šitas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pratimas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5008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Gyvenu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hostelyje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0922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Užsakymus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atliekame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glaustais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terminais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5353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Į </a:t>
            </a:r>
            <a:r>
              <a:rPr lang="en-US" sz="5000" dirty="0" err="1">
                <a:ea typeface="+mj-lt"/>
                <a:cs typeface="+mj-lt"/>
              </a:rPr>
              <a:t>darbotvarkę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įnešiau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naują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klausimą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8763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Prekės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atsiųstos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popieriniame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įpakavime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38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Mano </a:t>
            </a:r>
            <a:r>
              <a:rPr lang="en-US" sz="5000" dirty="0" err="1">
                <a:ea typeface="+mj-lt"/>
                <a:cs typeface="+mj-lt"/>
              </a:rPr>
              <a:t>naujasis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kaimynas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labai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išlaikytas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4939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Administracija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šį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klausimą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išrišo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12840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Persirenk</a:t>
            </a:r>
            <a:r>
              <a:rPr lang="en-US" sz="5000" dirty="0"/>
              <a:t>, </a:t>
            </a:r>
            <a:r>
              <a:rPr lang="en-US" sz="5000" dirty="0" err="1"/>
              <a:t>šie</a:t>
            </a:r>
            <a:r>
              <a:rPr lang="en-US" sz="5000" dirty="0"/>
              <a:t> </a:t>
            </a:r>
            <a:r>
              <a:rPr lang="en-US" sz="5000" dirty="0" err="1"/>
              <a:t>drabužiai</a:t>
            </a:r>
            <a:r>
              <a:rPr lang="en-US" sz="5000" dirty="0"/>
              <a:t> </a:t>
            </a:r>
            <a:r>
              <a:rPr lang="en-US" sz="5000" dirty="0" err="1"/>
              <a:t>pernelyug</a:t>
            </a:r>
            <a:r>
              <a:rPr lang="en-US" sz="5000" dirty="0"/>
              <a:t> </a:t>
            </a:r>
            <a:r>
              <a:rPr lang="en-US" sz="5000" dirty="0" err="1"/>
              <a:t>iššaukiantys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02680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Nesielk</a:t>
            </a:r>
            <a:r>
              <a:rPr lang="en-US" sz="5000" dirty="0"/>
              <a:t> </a:t>
            </a:r>
            <a:r>
              <a:rPr lang="en-US" sz="5000" dirty="0" err="1"/>
              <a:t>taip</a:t>
            </a:r>
            <a:r>
              <a:rPr lang="en-US" sz="5000" dirty="0"/>
              <a:t> </a:t>
            </a:r>
            <a:r>
              <a:rPr lang="en-US" sz="5000" dirty="0" err="1"/>
              <a:t>iššaukiančiai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74417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Ignalinos</a:t>
            </a:r>
            <a:r>
              <a:rPr lang="en-US" sz="5000" dirty="0"/>
              <a:t> AE </a:t>
            </a:r>
            <a:r>
              <a:rPr lang="en-US" sz="5000" dirty="0" err="1"/>
              <a:t>išvesta</a:t>
            </a:r>
            <a:r>
              <a:rPr lang="en-US" sz="5000" dirty="0"/>
              <a:t> </a:t>
            </a:r>
            <a:r>
              <a:rPr lang="en-US" sz="5000" dirty="0" err="1"/>
              <a:t>iš</a:t>
            </a:r>
            <a:r>
              <a:rPr lang="en-US" sz="5000" dirty="0"/>
              <a:t> </a:t>
            </a:r>
            <a:r>
              <a:rPr lang="en-US" sz="5000" dirty="0" err="1"/>
              <a:t>eksploatacijos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7313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Nuaidėjo</a:t>
            </a:r>
            <a:r>
              <a:rPr lang="en-US" sz="5000" dirty="0"/>
              <a:t> </a:t>
            </a:r>
            <a:r>
              <a:rPr lang="en-US" sz="5000" dirty="0" err="1"/>
              <a:t>kurčias</a:t>
            </a:r>
            <a:r>
              <a:rPr lang="en-US" sz="5000" dirty="0"/>
              <a:t> </a:t>
            </a:r>
            <a:r>
              <a:rPr lang="en-US" sz="5000" dirty="0" err="1"/>
              <a:t>sprogimas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29779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Matomai</a:t>
            </a:r>
            <a:r>
              <a:rPr lang="en-US" sz="5000" dirty="0"/>
              <a:t> </a:t>
            </a:r>
            <a:r>
              <a:rPr lang="en-US" sz="5000" dirty="0" err="1"/>
              <a:t>jis</a:t>
            </a:r>
            <a:r>
              <a:rPr lang="en-US" sz="5000" dirty="0"/>
              <a:t> </a:t>
            </a:r>
            <a:r>
              <a:rPr lang="en-US" sz="5000" dirty="0" err="1"/>
              <a:t>dar</a:t>
            </a:r>
            <a:r>
              <a:rPr lang="en-US" sz="5000" dirty="0"/>
              <a:t> </a:t>
            </a:r>
            <a:r>
              <a:rPr lang="en-US" sz="5000" dirty="0" err="1"/>
              <a:t>nesubrendo</a:t>
            </a:r>
            <a:r>
              <a:rPr lang="en-US" sz="5000" dirty="0"/>
              <a:t> </a:t>
            </a:r>
            <a:r>
              <a:rPr lang="en-US" sz="5000" dirty="0" err="1"/>
              <a:t>šiam</a:t>
            </a:r>
            <a:r>
              <a:rPr lang="en-US" sz="5000" dirty="0"/>
              <a:t> </a:t>
            </a:r>
            <a:r>
              <a:rPr lang="en-US" sz="5000" dirty="0" err="1"/>
              <a:t>klausimui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664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/>
              <a:t>Regimai </a:t>
            </a:r>
            <a:r>
              <a:rPr lang="en-US" sz="5000" dirty="0" err="1"/>
              <a:t>rytoj</a:t>
            </a:r>
            <a:r>
              <a:rPr lang="en-US" sz="5000" dirty="0"/>
              <a:t> </a:t>
            </a:r>
            <a:r>
              <a:rPr lang="en-US" sz="5000" dirty="0" err="1"/>
              <a:t>turėsime</a:t>
            </a:r>
            <a:r>
              <a:rPr lang="en-US" sz="5000" dirty="0"/>
              <a:t> </a:t>
            </a:r>
            <a:r>
              <a:rPr lang="en-US" sz="5000" dirty="0" err="1"/>
              <a:t>dar</a:t>
            </a:r>
            <a:r>
              <a:rPr lang="en-US" sz="5000" dirty="0"/>
              <a:t> </a:t>
            </a:r>
            <a:r>
              <a:rPr lang="en-US" sz="5000" dirty="0" err="1"/>
              <a:t>pasistengti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330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Už</a:t>
            </a:r>
            <a:r>
              <a:rPr lang="en-US" sz="5000" dirty="0"/>
              <a:t> </a:t>
            </a:r>
            <a:r>
              <a:rPr lang="en-US" sz="5000" dirty="0" err="1"/>
              <a:t>nusižengimą</a:t>
            </a:r>
            <a:r>
              <a:rPr lang="en-US" sz="5000" dirty="0"/>
              <a:t> </a:t>
            </a:r>
            <a:r>
              <a:rPr lang="en-US" sz="5000" dirty="0" err="1"/>
              <a:t>nuėmė</a:t>
            </a:r>
            <a:r>
              <a:rPr lang="en-US" sz="5000" dirty="0"/>
              <a:t> </a:t>
            </a:r>
            <a:r>
              <a:rPr lang="en-US" sz="5000" dirty="0" err="1"/>
              <a:t>premiją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230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Poryt</a:t>
            </a:r>
            <a:r>
              <a:rPr lang="en-US" sz="5000" dirty="0"/>
              <a:t> </a:t>
            </a:r>
            <a:r>
              <a:rPr lang="en-US" sz="5000" dirty="0" err="1"/>
              <a:t>sodyboje</a:t>
            </a:r>
            <a:r>
              <a:rPr lang="en-US" sz="5000" dirty="0"/>
              <a:t> </a:t>
            </a:r>
            <a:r>
              <a:rPr lang="en-US" sz="5000" dirty="0" err="1"/>
              <a:t>pajungs</a:t>
            </a:r>
            <a:r>
              <a:rPr lang="en-US" sz="5000" dirty="0"/>
              <a:t> </a:t>
            </a:r>
            <a:r>
              <a:rPr lang="en-US" sz="5000" dirty="0" err="1"/>
              <a:t>elektrą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554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Ar</a:t>
            </a:r>
            <a:r>
              <a:rPr lang="en-US" sz="5000" dirty="0"/>
              <a:t> </a:t>
            </a:r>
            <a:r>
              <a:rPr lang="en-US" sz="5000" dirty="0" err="1"/>
              <a:t>jau</a:t>
            </a:r>
            <a:r>
              <a:rPr lang="en-US" sz="5000" dirty="0"/>
              <a:t> </a:t>
            </a:r>
            <a:r>
              <a:rPr lang="en-US" sz="5000" dirty="0" err="1"/>
              <a:t>pajungė</a:t>
            </a:r>
            <a:r>
              <a:rPr lang="en-US" sz="5000" dirty="0"/>
              <a:t> </a:t>
            </a:r>
            <a:r>
              <a:rPr lang="en-US" sz="5000" dirty="0" err="1"/>
              <a:t>naująją</a:t>
            </a:r>
            <a:r>
              <a:rPr lang="en-US" sz="5000" dirty="0"/>
              <a:t> SIM </a:t>
            </a:r>
            <a:r>
              <a:rPr lang="en-US" sz="5000" dirty="0" err="1"/>
              <a:t>kortelę</a:t>
            </a:r>
            <a:r>
              <a:rPr lang="en-US" sz="5000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592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Jis</a:t>
            </a:r>
            <a:r>
              <a:rPr lang="en-US" sz="5000" dirty="0"/>
              <a:t> </a:t>
            </a:r>
            <a:r>
              <a:rPr lang="en-US" sz="5000" dirty="0" err="1"/>
              <a:t>visą</a:t>
            </a:r>
            <a:r>
              <a:rPr lang="en-US" sz="5000" dirty="0"/>
              <a:t> </a:t>
            </a:r>
            <a:r>
              <a:rPr lang="en-US" sz="5000" dirty="0" err="1"/>
              <a:t>gyvenimą</a:t>
            </a:r>
            <a:r>
              <a:rPr lang="en-US" sz="5000" dirty="0"/>
              <a:t> </a:t>
            </a:r>
            <a:r>
              <a:rPr lang="en-US" sz="5000" dirty="0" err="1"/>
              <a:t>pašventė</a:t>
            </a:r>
            <a:r>
              <a:rPr lang="en-US" sz="5000" dirty="0"/>
              <a:t> </a:t>
            </a:r>
            <a:r>
              <a:rPr lang="en-US" sz="5000" dirty="0" err="1"/>
              <a:t>kūrybai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7444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Istorija</a:t>
            </a:r>
            <a:r>
              <a:rPr lang="en-US" sz="5000" dirty="0"/>
              <a:t>, </a:t>
            </a:r>
            <a:r>
              <a:rPr lang="en-US" sz="5000" dirty="0" err="1"/>
              <a:t>kuri</a:t>
            </a:r>
            <a:r>
              <a:rPr lang="en-US" sz="5000" dirty="0"/>
              <a:t> </a:t>
            </a:r>
            <a:r>
              <a:rPr lang="en-US" sz="5000" dirty="0" err="1"/>
              <a:t>yra</a:t>
            </a:r>
            <a:r>
              <a:rPr lang="en-US" sz="5000" dirty="0"/>
              <a:t> </a:t>
            </a:r>
            <a:r>
              <a:rPr lang="en-US" sz="5000" dirty="0" err="1"/>
              <a:t>pakankamai</a:t>
            </a:r>
            <a:r>
              <a:rPr lang="en-US" sz="5000" dirty="0"/>
              <a:t> </a:t>
            </a:r>
            <a:r>
              <a:rPr lang="en-US" sz="5000" dirty="0" err="1"/>
              <a:t>žiauri</a:t>
            </a:r>
            <a:r>
              <a:rPr lang="en-US" sz="5000" dirty="0"/>
              <a:t>, </a:t>
            </a:r>
            <a:r>
              <a:rPr lang="en-US" sz="5000" dirty="0" err="1"/>
              <a:t>pritraukia</a:t>
            </a:r>
            <a:r>
              <a:rPr lang="en-US" sz="5000" dirty="0"/>
              <a:t> </a:t>
            </a:r>
            <a:r>
              <a:rPr lang="en-US" sz="5000" dirty="0" err="1"/>
              <a:t>žiūrovą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539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Teisingai</a:t>
            </a:r>
            <a:r>
              <a:rPr lang="en-US" sz="5000" dirty="0"/>
              <a:t> </a:t>
            </a:r>
            <a:r>
              <a:rPr lang="en-US" sz="5000" dirty="0" err="1"/>
              <a:t>sukirčiuok</a:t>
            </a:r>
            <a:r>
              <a:rPr lang="en-US" sz="5000" dirty="0"/>
              <a:t> </a:t>
            </a:r>
            <a:r>
              <a:rPr lang="en-US" sz="5000" dirty="0" err="1"/>
              <a:t>šį</a:t>
            </a:r>
            <a:r>
              <a:rPr lang="en-US" sz="5000" dirty="0"/>
              <a:t> </a:t>
            </a:r>
            <a:r>
              <a:rPr lang="en-US" sz="5000" dirty="0" err="1"/>
              <a:t>žodį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48809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Kur </a:t>
            </a:r>
            <a:r>
              <a:rPr lang="en-US" sz="5000" dirty="0" err="1">
                <a:ea typeface="+mj-lt"/>
                <a:cs typeface="+mj-lt"/>
              </a:rPr>
              <a:t>ieškoti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išmanymo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pramatymo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leisiančio</a:t>
            </a:r>
            <a:br>
              <a:rPr lang="en-US" sz="5000" dirty="0">
                <a:ea typeface="+mj-lt"/>
                <a:cs typeface="+mj-lt"/>
              </a:rPr>
            </a:br>
            <a:r>
              <a:rPr lang="en-US" sz="5000" dirty="0" err="1">
                <a:ea typeface="+mj-lt"/>
                <a:cs typeface="+mj-lt"/>
              </a:rPr>
              <a:t>gyventi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išmintingai</a:t>
            </a:r>
            <a:r>
              <a:rPr lang="en-US" sz="5000" dirty="0">
                <a:ea typeface="+mj-lt"/>
                <a:cs typeface="+mj-lt"/>
              </a:rPr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13097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Mokslininkai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tiria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gamtą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atranda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daug</a:t>
            </a:r>
            <a:br>
              <a:rPr lang="en-US" sz="5000" dirty="0">
                <a:ea typeface="+mj-lt"/>
                <a:cs typeface="+mj-lt"/>
              </a:rPr>
            </a:br>
            <a:r>
              <a:rPr lang="en-US" sz="5000" dirty="0" err="1">
                <a:ea typeface="+mj-lt"/>
                <a:cs typeface="+mj-lt"/>
              </a:rPr>
              <a:t>sąsajų</a:t>
            </a:r>
            <a:r>
              <a:rPr lang="en-US" sz="5000" dirty="0">
                <a:ea typeface="+mj-lt"/>
                <a:cs typeface="+mj-lt"/>
              </a:rPr>
              <a:t> tarp </a:t>
            </a:r>
            <a:r>
              <a:rPr lang="en-US" sz="5000" dirty="0" err="1">
                <a:ea typeface="+mj-lt"/>
                <a:cs typeface="+mj-lt"/>
              </a:rPr>
              <a:t>žmogaus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pastarosios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522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Daug kas </a:t>
            </a:r>
            <a:r>
              <a:rPr lang="en-US" sz="5000" dirty="0" err="1">
                <a:ea typeface="+mj-lt"/>
                <a:cs typeface="+mj-lt"/>
              </a:rPr>
              <a:t>dirba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kaip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pavyzdžiui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aš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61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Vakarėlyje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turėjome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gerą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laiką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48986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Jo </a:t>
            </a:r>
            <a:r>
              <a:rPr lang="en-US" sz="5000" dirty="0" err="1">
                <a:ea typeface="+mj-lt"/>
                <a:cs typeface="+mj-lt"/>
              </a:rPr>
              <a:t>pasirinkimą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įtakojo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tėvai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857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Noriu </a:t>
            </a:r>
            <a:r>
              <a:rPr lang="en-US" sz="5000" dirty="0" err="1">
                <a:ea typeface="+mj-lt"/>
                <a:cs typeface="+mj-lt"/>
              </a:rPr>
              <a:t>visiems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tarti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didelį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ačiū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4316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Aplamai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darbą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gerai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parašėte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9954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Rasta </a:t>
            </a:r>
            <a:r>
              <a:rPr lang="en-US" sz="5000" dirty="0" err="1">
                <a:ea typeface="+mj-lt"/>
                <a:cs typeface="+mj-lt"/>
              </a:rPr>
              <a:t>eilė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pažeidimų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94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Man </a:t>
            </a:r>
            <a:r>
              <a:rPr lang="en-US" sz="5000" dirty="0" err="1">
                <a:ea typeface="+mj-lt"/>
                <a:cs typeface="+mj-lt"/>
              </a:rPr>
              <a:t>patinka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filmai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ypatingai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dokumentiniai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4492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Visos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krizės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praeina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kažkada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praeis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ir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ši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71698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Mes </a:t>
            </a:r>
            <a:r>
              <a:rPr lang="en-US" sz="5000" dirty="0" err="1">
                <a:ea typeface="+mj-lt"/>
                <a:cs typeface="+mj-lt"/>
              </a:rPr>
              <a:t>esame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jūsų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patiekalų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mylėtojai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1731291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Autorius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naudoja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daug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metaforų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palyginimų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099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Šiuos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vaistus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vartokite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triskart</a:t>
            </a:r>
            <a:r>
              <a:rPr lang="en-US" sz="5000" dirty="0">
                <a:ea typeface="+mj-lt"/>
                <a:cs typeface="+mj-lt"/>
              </a:rPr>
              <a:t> per </a:t>
            </a:r>
            <a:r>
              <a:rPr lang="en-US" sz="5000" dirty="0" err="1">
                <a:ea typeface="+mj-lt"/>
                <a:cs typeface="+mj-lt"/>
              </a:rPr>
              <a:t>dieną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5533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Netikėtoje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situacijoje</a:t>
            </a:r>
            <a:r>
              <a:rPr lang="en-US" sz="5000" dirty="0">
                <a:ea typeface="+mj-lt"/>
                <a:cs typeface="+mj-lt"/>
              </a:rPr>
              <a:t> ji </a:t>
            </a:r>
            <a:r>
              <a:rPr lang="en-US" sz="5000" dirty="0" err="1">
                <a:ea typeface="+mj-lt"/>
                <a:cs typeface="+mj-lt"/>
              </a:rPr>
              <a:t>sutriko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3435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sz="5000" dirty="0" err="1">
                <a:ea typeface="+mj-lt"/>
                <a:cs typeface="+mj-lt"/>
              </a:rPr>
              <a:t>Labai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spalvingas</a:t>
            </a:r>
            <a:br>
              <a:rPr lang="en-US" sz="5000" dirty="0">
                <a:ea typeface="+mj-lt"/>
                <a:cs typeface="+mj-lt"/>
              </a:rPr>
            </a:br>
            <a:r>
              <a:rPr lang="en-US" sz="5000" dirty="0" err="1">
                <a:ea typeface="+mj-lt"/>
                <a:cs typeface="+mj-lt"/>
              </a:rPr>
              <a:t>Vingienės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charakteris</a:t>
            </a:r>
            <a:r>
              <a:rPr lang="en-US" sz="5000" dirty="0">
                <a:ea typeface="+mj-lt"/>
                <a:cs typeface="+mj-lt"/>
              </a:rPr>
              <a:t>; </a:t>
            </a:r>
            <a:r>
              <a:rPr lang="en-US" sz="5000" dirty="0" err="1">
                <a:ea typeface="+mj-lt"/>
                <a:cs typeface="+mj-lt"/>
              </a:rPr>
              <a:t>pastaroji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parodoma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kaip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pikta</a:t>
            </a:r>
            <a:r>
              <a:rPr lang="en-US" sz="5000" dirty="0">
                <a:ea typeface="+mj-lt"/>
                <a:cs typeface="+mj-lt"/>
              </a:rPr>
              <a:t>, </a:t>
            </a:r>
            <a:r>
              <a:rPr lang="en-US" sz="5000" dirty="0" err="1">
                <a:ea typeface="+mj-lt"/>
                <a:cs typeface="+mj-lt"/>
              </a:rPr>
              <a:t>šiurkšti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ir</a:t>
            </a:r>
            <a:br>
              <a:rPr lang="en-US" sz="5000" dirty="0">
                <a:ea typeface="+mj-lt"/>
                <a:cs typeface="+mj-lt"/>
              </a:rPr>
            </a:br>
            <a:r>
              <a:rPr lang="en-US" sz="5000" dirty="0" err="1">
                <a:ea typeface="+mj-lt"/>
                <a:cs typeface="+mj-lt"/>
              </a:rPr>
              <a:t>nevalyva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moteris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19433253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Ji </a:t>
            </a:r>
            <a:r>
              <a:rPr lang="en-US" sz="5000" dirty="0" err="1">
                <a:ea typeface="+mj-lt"/>
                <a:cs typeface="+mj-lt"/>
              </a:rPr>
              <a:t>labai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pergyveno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dėl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tėvynėje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likusių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artimųjų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761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Jie </a:t>
            </a:r>
            <a:r>
              <a:rPr lang="en-US" sz="5000" dirty="0" err="1">
                <a:ea typeface="+mj-lt"/>
                <a:cs typeface="+mj-lt"/>
              </a:rPr>
              <a:t>buvo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senai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nesimatę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765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Romano </a:t>
            </a:r>
            <a:r>
              <a:rPr lang="en-US" sz="5000" dirty="0" err="1">
                <a:ea typeface="+mj-lt"/>
                <a:cs typeface="+mj-lt"/>
              </a:rPr>
              <a:t>viduryje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sutinkame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naują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veikėją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7577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Mokinių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rašiniuose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stebima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klaida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69104643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Skelbimas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patalpintas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lentoje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prie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įėjimo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19259614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Čia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yra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naujas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tinklapis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2281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>
                <a:ea typeface="+mj-lt"/>
                <a:cs typeface="+mj-lt"/>
              </a:rPr>
              <a:t>Mus </a:t>
            </a:r>
            <a:r>
              <a:rPr lang="en-US" sz="5000" dirty="0" err="1">
                <a:ea typeface="+mj-lt"/>
                <a:cs typeface="+mj-lt"/>
              </a:rPr>
              <a:t>sieja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tamprūs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ryšiai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49869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Tūlas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amerikiečių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bankininkas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užsisakė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portretą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5653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atėjo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vedinas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gerų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norų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70807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Vakaro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vedantysis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buvo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gerai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nusiteikęs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37471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>
                <a:ea typeface="+mj-lt"/>
                <a:cs typeface="+mj-lt"/>
              </a:rPr>
              <a:t>Jis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jau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pensijinio</a:t>
            </a:r>
            <a:r>
              <a:rPr lang="en-US" sz="5000" dirty="0">
                <a:ea typeface="+mj-lt"/>
                <a:cs typeface="+mj-lt"/>
              </a:rPr>
              <a:t> </a:t>
            </a:r>
            <a:r>
              <a:rPr lang="en-US" sz="5000" dirty="0" err="1">
                <a:ea typeface="+mj-lt"/>
                <a:cs typeface="+mj-lt"/>
              </a:rPr>
              <a:t>amžiaus</a:t>
            </a:r>
            <a:r>
              <a:rPr lang="en-US" sz="5000" dirty="0">
                <a:ea typeface="+mj-lt"/>
                <a:cs typeface="+mj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13080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Perkuriamas</a:t>
            </a:r>
            <a:r>
              <a:rPr lang="en-US" sz="5000" dirty="0"/>
              <a:t> </a:t>
            </a:r>
            <a:r>
              <a:rPr lang="en-US" sz="5000" dirty="0" err="1"/>
              <a:t>biblijinis</a:t>
            </a:r>
            <a:r>
              <a:rPr lang="en-US" sz="5000" dirty="0"/>
              <a:t> </a:t>
            </a:r>
            <a:r>
              <a:rPr lang="en-US" sz="5000" dirty="0" err="1"/>
              <a:t>siužetas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461094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Nervuotas</a:t>
            </a:r>
            <a:r>
              <a:rPr lang="en-US" sz="5000" dirty="0"/>
              <a:t> </a:t>
            </a:r>
            <a:r>
              <a:rPr lang="en-US" sz="5000" dirty="0" err="1"/>
              <a:t>žmogus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4221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Nesinervuok</a:t>
            </a:r>
            <a:r>
              <a:rPr lang="en-US" sz="5000" dirty="0"/>
              <a:t>, </a:t>
            </a:r>
            <a:r>
              <a:rPr lang="en-US" sz="5000" dirty="0" err="1"/>
              <a:t>viskas</a:t>
            </a:r>
            <a:r>
              <a:rPr lang="en-US" sz="5000" dirty="0"/>
              <a:t> bus </a:t>
            </a:r>
            <a:r>
              <a:rPr lang="en-US" sz="5000" dirty="0" err="1"/>
              <a:t>gerai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9769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Filme</a:t>
            </a:r>
            <a:r>
              <a:rPr lang="en-US" sz="5000" dirty="0"/>
              <a:t> </a:t>
            </a:r>
            <a:r>
              <a:rPr lang="en-US" sz="5000" dirty="0" err="1"/>
              <a:t>geriečiai</a:t>
            </a:r>
            <a:r>
              <a:rPr lang="en-US" sz="5000" dirty="0"/>
              <a:t> </a:t>
            </a:r>
            <a:r>
              <a:rPr lang="en-US" sz="5000" dirty="0" err="1"/>
              <a:t>kovoja</a:t>
            </a:r>
            <a:r>
              <a:rPr lang="en-US" sz="5000" dirty="0"/>
              <a:t> </a:t>
            </a:r>
            <a:r>
              <a:rPr lang="en-US" sz="5000" dirty="0" err="1"/>
              <a:t>su</a:t>
            </a:r>
            <a:r>
              <a:rPr lang="en-US" sz="5000" dirty="0"/>
              <a:t> </a:t>
            </a:r>
            <a:r>
              <a:rPr lang="en-US" sz="5000" dirty="0" err="1"/>
              <a:t>blogiečiais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0015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/>
              <a:t>Mano </a:t>
            </a:r>
            <a:r>
              <a:rPr lang="en-US" sz="5000" dirty="0" err="1"/>
              <a:t>senelis</a:t>
            </a:r>
            <a:r>
              <a:rPr lang="en-US" sz="5000" dirty="0"/>
              <a:t> – </a:t>
            </a:r>
            <a:r>
              <a:rPr lang="en-US" sz="5000" dirty="0" err="1"/>
              <a:t>geras</a:t>
            </a:r>
            <a:r>
              <a:rPr lang="en-US" sz="5000" dirty="0"/>
              <a:t> </a:t>
            </a:r>
            <a:r>
              <a:rPr lang="en-US" sz="5000" dirty="0" err="1"/>
              <a:t>pasakorius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8666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Jis</a:t>
            </a:r>
            <a:r>
              <a:rPr lang="en-US" sz="5000" dirty="0"/>
              <a:t> </a:t>
            </a:r>
            <a:r>
              <a:rPr lang="en-US" sz="5000" dirty="0" err="1"/>
              <a:t>rūkorius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29518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 dirty="0" err="1"/>
              <a:t>Jis</a:t>
            </a:r>
            <a:r>
              <a:rPr lang="en-US" sz="5000" dirty="0"/>
              <a:t> </a:t>
            </a:r>
            <a:r>
              <a:rPr lang="en-US" sz="5000" dirty="0" err="1"/>
              <a:t>rūkorius</a:t>
            </a:r>
            <a:r>
              <a:rPr lang="en-US" sz="5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91814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EEF13-67D4-4C4A-9BEB-FF4105ED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2" y="1289303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5000"/>
              <a:t>Šitas faktas čia ne prie ko.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60903540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0</TotalTime>
  <Words>1</Words>
  <Application>Microsoft Office PowerPoint</Application>
  <PresentationFormat>Widescreen</PresentationFormat>
  <Paragraphs>1</Paragraphs>
  <Slides>141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141</vt:i4>
      </vt:variant>
    </vt:vector>
  </HeadingPairs>
  <TitlesOfParts>
    <vt:vector size="142" baseType="lpstr">
      <vt:lpstr>Parcel</vt:lpstr>
      <vt:lpstr>Leksikos klaidos</vt:lpstr>
      <vt:lpstr>Toks lygis pasiektas naujų technologijų dėka.</vt:lpstr>
      <vt:lpstr>Mergaitė su dideliu bantu.</vt:lpstr>
      <vt:lpstr>Ši bulvarinės spaudos numylėtinė švedė pagarsėjo savo romanu. </vt:lpstr>
      <vt:lpstr>Apsitaisiusi klasikiniu verslininkės kostiumėliu...</vt:lpstr>
      <vt:lpstr>tai sąlygojo ano meto Vokietijos aplinka</vt:lpstr>
      <vt:lpstr>Nuolat prižiūrima avalynė ilgiau tarnauja, prie jos ne taip kimba purvas.</vt:lpstr>
      <vt:lpstr>Nusirenkite, mieli svečiai.</vt:lpstr>
      <vt:lpstr>Nusiimk tą paltą.</vt:lpstr>
      <vt:lpstr>Sudėtyje yra skysto keratino sudėtinių detalių. (Londa – purškiamas plaukų balzamas)</vt:lpstr>
      <vt:lpstr>Lengvai išplaunama nuo plaukų. (BIG GEL - -plaukų žėlė)</vt:lpstr>
      <vt:lpstr>Jūsų oda tampa švelni, lygi ir pilna gyvybingumo. </vt:lpstr>
      <vt:lpstr>dirbu pilnu etatu.</vt:lpstr>
      <vt:lpstr>Jis absoliutus durnius.</vt:lpstr>
      <vt:lpstr>galiu viską padaryti absoliučiai pagal reikalavimus.</vt:lpstr>
      <vt:lpstr>Sekantis klausimas yra toks...</vt:lpstr>
      <vt:lpstr>Ar galiu praeiti į priekį?</vt:lpstr>
      <vt:lpstr>Sekanti stotelė - klinikos.</vt:lpstr>
      <vt:lpstr>Teismas eina.</vt:lpstr>
      <vt:lpstr>Pagal mano supratimą...</vt:lpstr>
      <vt:lpstr>Nė vienas renginys be jo nepraeina.</vt:lpstr>
      <vt:lpstr>Žmogaus moralinę vertę čia apsprendžia ne jo vieta visuomenėje...</vt:lpstr>
      <vt:lpstr>tau šita suknelė idealiai tinka.</vt:lpstr>
      <vt:lpstr>Žmogaus moralinę vertę čia lemia ne jo vieta visuomenėje, o grynai žmoniškosios savybės.</vt:lpstr>
      <vt:lpstr>Jis biednas.</vt:lpstr>
      <vt:lpstr>Šis niekadėjas sudaužė vitrinos stiklą.</vt:lpstr>
      <vt:lpstr>Palaikyk lietsargį.</vt:lpstr>
      <vt:lpstr>Petras – mano klasiokas.</vt:lpstr>
      <vt:lpstr>Sudėk salotas į bliūdą.</vt:lpstr>
      <vt:lpstr>Ekskursija į alaus bravorą.</vt:lpstr>
      <vt:lpstr>Aš stoviu palei bromą.</vt:lpstr>
      <vt:lpstr>Užgesink žvakę, knatas rūksta.</vt:lpstr>
      <vt:lpstr>tavo kelnės su plėmais.</vt:lpstr>
      <vt:lpstr>Sodyboje išsikasiau prūdą.</vt:lpstr>
      <vt:lpstr>Jai patinka šios spalvos: ružava, dangava, smėliava, violetava.</vt:lpstr>
      <vt:lpstr>Palaikyk šniūrelį.</vt:lpstr>
      <vt:lpstr>Daro remontą, bet dar nenusipirko špakliaus.</vt:lpstr>
      <vt:lpstr>jie šią vasarą susiženijo.</vt:lpstr>
      <vt:lpstr>Linksmas balius buvo.</vt:lpstr>
      <vt:lpstr>Nėra ko be reikalo bėdavoti.</vt:lpstr>
      <vt:lpstr>Dadėk eurą, pinigų trūksta.</vt:lpstr>
      <vt:lpstr>Už šį projektą aš asmeniniai atsakingas.</vt:lpstr>
      <vt:lpstr>Paskendęs neviltyje jis beprasmiai vaikštinėjo po kambarį.</vt:lpstr>
      <vt:lpstr>Pamečiau autopakrovėją.</vt:lpstr>
      <vt:lpstr>Šitas dėmių nuėmėjas labai geras.</vt:lpstr>
      <vt:lpstr>Partrenkė mašina, kai pereidinėjau gatvę.</vt:lpstr>
      <vt:lpstr>Dirbtuves reikėtų perkelti į kokią bankrutuojančią ar užsidarinėjančią miesto gamyklą.</vt:lpstr>
      <vt:lpstr>Kreipkitės į vyrgydytoją.</vt:lpstr>
      <vt:lpstr>Reikėtų daugiau rūpintis žmonių gerbūviu.</vt:lpstr>
      <vt:lpstr>Pritrūko noro sutvarkyti namų gerbūvį.</vt:lpstr>
      <vt:lpstr>Ji ne visai tiksliai išsireiškė.</vt:lpstr>
      <vt:lpstr>Mokytoja parinko gražių išsireiškimų.</vt:lpstr>
      <vt:lpstr>Studentai kai kuriuos dėstomuosius dalykus gali pasirinkti laisvanoriškai.</vt:lpstr>
      <vt:lpstr>Nekurias mintis čia pacituosiu.</vt:lpstr>
      <vt:lpstr>Neužilgo kuprelis įsimylėjuo gundę.</vt:lpstr>
      <vt:lpstr>To pasėkoje jis prarado norą gyventi.</vt:lpstr>
      <vt:lpstr>Buvo jam visokių valandų, vienok jis nepalūžo.</vt:lpstr>
      <vt:lpstr>Sunku patikėti, ant kiek jis durnas.</vt:lpstr>
      <vt:lpstr>Ant tiek atlyginimai tikrai nepadidės.</vt:lpstr>
      <vt:lpstr>Ligonė ant tiek nusilpusi, kad be lazdos nepaeina.</vt:lpstr>
      <vt:lpstr>Viršininkas pas save.</vt:lpstr>
      <vt:lpstr>Ir taip, varžybos baigėsi lygiosiomis.</vt:lpstr>
      <vt:lpstr>Kaip sykis norėjau skambinti.</vt:lpstr>
      <vt:lpstr>Kaip taisyklė, metų pradžioje brangsta maistas.</vt:lpstr>
      <vt:lpstr>Kas liečia kredito sąlygas, susitarsime.</vt:lpstr>
      <vt:lpstr>Kas link tautybės, jie visi lietuviai.</vt:lpstr>
      <vt:lpstr>Prie ko čia aš?</vt:lpstr>
      <vt:lpstr>Žmonės kalbėjo, būk tai jie ketina susituokti.</vt:lpstr>
      <vt:lpstr>Pasižiūrėjo jis kažkaip tai keistai.</vt:lpstr>
      <vt:lpstr>Kažkas tai paliko raktus ir piniginę.</vt:lpstr>
      <vt:lpstr>Noriu sužinoti kažką naujo.</vt:lpstr>
      <vt:lpstr>Gal padės kažkas iš mano pažįstamų.</vt:lpstr>
      <vt:lpstr>Nupirk kažko atsigerti.</vt:lpstr>
      <vt:lpstr>Girdžiu, kad už durų kažkas tai šlama.</vt:lpstr>
      <vt:lpstr>Nusikaltėlį padėjo surasti specialiai apmokyti šunys. </vt:lpstr>
      <vt:lpstr>Dalyvavau praktiniuose apmokymuose.</vt:lpstr>
      <vt:lpstr>Gyvūno priežiūra brangiai apsieina.</vt:lpstr>
      <vt:lpstr>Jie pavasarį apsivedė.</vt:lpstr>
      <vt:lpstr>Savivaldybė iškilmingai atidarė Kudirkos paminklą.</vt:lpstr>
      <vt:lpstr>Policijos tyrimas atidengė organizuotos gaujos nusikaltimus.</vt:lpstr>
      <vt:lpstr>Tavo stilius labai išieškotas.</vt:lpstr>
      <vt:lpstr>Šis mokytojas turi savo atidirbtą metodiką.</vt:lpstr>
      <vt:lpstr>Šį pastatą reikia atrestauruoti.</vt:lpstr>
      <vt:lpstr>Pastaruojų apklausų daviniai teikia vilčių.</vt:lpstr>
      <vt:lpstr>Bendrai jis neblogas žmogus.</vt:lpstr>
      <vt:lpstr>Reiškia, galima teigti, kad...</vt:lpstr>
      <vt:lpstr>Užsidėk kojines, šalta.</vt:lpstr>
      <vt:lpstr>Eksperimentas nesigavo.</vt:lpstr>
      <vt:lpstr>Man nesigauna šitas pratimas.</vt:lpstr>
      <vt:lpstr>Gyvenu hostelyje.</vt:lpstr>
      <vt:lpstr>Užsakymus atliekame glaustais terminais.</vt:lpstr>
      <vt:lpstr>Į darbotvarkę įnešiau naują klausimą.</vt:lpstr>
      <vt:lpstr>Prekės atsiųstos popieriniame įpakavime.</vt:lpstr>
      <vt:lpstr>Mano naujasis kaimynas labai išlaikytas.</vt:lpstr>
      <vt:lpstr>Administracija šį klausimą išrišo.</vt:lpstr>
      <vt:lpstr>Persirenk, šie drabužiai pernelyug iššaukiantys.</vt:lpstr>
      <vt:lpstr>Nesielk taip iššaukiančiai.</vt:lpstr>
      <vt:lpstr>Ignalinos AE išvesta iš eksploatacijos.</vt:lpstr>
      <vt:lpstr>Nuaidėjo kurčias sprogimas.</vt:lpstr>
      <vt:lpstr>Matomai jis dar nesubrendo šiam klausimui.</vt:lpstr>
      <vt:lpstr>Regimai rytoj turėsime dar pasistengti.</vt:lpstr>
      <vt:lpstr>Už nusižengimą nuėmė premiją.</vt:lpstr>
      <vt:lpstr>Poryt sodyboje pajungs elektrą.</vt:lpstr>
      <vt:lpstr>Ar jau pajungė naująją SIM kortelę?</vt:lpstr>
      <vt:lpstr>Jis visą gyvenimą pašventė kūrybai.</vt:lpstr>
      <vt:lpstr>Istorija, kuri yra pakankamai žiauri, pritraukia žiūrovą.</vt:lpstr>
      <vt:lpstr>Teisingai sukirčiuok šį žodį.</vt:lpstr>
      <vt:lpstr>Kur ieškoti išmanymo ir pramatymo, leisiančio gyventi išmintingai?</vt:lpstr>
      <vt:lpstr>Mokslininkai tiria gamtą ir atranda daug sąsajų tarp žmogaus ir pastarosios.</vt:lpstr>
      <vt:lpstr>Daug kas dirba, kaip pavyzdžiui, aš.</vt:lpstr>
      <vt:lpstr>Vakarėlyje turėjome gerą laiką.</vt:lpstr>
      <vt:lpstr>Jo pasirinkimą įtakojo tėvai.</vt:lpstr>
      <vt:lpstr>Noriu visiems tarti didelį ačiū.</vt:lpstr>
      <vt:lpstr>Aplamai darbą gerai parašėte.</vt:lpstr>
      <vt:lpstr>Rasta eilė pažeidimų.</vt:lpstr>
      <vt:lpstr>Man patinka filmai, ypatingai dokumentiniai.</vt:lpstr>
      <vt:lpstr>Visos krizės praeina, kažkada praeis ir ši.</vt:lpstr>
      <vt:lpstr>Mes esame jūsų patiekalų mylėtojai.</vt:lpstr>
      <vt:lpstr>Autorius naudoja daug metaforų, palyginimų.</vt:lpstr>
      <vt:lpstr>Šiuos vaistus vartokite triskart per dieną.</vt:lpstr>
      <vt:lpstr>Netikėtoje situacijoje ji sutriko.</vt:lpstr>
      <vt:lpstr>Labai spalvingas Vingienės charakteris; pastaroji parodoma kaip pikta, šiurkšti ir nevalyva moteris.</vt:lpstr>
      <vt:lpstr>Ji labai pergyveno dėl tėvynėje likusių artimųjų.</vt:lpstr>
      <vt:lpstr>Jie buvo senai nesimatę.</vt:lpstr>
      <vt:lpstr>Romano viduryje sutinkame naują veikėją.</vt:lpstr>
      <vt:lpstr>Mokinių rašiniuose stebima klaida.</vt:lpstr>
      <vt:lpstr>Skelbimas patalpintas lentoje prie įėjimo.</vt:lpstr>
      <vt:lpstr>Čia yra naujas tinklapis.</vt:lpstr>
      <vt:lpstr>Mus sieja tamprūs ryšiai.</vt:lpstr>
      <vt:lpstr>Tūlas amerikiečių bankininkas užsisakė portretą.</vt:lpstr>
      <vt:lpstr>Jis atėjo vedinas gerų norų.</vt:lpstr>
      <vt:lpstr>Vakaro vedantysis buvo gerai nusiteikęs.</vt:lpstr>
      <vt:lpstr>Jis jau pensijinio amžiaus.</vt:lpstr>
      <vt:lpstr>Perkuriamas biblijinis siužetas.</vt:lpstr>
      <vt:lpstr>Nervuotas žmogus.</vt:lpstr>
      <vt:lpstr>Nesinervuok, viskas bus gerai.</vt:lpstr>
      <vt:lpstr>Filme geriečiai kovoja su blogiečiais.</vt:lpstr>
      <vt:lpstr>Mano senelis – geras pasakorius.</vt:lpstr>
      <vt:lpstr>Jis rūkorius.</vt:lpstr>
      <vt:lpstr>Jis rūkorius.</vt:lpstr>
      <vt:lpstr>Šitas faktas čia ne prie ko.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327</cp:revision>
  <dcterms:created xsi:type="dcterms:W3CDTF">2022-01-25T05:12:40Z</dcterms:created>
  <dcterms:modified xsi:type="dcterms:W3CDTF">2022-02-01T06:24:13Z</dcterms:modified>
</cp:coreProperties>
</file>