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4" r:id="rId30"/>
    <p:sldId id="285" r:id="rId31"/>
    <p:sldId id="287" r:id="rId32"/>
    <p:sldId id="288" r:id="rId33"/>
    <p:sldId id="286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BA7204-8156-2D42-6A1B-896CD796903E}" v="967" dt="2021-10-08T04:59:29.837"/>
    <p1510:client id="{3F6D6907-2D99-47CD-8C1D-CD692E071A46}" v="1683" dt="2021-10-05T18:26:48.104"/>
    <p1510:client id="{5AE8F9AF-F87E-E88F-18CB-EA0D909CBE08}" v="1439" dt="2021-10-07T09:06:37.882"/>
    <p1510:client id="{BD9C6B65-9C46-F668-1291-A0F03090AC24}" v="983" dt="2021-10-06T05:48:25.5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žbieta Banytė" userId="S::elzbieta.banyte@akulvietis.lt::2df2dbdc-8add-4ac6-aa69-3b66256cde8c" providerId="AD" clId="Web-{3F6D6907-2D99-47CD-8C1D-CD692E071A46}"/>
    <pc:docChg chg="addSld modSld addMainMaster delMainMaster">
      <pc:chgData name="Elžbieta Banytė" userId="S::elzbieta.banyte@akulvietis.lt::2df2dbdc-8add-4ac6-aa69-3b66256cde8c" providerId="AD" clId="Web-{3F6D6907-2D99-47CD-8C1D-CD692E071A46}" dt="2021-10-05T18:26:48.104" v="1682"/>
      <pc:docMkLst>
        <pc:docMk/>
      </pc:docMkLst>
      <pc:sldChg chg="addSp delSp modSp mod setBg modClrScheme addAnim setClrOvrMap chgLayout">
        <pc:chgData name="Elžbieta Banytė" userId="S::elzbieta.banyte@akulvietis.lt::2df2dbdc-8add-4ac6-aa69-3b66256cde8c" providerId="AD" clId="Web-{3F6D6907-2D99-47CD-8C1D-CD692E071A46}" dt="2021-10-05T17:55:58.023" v="182"/>
        <pc:sldMkLst>
          <pc:docMk/>
          <pc:sldMk cId="424736396" sldId="256"/>
        </pc:sldMkLst>
        <pc:spChg chg="mod">
          <ac:chgData name="Elžbieta Banytė" userId="S::elzbieta.banyte@akulvietis.lt::2df2dbdc-8add-4ac6-aa69-3b66256cde8c" providerId="AD" clId="Web-{3F6D6907-2D99-47CD-8C1D-CD692E071A46}" dt="2021-10-05T17:55:58.023" v="182"/>
          <ac:spMkLst>
            <pc:docMk/>
            <pc:sldMk cId="424736396" sldId="256"/>
            <ac:spMk id="2" creationId="{00000000-0000-0000-0000-000000000000}"/>
          </ac:spMkLst>
        </pc:spChg>
        <pc:spChg chg="mod">
          <ac:chgData name="Elžbieta Banytė" userId="S::elzbieta.banyte@akulvietis.lt::2df2dbdc-8add-4ac6-aa69-3b66256cde8c" providerId="AD" clId="Web-{3F6D6907-2D99-47CD-8C1D-CD692E071A46}" dt="2021-10-05T17:55:58.023" v="182"/>
          <ac:spMkLst>
            <pc:docMk/>
            <pc:sldMk cId="424736396" sldId="256"/>
            <ac:spMk id="3" creationId="{00000000-0000-0000-0000-000000000000}"/>
          </ac:spMkLst>
        </pc:spChg>
        <pc:spChg chg="add del">
          <ac:chgData name="Elžbieta Banytė" userId="S::elzbieta.banyte@akulvietis.lt::2df2dbdc-8add-4ac6-aa69-3b66256cde8c" providerId="AD" clId="Web-{3F6D6907-2D99-47CD-8C1D-CD692E071A46}" dt="2021-10-05T17:55:58.023" v="182"/>
          <ac:spMkLst>
            <pc:docMk/>
            <pc:sldMk cId="424736396" sldId="256"/>
            <ac:spMk id="9" creationId="{DB4A12B6-EF0D-43E8-8C17-4FAD4D2766E4}"/>
          </ac:spMkLst>
        </pc:spChg>
        <pc:spChg chg="add del">
          <ac:chgData name="Elžbieta Banytė" userId="S::elzbieta.banyte@akulvietis.lt::2df2dbdc-8add-4ac6-aa69-3b66256cde8c" providerId="AD" clId="Web-{3F6D6907-2D99-47CD-8C1D-CD692E071A46}" dt="2021-10-05T17:55:58.023" v="182"/>
          <ac:spMkLst>
            <pc:docMk/>
            <pc:sldMk cId="424736396" sldId="256"/>
            <ac:spMk id="11" creationId="{AE107525-0C02-447F-8A3F-553320A7230E}"/>
          </ac:spMkLst>
        </pc:spChg>
        <pc:spChg chg="add del">
          <ac:chgData name="Elžbieta Banytė" userId="S::elzbieta.banyte@akulvietis.lt::2df2dbdc-8add-4ac6-aa69-3b66256cde8c" providerId="AD" clId="Web-{3F6D6907-2D99-47CD-8C1D-CD692E071A46}" dt="2021-10-05T17:55:58.023" v="182"/>
          <ac:spMkLst>
            <pc:docMk/>
            <pc:sldMk cId="424736396" sldId="256"/>
            <ac:spMk id="13" creationId="{AB7A42E3-05D8-4A0B-9D4E-20EF581E57C0}"/>
          </ac:spMkLst>
        </pc:spChg>
        <pc:spChg chg="add">
          <ac:chgData name="Elžbieta Banytė" userId="S::elzbieta.banyte@akulvietis.lt::2df2dbdc-8add-4ac6-aa69-3b66256cde8c" providerId="AD" clId="Web-{3F6D6907-2D99-47CD-8C1D-CD692E071A46}" dt="2021-10-05T17:55:58.023" v="182"/>
          <ac:spMkLst>
            <pc:docMk/>
            <pc:sldMk cId="424736396" sldId="256"/>
            <ac:spMk id="21" creationId="{87FD26E4-041F-4EF2-B92D-6034C0F85CCF}"/>
          </ac:spMkLst>
        </pc:spChg>
        <pc:spChg chg="add del">
          <ac:chgData name="Elžbieta Banytė" userId="S::elzbieta.banyte@akulvietis.lt::2df2dbdc-8add-4ac6-aa69-3b66256cde8c" providerId="AD" clId="Web-{3F6D6907-2D99-47CD-8C1D-CD692E071A46}" dt="2021-10-05T17:55:57.976" v="181"/>
          <ac:spMkLst>
            <pc:docMk/>
            <pc:sldMk cId="424736396" sldId="256"/>
            <ac:spMk id="24" creationId="{6F40FBDA-CEB1-40F0-9AB9-BD9C402D70FE}"/>
          </ac:spMkLst>
        </pc:spChg>
        <pc:spChg chg="add del">
          <ac:chgData name="Elžbieta Banytė" userId="S::elzbieta.banyte@akulvietis.lt::2df2dbdc-8add-4ac6-aa69-3b66256cde8c" providerId="AD" clId="Web-{3F6D6907-2D99-47CD-8C1D-CD692E071A46}" dt="2021-10-05T17:55:57.976" v="181"/>
          <ac:spMkLst>
            <pc:docMk/>
            <pc:sldMk cId="424736396" sldId="256"/>
            <ac:spMk id="26" creationId="{BCFF10A9-48A8-49DE-BCC0-36CD4D617C72}"/>
          </ac:spMkLst>
        </pc:spChg>
        <pc:spChg chg="add del">
          <ac:chgData name="Elžbieta Banytė" userId="S::elzbieta.banyte@akulvietis.lt::2df2dbdc-8add-4ac6-aa69-3b66256cde8c" providerId="AD" clId="Web-{3F6D6907-2D99-47CD-8C1D-CD692E071A46}" dt="2021-10-05T17:55:57.976" v="181"/>
          <ac:spMkLst>
            <pc:docMk/>
            <pc:sldMk cId="424736396" sldId="256"/>
            <ac:spMk id="28" creationId="{29E6EC7A-73F0-4AA6-8CCE-7492D8F6545C}"/>
          </ac:spMkLst>
        </pc:spChg>
        <pc:spChg chg="add del">
          <ac:chgData name="Elžbieta Banytė" userId="S::elzbieta.banyte@akulvietis.lt::2df2dbdc-8add-4ac6-aa69-3b66256cde8c" providerId="AD" clId="Web-{3F6D6907-2D99-47CD-8C1D-CD692E071A46}" dt="2021-10-05T17:55:57.976" v="181"/>
          <ac:spMkLst>
            <pc:docMk/>
            <pc:sldMk cId="424736396" sldId="256"/>
            <ac:spMk id="30" creationId="{0344D4FE-ABEF-4230-9E4E-AD5782FC78AC}"/>
          </ac:spMkLst>
        </pc:spChg>
        <pc:spChg chg="add del">
          <ac:chgData name="Elžbieta Banytė" userId="S::elzbieta.banyte@akulvietis.lt::2df2dbdc-8add-4ac6-aa69-3b66256cde8c" providerId="AD" clId="Web-{3F6D6907-2D99-47CD-8C1D-CD692E071A46}" dt="2021-10-05T17:55:57.976" v="181"/>
          <ac:spMkLst>
            <pc:docMk/>
            <pc:sldMk cId="424736396" sldId="256"/>
            <ac:spMk id="32" creationId="{9325F979-D3F9-4926-81B7-7ACCB31A501B}"/>
          </ac:spMkLst>
        </pc:spChg>
        <pc:picChg chg="add mod">
          <ac:chgData name="Elžbieta Banytė" userId="S::elzbieta.banyte@akulvietis.lt::2df2dbdc-8add-4ac6-aa69-3b66256cde8c" providerId="AD" clId="Web-{3F6D6907-2D99-47CD-8C1D-CD692E071A46}" dt="2021-10-05T17:55:58.023" v="182"/>
          <ac:picMkLst>
            <pc:docMk/>
            <pc:sldMk cId="424736396" sldId="256"/>
            <ac:picMk id="4" creationId="{D5BD0072-6650-4358-AA4D-5E94DD2C80D2}"/>
          </ac:picMkLst>
        </pc:picChg>
        <pc:cxnChg chg="add del">
          <ac:chgData name="Elžbieta Banytė" userId="S::elzbieta.banyte@akulvietis.lt::2df2dbdc-8add-4ac6-aa69-3b66256cde8c" providerId="AD" clId="Web-{3F6D6907-2D99-47CD-8C1D-CD692E071A46}" dt="2021-10-05T17:55:58.023" v="182"/>
          <ac:cxnSpMkLst>
            <pc:docMk/>
            <pc:sldMk cId="424736396" sldId="256"/>
            <ac:cxnSpMk id="15" creationId="{6EE9A54B-189D-4645-8254-FDC4210EC6DB}"/>
          </ac:cxnSpMkLst>
        </pc:cxnChg>
        <pc:cxnChg chg="add del">
          <ac:chgData name="Elžbieta Banytė" userId="S::elzbieta.banyte@akulvietis.lt::2df2dbdc-8add-4ac6-aa69-3b66256cde8c" providerId="AD" clId="Web-{3F6D6907-2D99-47CD-8C1D-CD692E071A46}" dt="2021-10-05T17:55:58.023" v="182"/>
          <ac:cxnSpMkLst>
            <pc:docMk/>
            <pc:sldMk cId="424736396" sldId="256"/>
            <ac:cxnSpMk id="17" creationId="{511CE48F-D5E4-4520-AF1E-8F85CFBDA596}"/>
          </ac:cxnSpMkLst>
        </pc:cxnChg>
        <pc:cxnChg chg="add del">
          <ac:chgData name="Elžbieta Banytė" userId="S::elzbieta.banyte@akulvietis.lt::2df2dbdc-8add-4ac6-aa69-3b66256cde8c" providerId="AD" clId="Web-{3F6D6907-2D99-47CD-8C1D-CD692E071A46}" dt="2021-10-05T17:55:58.023" v="182"/>
          <ac:cxnSpMkLst>
            <pc:docMk/>
            <pc:sldMk cId="424736396" sldId="256"/>
            <ac:cxnSpMk id="19" creationId="{41448851-39AD-4943-BF9C-C50704E08377}"/>
          </ac:cxnSpMkLst>
        </pc:cxnChg>
      </pc:sldChg>
      <pc:sldChg chg="modSp new">
        <pc:chgData name="Elžbieta Banytė" userId="S::elzbieta.banyte@akulvietis.lt::2df2dbdc-8add-4ac6-aa69-3b66256cde8c" providerId="AD" clId="Web-{3F6D6907-2D99-47CD-8C1D-CD692E071A46}" dt="2021-10-05T17:55:44.350" v="177" actId="20577"/>
        <pc:sldMkLst>
          <pc:docMk/>
          <pc:sldMk cId="2238809546" sldId="257"/>
        </pc:sldMkLst>
        <pc:spChg chg="mod">
          <ac:chgData name="Elžbieta Banytė" userId="S::elzbieta.banyte@akulvietis.lt::2df2dbdc-8add-4ac6-aa69-3b66256cde8c" providerId="AD" clId="Web-{3F6D6907-2D99-47CD-8C1D-CD692E071A46}" dt="2021-10-05T17:53:58.500" v="37" actId="20577"/>
          <ac:spMkLst>
            <pc:docMk/>
            <pc:sldMk cId="2238809546" sldId="257"/>
            <ac:spMk id="2" creationId="{91F82DF8-092E-4227-942C-CD1224F41642}"/>
          </ac:spMkLst>
        </pc:spChg>
        <pc:spChg chg="mod">
          <ac:chgData name="Elžbieta Banytė" userId="S::elzbieta.banyte@akulvietis.lt::2df2dbdc-8add-4ac6-aa69-3b66256cde8c" providerId="AD" clId="Web-{3F6D6907-2D99-47CD-8C1D-CD692E071A46}" dt="2021-10-05T17:55:44.350" v="177" actId="20577"/>
          <ac:spMkLst>
            <pc:docMk/>
            <pc:sldMk cId="2238809546" sldId="257"/>
            <ac:spMk id="3" creationId="{F3EA7F3D-71AF-4824-99BB-BADAE085F441}"/>
          </ac:spMkLst>
        </pc:spChg>
      </pc:sldChg>
      <pc:sldChg chg="modSp new">
        <pc:chgData name="Elžbieta Banytė" userId="S::elzbieta.banyte@akulvietis.lt::2df2dbdc-8add-4ac6-aa69-3b66256cde8c" providerId="AD" clId="Web-{3F6D6907-2D99-47CD-8C1D-CD692E071A46}" dt="2021-10-05T17:59:57.006" v="347" actId="20577"/>
        <pc:sldMkLst>
          <pc:docMk/>
          <pc:sldMk cId="1150760210" sldId="258"/>
        </pc:sldMkLst>
        <pc:spChg chg="mod">
          <ac:chgData name="Elžbieta Banytė" userId="S::elzbieta.banyte@akulvietis.lt::2df2dbdc-8add-4ac6-aa69-3b66256cde8c" providerId="AD" clId="Web-{3F6D6907-2D99-47CD-8C1D-CD692E071A46}" dt="2021-10-05T17:58:17.828" v="204" actId="20577"/>
          <ac:spMkLst>
            <pc:docMk/>
            <pc:sldMk cId="1150760210" sldId="258"/>
            <ac:spMk id="2" creationId="{FE705360-A887-4801-9EC8-D8FB57378884}"/>
          </ac:spMkLst>
        </pc:spChg>
        <pc:spChg chg="mod">
          <ac:chgData name="Elžbieta Banytė" userId="S::elzbieta.banyte@akulvietis.lt::2df2dbdc-8add-4ac6-aa69-3b66256cde8c" providerId="AD" clId="Web-{3F6D6907-2D99-47CD-8C1D-CD692E071A46}" dt="2021-10-05T17:59:57.006" v="347" actId="20577"/>
          <ac:spMkLst>
            <pc:docMk/>
            <pc:sldMk cId="1150760210" sldId="258"/>
            <ac:spMk id="3" creationId="{987536B5-2E06-466E-B7FF-4025139998D5}"/>
          </ac:spMkLst>
        </pc:spChg>
      </pc:sldChg>
      <pc:sldChg chg="modSp new mod modClrScheme chgLayout">
        <pc:chgData name="Elžbieta Banytė" userId="S::elzbieta.banyte@akulvietis.lt::2df2dbdc-8add-4ac6-aa69-3b66256cde8c" providerId="AD" clId="Web-{3F6D6907-2D99-47CD-8C1D-CD692E071A46}" dt="2021-10-05T17:56:28.165" v="194" actId="20577"/>
        <pc:sldMkLst>
          <pc:docMk/>
          <pc:sldMk cId="2468417772" sldId="259"/>
        </pc:sldMkLst>
        <pc:spChg chg="mod ord">
          <ac:chgData name="Elžbieta Banytė" userId="S::elzbieta.banyte@akulvietis.lt::2df2dbdc-8add-4ac6-aa69-3b66256cde8c" providerId="AD" clId="Web-{3F6D6907-2D99-47CD-8C1D-CD692E071A46}" dt="2021-10-05T17:56:28.165" v="194" actId="20577"/>
          <ac:spMkLst>
            <pc:docMk/>
            <pc:sldMk cId="2468417772" sldId="259"/>
            <ac:spMk id="2" creationId="{027E889F-987E-4D39-8E88-59BB46B82AA8}"/>
          </ac:spMkLst>
        </pc:spChg>
        <pc:spChg chg="mod ord">
          <ac:chgData name="Elžbieta Banytė" userId="S::elzbieta.banyte@akulvietis.lt::2df2dbdc-8add-4ac6-aa69-3b66256cde8c" providerId="AD" clId="Web-{3F6D6907-2D99-47CD-8C1D-CD692E071A46}" dt="2021-10-05T17:56:08.461" v="183"/>
          <ac:spMkLst>
            <pc:docMk/>
            <pc:sldMk cId="2468417772" sldId="259"/>
            <ac:spMk id="3" creationId="{742C6488-A4EA-4503-B84F-078A34BB9281}"/>
          </ac:spMkLst>
        </pc:spChg>
      </pc:sldChg>
      <pc:sldChg chg="modSp new">
        <pc:chgData name="Elžbieta Banytė" userId="S::elzbieta.banyte@akulvietis.lt::2df2dbdc-8add-4ac6-aa69-3b66256cde8c" providerId="AD" clId="Web-{3F6D6907-2D99-47CD-8C1D-CD692E071A46}" dt="2021-10-05T18:01:22.527" v="476" actId="20577"/>
        <pc:sldMkLst>
          <pc:docMk/>
          <pc:sldMk cId="2963415455" sldId="260"/>
        </pc:sldMkLst>
        <pc:spChg chg="mod">
          <ac:chgData name="Elžbieta Banytė" userId="S::elzbieta.banyte@akulvietis.lt::2df2dbdc-8add-4ac6-aa69-3b66256cde8c" providerId="AD" clId="Web-{3F6D6907-2D99-47CD-8C1D-CD692E071A46}" dt="2021-10-05T18:00:18.288" v="371" actId="20577"/>
          <ac:spMkLst>
            <pc:docMk/>
            <pc:sldMk cId="2963415455" sldId="260"/>
            <ac:spMk id="2" creationId="{8544E824-AEFA-44E0-938C-774BDDFBB9D5}"/>
          </ac:spMkLst>
        </pc:spChg>
        <pc:spChg chg="mod">
          <ac:chgData name="Elžbieta Banytė" userId="S::elzbieta.banyte@akulvietis.lt::2df2dbdc-8add-4ac6-aa69-3b66256cde8c" providerId="AD" clId="Web-{3F6D6907-2D99-47CD-8C1D-CD692E071A46}" dt="2021-10-05T18:01:22.527" v="476" actId="20577"/>
          <ac:spMkLst>
            <pc:docMk/>
            <pc:sldMk cId="2963415455" sldId="260"/>
            <ac:spMk id="3" creationId="{0DA9D7CE-03BA-4401-A013-5EFFAC317D3B}"/>
          </ac:spMkLst>
        </pc:spChg>
      </pc:sldChg>
      <pc:sldChg chg="modSp new">
        <pc:chgData name="Elžbieta Banytė" userId="S::elzbieta.banyte@akulvietis.lt::2df2dbdc-8add-4ac6-aa69-3b66256cde8c" providerId="AD" clId="Web-{3F6D6907-2D99-47CD-8C1D-CD692E071A46}" dt="2021-10-05T18:06:27.889" v="767" actId="20577"/>
        <pc:sldMkLst>
          <pc:docMk/>
          <pc:sldMk cId="4034963974" sldId="261"/>
        </pc:sldMkLst>
        <pc:spChg chg="mod">
          <ac:chgData name="Elžbieta Banytė" userId="S::elzbieta.banyte@akulvietis.lt::2df2dbdc-8add-4ac6-aa69-3b66256cde8c" providerId="AD" clId="Web-{3F6D6907-2D99-47CD-8C1D-CD692E071A46}" dt="2021-10-05T18:03:27.175" v="492" actId="20577"/>
          <ac:spMkLst>
            <pc:docMk/>
            <pc:sldMk cId="4034963974" sldId="261"/>
            <ac:spMk id="2" creationId="{D32680A0-79DB-43EA-B9EE-143532493371}"/>
          </ac:spMkLst>
        </pc:spChg>
        <pc:spChg chg="mod">
          <ac:chgData name="Elžbieta Banytė" userId="S::elzbieta.banyte@akulvietis.lt::2df2dbdc-8add-4ac6-aa69-3b66256cde8c" providerId="AD" clId="Web-{3F6D6907-2D99-47CD-8C1D-CD692E071A46}" dt="2021-10-05T18:06:27.889" v="767" actId="20577"/>
          <ac:spMkLst>
            <pc:docMk/>
            <pc:sldMk cId="4034963974" sldId="261"/>
            <ac:spMk id="3" creationId="{15F4A0CF-236F-4BF4-8887-3660554067F2}"/>
          </ac:spMkLst>
        </pc:spChg>
      </pc:sldChg>
      <pc:sldChg chg="modSp new">
        <pc:chgData name="Elžbieta Banytė" userId="S::elzbieta.banyte@akulvietis.lt::2df2dbdc-8add-4ac6-aa69-3b66256cde8c" providerId="AD" clId="Web-{3F6D6907-2D99-47CD-8C1D-CD692E071A46}" dt="2021-10-05T18:09:50.151" v="1001" actId="20577"/>
        <pc:sldMkLst>
          <pc:docMk/>
          <pc:sldMk cId="2155293861" sldId="262"/>
        </pc:sldMkLst>
        <pc:spChg chg="mod">
          <ac:chgData name="Elžbieta Banytė" userId="S::elzbieta.banyte@akulvietis.lt::2df2dbdc-8add-4ac6-aa69-3b66256cde8c" providerId="AD" clId="Web-{3F6D6907-2D99-47CD-8C1D-CD692E071A46}" dt="2021-10-05T18:07:07.094" v="776" actId="20577"/>
          <ac:spMkLst>
            <pc:docMk/>
            <pc:sldMk cId="2155293861" sldId="262"/>
            <ac:spMk id="2" creationId="{DD9FE01E-0A11-4904-804C-CAB179A264C7}"/>
          </ac:spMkLst>
        </pc:spChg>
        <pc:spChg chg="mod">
          <ac:chgData name="Elžbieta Banytė" userId="S::elzbieta.banyte@akulvietis.lt::2df2dbdc-8add-4ac6-aa69-3b66256cde8c" providerId="AD" clId="Web-{3F6D6907-2D99-47CD-8C1D-CD692E071A46}" dt="2021-10-05T18:09:50.151" v="1001" actId="20577"/>
          <ac:spMkLst>
            <pc:docMk/>
            <pc:sldMk cId="2155293861" sldId="262"/>
            <ac:spMk id="3" creationId="{568F0121-D7DF-424A-AC40-472BBF21BBFE}"/>
          </ac:spMkLst>
        </pc:spChg>
      </pc:sldChg>
      <pc:sldChg chg="modSp new">
        <pc:chgData name="Elžbieta Banytė" userId="S::elzbieta.banyte@akulvietis.lt::2df2dbdc-8add-4ac6-aa69-3b66256cde8c" providerId="AD" clId="Web-{3F6D6907-2D99-47CD-8C1D-CD692E071A46}" dt="2021-10-05T18:14:20.511" v="1297" actId="20577"/>
        <pc:sldMkLst>
          <pc:docMk/>
          <pc:sldMk cId="1483772045" sldId="263"/>
        </pc:sldMkLst>
        <pc:spChg chg="mod">
          <ac:chgData name="Elžbieta Banytė" userId="S::elzbieta.banyte@akulvietis.lt::2df2dbdc-8add-4ac6-aa69-3b66256cde8c" providerId="AD" clId="Web-{3F6D6907-2D99-47CD-8C1D-CD692E071A46}" dt="2021-10-05T18:10:02.636" v="1019" actId="20577"/>
          <ac:spMkLst>
            <pc:docMk/>
            <pc:sldMk cId="1483772045" sldId="263"/>
            <ac:spMk id="2" creationId="{4A949C52-705C-4337-8EA7-4147A95B9088}"/>
          </ac:spMkLst>
        </pc:spChg>
        <pc:spChg chg="mod">
          <ac:chgData name="Elžbieta Banytė" userId="S::elzbieta.banyte@akulvietis.lt::2df2dbdc-8add-4ac6-aa69-3b66256cde8c" providerId="AD" clId="Web-{3F6D6907-2D99-47CD-8C1D-CD692E071A46}" dt="2021-10-05T18:14:20.511" v="1297" actId="20577"/>
          <ac:spMkLst>
            <pc:docMk/>
            <pc:sldMk cId="1483772045" sldId="263"/>
            <ac:spMk id="3" creationId="{328611D2-6B3C-4242-9795-EE911638AE4D}"/>
          </ac:spMkLst>
        </pc:spChg>
      </pc:sldChg>
      <pc:sldChg chg="modSp new">
        <pc:chgData name="Elžbieta Banytė" userId="S::elzbieta.banyte@akulvietis.lt::2df2dbdc-8add-4ac6-aa69-3b66256cde8c" providerId="AD" clId="Web-{3F6D6907-2D99-47CD-8C1D-CD692E071A46}" dt="2021-10-05T18:18:19.338" v="1526" actId="20577"/>
        <pc:sldMkLst>
          <pc:docMk/>
          <pc:sldMk cId="1107646024" sldId="264"/>
        </pc:sldMkLst>
        <pc:spChg chg="mod">
          <ac:chgData name="Elžbieta Banytė" userId="S::elzbieta.banyte@akulvietis.lt::2df2dbdc-8add-4ac6-aa69-3b66256cde8c" providerId="AD" clId="Web-{3F6D6907-2D99-47CD-8C1D-CD692E071A46}" dt="2021-10-05T18:14:33.184" v="1308" actId="20577"/>
          <ac:spMkLst>
            <pc:docMk/>
            <pc:sldMk cId="1107646024" sldId="264"/>
            <ac:spMk id="2" creationId="{FAEA84D5-2591-4A34-8168-A80BC69B7F23}"/>
          </ac:spMkLst>
        </pc:spChg>
        <pc:spChg chg="mod">
          <ac:chgData name="Elžbieta Banytė" userId="S::elzbieta.banyte@akulvietis.lt::2df2dbdc-8add-4ac6-aa69-3b66256cde8c" providerId="AD" clId="Web-{3F6D6907-2D99-47CD-8C1D-CD692E071A46}" dt="2021-10-05T18:18:19.338" v="1526" actId="20577"/>
          <ac:spMkLst>
            <pc:docMk/>
            <pc:sldMk cId="1107646024" sldId="264"/>
            <ac:spMk id="3" creationId="{585BDCB0-0F23-437D-9168-74FCA217BC1A}"/>
          </ac:spMkLst>
        </pc:spChg>
      </pc:sldChg>
      <pc:sldChg chg="modSp new mod modClrScheme chgLayout">
        <pc:chgData name="Elžbieta Banytė" userId="S::elzbieta.banyte@akulvietis.lt::2df2dbdc-8add-4ac6-aa69-3b66256cde8c" providerId="AD" clId="Web-{3F6D6907-2D99-47CD-8C1D-CD692E071A46}" dt="2021-10-05T18:20:46.363" v="1537" actId="20577"/>
        <pc:sldMkLst>
          <pc:docMk/>
          <pc:sldMk cId="2188920236" sldId="265"/>
        </pc:sldMkLst>
        <pc:spChg chg="mod ord">
          <ac:chgData name="Elžbieta Banytė" userId="S::elzbieta.banyte@akulvietis.lt::2df2dbdc-8add-4ac6-aa69-3b66256cde8c" providerId="AD" clId="Web-{3F6D6907-2D99-47CD-8C1D-CD692E071A46}" dt="2021-10-05T18:20:46.363" v="1537" actId="20577"/>
          <ac:spMkLst>
            <pc:docMk/>
            <pc:sldMk cId="2188920236" sldId="265"/>
            <ac:spMk id="2" creationId="{313C5F8E-60DB-405D-8DA4-104618FA0BEA}"/>
          </ac:spMkLst>
        </pc:spChg>
        <pc:spChg chg="mod ord">
          <ac:chgData name="Elžbieta Banytė" userId="S::elzbieta.banyte@akulvietis.lt::2df2dbdc-8add-4ac6-aa69-3b66256cde8c" providerId="AD" clId="Web-{3F6D6907-2D99-47CD-8C1D-CD692E071A46}" dt="2021-10-05T18:20:33.003" v="1528"/>
          <ac:spMkLst>
            <pc:docMk/>
            <pc:sldMk cId="2188920236" sldId="265"/>
            <ac:spMk id="3" creationId="{34ABD40A-C49E-4C54-B65C-9F1AA4487BB0}"/>
          </ac:spMkLst>
        </pc:spChg>
      </pc:sldChg>
      <pc:sldChg chg="modSp new mod modClrScheme chgLayout">
        <pc:chgData name="Elžbieta Banytė" userId="S::elzbieta.banyte@akulvietis.lt::2df2dbdc-8add-4ac6-aa69-3b66256cde8c" providerId="AD" clId="Web-{3F6D6907-2D99-47CD-8C1D-CD692E071A46}" dt="2021-10-05T18:23:31.326" v="1570" actId="20577"/>
        <pc:sldMkLst>
          <pc:docMk/>
          <pc:sldMk cId="2227922856" sldId="266"/>
        </pc:sldMkLst>
        <pc:spChg chg="mod ord">
          <ac:chgData name="Elžbieta Banytė" userId="S::elzbieta.banyte@akulvietis.lt::2df2dbdc-8add-4ac6-aa69-3b66256cde8c" providerId="AD" clId="Web-{3F6D6907-2D99-47CD-8C1D-CD692E071A46}" dt="2021-10-05T18:22:45.839" v="1542" actId="20577"/>
          <ac:spMkLst>
            <pc:docMk/>
            <pc:sldMk cId="2227922856" sldId="266"/>
            <ac:spMk id="2" creationId="{D0B16246-57B2-4347-BE52-22816D1FA4F5}"/>
          </ac:spMkLst>
        </pc:spChg>
        <pc:spChg chg="mod ord">
          <ac:chgData name="Elžbieta Banytė" userId="S::elzbieta.banyte@akulvietis.lt::2df2dbdc-8add-4ac6-aa69-3b66256cde8c" providerId="AD" clId="Web-{3F6D6907-2D99-47CD-8C1D-CD692E071A46}" dt="2021-10-05T18:23:31.326" v="1570" actId="20577"/>
          <ac:spMkLst>
            <pc:docMk/>
            <pc:sldMk cId="2227922856" sldId="266"/>
            <ac:spMk id="3" creationId="{1F80FC7E-B527-46F9-AA04-493824D00F6E}"/>
          </ac:spMkLst>
        </pc:spChg>
      </pc:sldChg>
      <pc:sldChg chg="modSp new">
        <pc:chgData name="Elžbieta Banytė" userId="S::elzbieta.banyte@akulvietis.lt::2df2dbdc-8add-4ac6-aa69-3b66256cde8c" providerId="AD" clId="Web-{3F6D6907-2D99-47CD-8C1D-CD692E071A46}" dt="2021-10-05T18:26:46.353" v="1681" actId="20577"/>
        <pc:sldMkLst>
          <pc:docMk/>
          <pc:sldMk cId="1644000725" sldId="267"/>
        </pc:sldMkLst>
        <pc:spChg chg="mod">
          <ac:chgData name="Elžbieta Banytė" userId="S::elzbieta.banyte@akulvietis.lt::2df2dbdc-8add-4ac6-aa69-3b66256cde8c" providerId="AD" clId="Web-{3F6D6907-2D99-47CD-8C1D-CD692E071A46}" dt="2021-10-05T18:24:49.003" v="1577" actId="20577"/>
          <ac:spMkLst>
            <pc:docMk/>
            <pc:sldMk cId="1644000725" sldId="267"/>
            <ac:spMk id="2" creationId="{20A21565-34FC-453A-88F0-792DFBF907F3}"/>
          </ac:spMkLst>
        </pc:spChg>
        <pc:spChg chg="mod">
          <ac:chgData name="Elžbieta Banytė" userId="S::elzbieta.banyte@akulvietis.lt::2df2dbdc-8add-4ac6-aa69-3b66256cde8c" providerId="AD" clId="Web-{3F6D6907-2D99-47CD-8C1D-CD692E071A46}" dt="2021-10-05T18:26:46.353" v="1681" actId="20577"/>
          <ac:spMkLst>
            <pc:docMk/>
            <pc:sldMk cId="1644000725" sldId="267"/>
            <ac:spMk id="3" creationId="{543FCC32-77F6-4D98-834E-BBFE4670E356}"/>
          </ac:spMkLst>
        </pc:spChg>
      </pc:sldChg>
      <pc:sldChg chg="new">
        <pc:chgData name="Elžbieta Banytė" userId="S::elzbieta.banyte@akulvietis.lt::2df2dbdc-8add-4ac6-aa69-3b66256cde8c" providerId="AD" clId="Web-{3F6D6907-2D99-47CD-8C1D-CD692E071A46}" dt="2021-10-05T18:26:48.104" v="1682"/>
        <pc:sldMkLst>
          <pc:docMk/>
          <pc:sldMk cId="1108570191" sldId="268"/>
        </pc:sldMkLst>
      </pc:sldChg>
      <pc:sldMasterChg chg="del delSldLayout">
        <pc:chgData name="Elžbieta Banytė" userId="S::elzbieta.banyte@akulvietis.lt::2df2dbdc-8add-4ac6-aa69-3b66256cde8c" providerId="AD" clId="Web-{3F6D6907-2D99-47CD-8C1D-CD692E071A46}" dt="2021-10-05T17:53:05.778" v="12"/>
        <pc:sldMasterMkLst>
          <pc:docMk/>
          <pc:sldMasterMk cId="1639046048" sldId="2147483648"/>
        </pc:sldMasterMkLst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1433185905" sldId="2147483649"/>
          </pc:sldLayoutMkLst>
        </pc:sldLayoutChg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1144005498" sldId="2147483650"/>
          </pc:sldLayoutMkLst>
        </pc:sldLayoutChg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1365638238" sldId="2147483651"/>
          </pc:sldLayoutMkLst>
        </pc:sldLayoutChg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505933263" sldId="2147483652"/>
          </pc:sldLayoutMkLst>
        </pc:sldLayoutChg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2130594119" sldId="2147483653"/>
          </pc:sldLayoutMkLst>
        </pc:sldLayoutChg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1267508305" sldId="2147483654"/>
          </pc:sldLayoutMkLst>
        </pc:sldLayoutChg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2963955966" sldId="2147483655"/>
          </pc:sldLayoutMkLst>
        </pc:sldLayoutChg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3735266276" sldId="2147483656"/>
          </pc:sldLayoutMkLst>
        </pc:sldLayoutChg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2954499628" sldId="2147483657"/>
          </pc:sldLayoutMkLst>
        </pc:sldLayoutChg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4019602117" sldId="2147483658"/>
          </pc:sldLayoutMkLst>
        </pc:sldLayoutChg>
        <pc:sldLayoutChg chg="del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1639046048" sldId="2147483648"/>
            <pc:sldLayoutMk cId="3954272257" sldId="2147483659"/>
          </pc:sldLayoutMkLst>
        </pc:sldLayoutChg>
      </pc:sldMasterChg>
      <pc:sldMasterChg chg="add replId addSldLayout">
        <pc:chgData name="Elžbieta Banytė" userId="S::elzbieta.banyte@akulvietis.lt::2df2dbdc-8add-4ac6-aa69-3b66256cde8c" providerId="AD" clId="Web-{3F6D6907-2D99-47CD-8C1D-CD692E071A46}" dt="2021-10-05T17:53:05.778" v="12"/>
        <pc:sldMasterMkLst>
          <pc:docMk/>
          <pc:sldMasterMk cId="3473810136" sldId="2147483660"/>
        </pc:sldMasterMkLst>
        <pc:sldLayoutChg chg="ad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618682869" sldId="2147483661"/>
          </pc:sldLayoutMkLst>
        </pc:sldLayoutChg>
        <pc:sldLayoutChg chg="add replI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2564374535" sldId="2147483662"/>
          </pc:sldLayoutMkLst>
        </pc:sldLayoutChg>
        <pc:sldLayoutChg chg="add replI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826934974" sldId="2147483663"/>
          </pc:sldLayoutMkLst>
        </pc:sldLayoutChg>
        <pc:sldLayoutChg chg="add replI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492087028" sldId="2147483664"/>
          </pc:sldLayoutMkLst>
        </pc:sldLayoutChg>
        <pc:sldLayoutChg chg="add replI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3197267296" sldId="2147483665"/>
          </pc:sldLayoutMkLst>
        </pc:sldLayoutChg>
        <pc:sldLayoutChg chg="add replI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3530953318" sldId="2147483666"/>
          </pc:sldLayoutMkLst>
        </pc:sldLayoutChg>
        <pc:sldLayoutChg chg="add replI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1556376860" sldId="2147483667"/>
          </pc:sldLayoutMkLst>
        </pc:sldLayoutChg>
        <pc:sldLayoutChg chg="add replI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3529057245" sldId="2147483668"/>
          </pc:sldLayoutMkLst>
        </pc:sldLayoutChg>
        <pc:sldLayoutChg chg="add replI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3444902370" sldId="2147483669"/>
          </pc:sldLayoutMkLst>
        </pc:sldLayoutChg>
        <pc:sldLayoutChg chg="add replI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3609692444" sldId="2147483670"/>
          </pc:sldLayoutMkLst>
        </pc:sldLayoutChg>
        <pc:sldLayoutChg chg="add replId">
          <pc:chgData name="Elžbieta Banytė" userId="S::elzbieta.banyte@akulvietis.lt::2df2dbdc-8add-4ac6-aa69-3b66256cde8c" providerId="AD" clId="Web-{3F6D6907-2D99-47CD-8C1D-CD692E071A46}" dt="2021-10-05T17:53:05.778" v="12"/>
          <pc:sldLayoutMkLst>
            <pc:docMk/>
            <pc:sldMasterMk cId="3473810136" sldId="2147483660"/>
            <pc:sldLayoutMk cId="2247341304" sldId="2147483671"/>
          </pc:sldLayoutMkLst>
        </pc:sldLayoutChg>
      </pc:sldMasterChg>
    </pc:docChg>
  </pc:docChgLst>
  <pc:docChgLst>
    <pc:chgData name="Elžbieta Banytė" userId="S::elzbieta.banyte@akulvietis.lt::2df2dbdc-8add-4ac6-aa69-3b66256cde8c" providerId="AD" clId="Web-{BD9C6B65-9C46-F668-1291-A0F03090AC24}"/>
    <pc:docChg chg="addSld modSld sldOrd">
      <pc:chgData name="Elžbieta Banytė" userId="S::elzbieta.banyte@akulvietis.lt::2df2dbdc-8add-4ac6-aa69-3b66256cde8c" providerId="AD" clId="Web-{BD9C6B65-9C46-F668-1291-A0F03090AC24}" dt="2021-10-06T05:48:25.541" v="979"/>
      <pc:docMkLst>
        <pc:docMk/>
      </pc:docMkLst>
      <pc:sldChg chg="addAnim modAnim">
        <pc:chgData name="Elžbieta Banytė" userId="S::elzbieta.banyte@akulvietis.lt::2df2dbdc-8add-4ac6-aa69-3b66256cde8c" providerId="AD" clId="Web-{BD9C6B65-9C46-F668-1291-A0F03090AC24}" dt="2021-10-06T04:25:06.338" v="1"/>
        <pc:sldMkLst>
          <pc:docMk/>
          <pc:sldMk cId="2238809546" sldId="257"/>
        </pc:sldMkLst>
      </pc:sldChg>
      <pc:sldChg chg="addAnim modAnim">
        <pc:chgData name="Elžbieta Banytė" userId="S::elzbieta.banyte@akulvietis.lt::2df2dbdc-8add-4ac6-aa69-3b66256cde8c" providerId="AD" clId="Web-{BD9C6B65-9C46-F668-1291-A0F03090AC24}" dt="2021-10-06T04:25:09.697" v="3"/>
        <pc:sldMkLst>
          <pc:docMk/>
          <pc:sldMk cId="1150760210" sldId="258"/>
        </pc:sldMkLst>
      </pc:sldChg>
      <pc:sldChg chg="modSp addAnim modAnim">
        <pc:chgData name="Elžbieta Banytė" userId="S::elzbieta.banyte@akulvietis.lt::2df2dbdc-8add-4ac6-aa69-3b66256cde8c" providerId="AD" clId="Web-{BD9C6B65-9C46-F668-1291-A0F03090AC24}" dt="2021-10-06T04:25:22.011" v="9"/>
        <pc:sldMkLst>
          <pc:docMk/>
          <pc:sldMk cId="4034963974" sldId="261"/>
        </pc:sldMkLst>
        <pc:spChg chg="mod">
          <ac:chgData name="Elžbieta Banytė" userId="S::elzbieta.banyte@akulvietis.lt::2df2dbdc-8add-4ac6-aa69-3b66256cde8c" providerId="AD" clId="Web-{BD9C6B65-9C46-F668-1291-A0F03090AC24}" dt="2021-10-06T04:25:19.339" v="6" actId="20577"/>
          <ac:spMkLst>
            <pc:docMk/>
            <pc:sldMk cId="4034963974" sldId="261"/>
            <ac:spMk id="3" creationId="{15F4A0CF-236F-4BF4-8887-3660554067F2}"/>
          </ac:spMkLst>
        </pc:spChg>
      </pc:sldChg>
      <pc:sldChg chg="addAnim modAnim">
        <pc:chgData name="Elžbieta Banytė" userId="S::elzbieta.banyte@akulvietis.lt::2df2dbdc-8add-4ac6-aa69-3b66256cde8c" providerId="AD" clId="Web-{BD9C6B65-9C46-F668-1291-A0F03090AC24}" dt="2021-10-06T04:25:28.386" v="12"/>
        <pc:sldMkLst>
          <pc:docMk/>
          <pc:sldMk cId="2155293861" sldId="262"/>
        </pc:sldMkLst>
      </pc:sldChg>
      <pc:sldChg chg="addAnim modAnim">
        <pc:chgData name="Elžbieta Banytė" userId="S::elzbieta.banyte@akulvietis.lt::2df2dbdc-8add-4ac6-aa69-3b66256cde8c" providerId="AD" clId="Web-{BD9C6B65-9C46-F668-1291-A0F03090AC24}" dt="2021-10-06T04:25:32.589" v="15"/>
        <pc:sldMkLst>
          <pc:docMk/>
          <pc:sldMk cId="1483772045" sldId="263"/>
        </pc:sldMkLst>
      </pc:sldChg>
      <pc:sldChg chg="addAnim modAnim">
        <pc:chgData name="Elžbieta Banytė" userId="S::elzbieta.banyte@akulvietis.lt::2df2dbdc-8add-4ac6-aa69-3b66256cde8c" providerId="AD" clId="Web-{BD9C6B65-9C46-F668-1291-A0F03090AC24}" dt="2021-10-06T04:25:38.465" v="18"/>
        <pc:sldMkLst>
          <pc:docMk/>
          <pc:sldMk cId="1107646024" sldId="264"/>
        </pc:sldMkLst>
      </pc:sldChg>
      <pc:sldChg chg="modSp">
        <pc:chgData name="Elžbieta Banytė" userId="S::elzbieta.banyte@akulvietis.lt::2df2dbdc-8add-4ac6-aa69-3b66256cde8c" providerId="AD" clId="Web-{BD9C6B65-9C46-F668-1291-A0F03090AC24}" dt="2021-10-06T04:30:02.417" v="19" actId="20577"/>
        <pc:sldMkLst>
          <pc:docMk/>
          <pc:sldMk cId="2227922856" sldId="266"/>
        </pc:sldMkLst>
        <pc:spChg chg="mod">
          <ac:chgData name="Elžbieta Banytė" userId="S::elzbieta.banyte@akulvietis.lt::2df2dbdc-8add-4ac6-aa69-3b66256cde8c" providerId="AD" clId="Web-{BD9C6B65-9C46-F668-1291-A0F03090AC24}" dt="2021-10-06T04:30:02.417" v="19" actId="20577"/>
          <ac:spMkLst>
            <pc:docMk/>
            <pc:sldMk cId="2227922856" sldId="266"/>
            <ac:spMk id="2" creationId="{D0B16246-57B2-4347-BE52-22816D1FA4F5}"/>
          </ac:spMkLst>
        </pc:spChg>
      </pc:sldChg>
      <pc:sldChg chg="modSp addAnim modAnim">
        <pc:chgData name="Elžbieta Banytė" userId="S::elzbieta.banyte@akulvietis.lt::2df2dbdc-8add-4ac6-aa69-3b66256cde8c" providerId="AD" clId="Web-{BD9C6B65-9C46-F668-1291-A0F03090AC24}" dt="2021-10-06T04:30:30.378" v="28"/>
        <pc:sldMkLst>
          <pc:docMk/>
          <pc:sldMk cId="1644000725" sldId="267"/>
        </pc:sldMkLst>
        <pc:spChg chg="mod">
          <ac:chgData name="Elžbieta Banytė" userId="S::elzbieta.banyte@akulvietis.lt::2df2dbdc-8add-4ac6-aa69-3b66256cde8c" providerId="AD" clId="Web-{BD9C6B65-9C46-F668-1291-A0F03090AC24}" dt="2021-10-06T04:30:15.855" v="25" actId="20577"/>
          <ac:spMkLst>
            <pc:docMk/>
            <pc:sldMk cId="1644000725" sldId="267"/>
            <ac:spMk id="2" creationId="{20A21565-34FC-453A-88F0-792DFBF907F3}"/>
          </ac:spMkLst>
        </pc:spChg>
      </pc:sldChg>
      <pc:sldChg chg="modSp addAnim modAnim">
        <pc:chgData name="Elžbieta Banytė" userId="S::elzbieta.banyte@akulvietis.lt::2df2dbdc-8add-4ac6-aa69-3b66256cde8c" providerId="AD" clId="Web-{BD9C6B65-9C46-F668-1291-A0F03090AC24}" dt="2021-10-06T04:35:14.977" v="197"/>
        <pc:sldMkLst>
          <pc:docMk/>
          <pc:sldMk cId="1108570191" sldId="268"/>
        </pc:sldMkLst>
        <pc:spChg chg="mod">
          <ac:chgData name="Elžbieta Banytė" userId="S::elzbieta.banyte@akulvietis.lt::2df2dbdc-8add-4ac6-aa69-3b66256cde8c" providerId="AD" clId="Web-{BD9C6B65-9C46-F668-1291-A0F03090AC24}" dt="2021-10-06T04:33:27.701" v="55" actId="20577"/>
          <ac:spMkLst>
            <pc:docMk/>
            <pc:sldMk cId="1108570191" sldId="268"/>
            <ac:spMk id="2" creationId="{223D11EC-7C31-4881-A1FC-023390E75A4F}"/>
          </ac:spMkLst>
        </pc:spChg>
        <pc:spChg chg="mod">
          <ac:chgData name="Elžbieta Banytė" userId="S::elzbieta.banyte@akulvietis.lt::2df2dbdc-8add-4ac6-aa69-3b66256cde8c" providerId="AD" clId="Web-{BD9C6B65-9C46-F668-1291-A0F03090AC24}" dt="2021-10-06T04:35:10.805" v="195" actId="20577"/>
          <ac:spMkLst>
            <pc:docMk/>
            <pc:sldMk cId="1108570191" sldId="268"/>
            <ac:spMk id="3" creationId="{EB5CF974-8CD6-4C23-99E7-E38921659998}"/>
          </ac:spMkLst>
        </pc:spChg>
      </pc:sldChg>
      <pc:sldChg chg="modSp new addAnim modAnim">
        <pc:chgData name="Elžbieta Banytė" userId="S::elzbieta.banyte@akulvietis.lt::2df2dbdc-8add-4ac6-aa69-3b66256cde8c" providerId="AD" clId="Web-{BD9C6B65-9C46-F668-1291-A0F03090AC24}" dt="2021-10-06T04:40:11.200" v="429"/>
        <pc:sldMkLst>
          <pc:docMk/>
          <pc:sldMk cId="401280130" sldId="269"/>
        </pc:sldMkLst>
        <pc:spChg chg="mod">
          <ac:chgData name="Elžbieta Banytė" userId="S::elzbieta.banyte@akulvietis.lt::2df2dbdc-8add-4ac6-aa69-3b66256cde8c" providerId="AD" clId="Web-{BD9C6B65-9C46-F668-1291-A0F03090AC24}" dt="2021-10-06T04:35:40.604" v="225" actId="20577"/>
          <ac:spMkLst>
            <pc:docMk/>
            <pc:sldMk cId="401280130" sldId="269"/>
            <ac:spMk id="2" creationId="{25FD685B-D7AA-45D2-9530-A4F5E4ED507A}"/>
          </ac:spMkLst>
        </pc:spChg>
        <pc:spChg chg="mod">
          <ac:chgData name="Elžbieta Banytė" userId="S::elzbieta.banyte@akulvietis.lt::2df2dbdc-8add-4ac6-aa69-3b66256cde8c" providerId="AD" clId="Web-{BD9C6B65-9C46-F668-1291-A0F03090AC24}" dt="2021-10-06T04:40:08.481" v="427" actId="20577"/>
          <ac:spMkLst>
            <pc:docMk/>
            <pc:sldMk cId="401280130" sldId="269"/>
            <ac:spMk id="3" creationId="{CFFBC683-4CDD-4A46-82F9-016666D323BF}"/>
          </ac:spMkLst>
        </pc:spChg>
      </pc:sldChg>
      <pc:sldChg chg="modSp new addAnim modAnim">
        <pc:chgData name="Elžbieta Banytė" userId="S::elzbieta.banyte@akulvietis.lt::2df2dbdc-8add-4ac6-aa69-3b66256cde8c" providerId="AD" clId="Web-{BD9C6B65-9C46-F668-1291-A0F03090AC24}" dt="2021-10-06T04:45:22.826" v="642"/>
        <pc:sldMkLst>
          <pc:docMk/>
          <pc:sldMk cId="3634205569" sldId="270"/>
        </pc:sldMkLst>
        <pc:spChg chg="mod">
          <ac:chgData name="Elžbieta Banytė" userId="S::elzbieta.banyte@akulvietis.lt::2df2dbdc-8add-4ac6-aa69-3b66256cde8c" providerId="AD" clId="Web-{BD9C6B65-9C46-F668-1291-A0F03090AC24}" dt="2021-10-06T04:40:48.014" v="458" actId="20577"/>
          <ac:spMkLst>
            <pc:docMk/>
            <pc:sldMk cId="3634205569" sldId="270"/>
            <ac:spMk id="2" creationId="{DA95F53F-4BCF-4FF2-9A4C-5C9A67911788}"/>
          </ac:spMkLst>
        </pc:spChg>
        <pc:spChg chg="mod">
          <ac:chgData name="Elžbieta Banytė" userId="S::elzbieta.banyte@akulvietis.lt::2df2dbdc-8add-4ac6-aa69-3b66256cde8c" providerId="AD" clId="Web-{BD9C6B65-9C46-F668-1291-A0F03090AC24}" dt="2021-10-06T04:45:16.029" v="640" actId="20577"/>
          <ac:spMkLst>
            <pc:docMk/>
            <pc:sldMk cId="3634205569" sldId="270"/>
            <ac:spMk id="3" creationId="{A7B4E0F4-643E-4A59-9F94-1AE9A42D6C3F}"/>
          </ac:spMkLst>
        </pc:spChg>
      </pc:sldChg>
      <pc:sldChg chg="modSp new addAnim modAnim">
        <pc:chgData name="Elžbieta Banytė" userId="S::elzbieta.banyte@akulvietis.lt::2df2dbdc-8add-4ac6-aa69-3b66256cde8c" providerId="AD" clId="Web-{BD9C6B65-9C46-F668-1291-A0F03090AC24}" dt="2021-10-06T04:48:32.446" v="768"/>
        <pc:sldMkLst>
          <pc:docMk/>
          <pc:sldMk cId="1811944378" sldId="271"/>
        </pc:sldMkLst>
        <pc:spChg chg="mod">
          <ac:chgData name="Elžbieta Banytė" userId="S::elzbieta.banyte@akulvietis.lt::2df2dbdc-8add-4ac6-aa69-3b66256cde8c" providerId="AD" clId="Web-{BD9C6B65-9C46-F668-1291-A0F03090AC24}" dt="2021-10-06T04:46:05.532" v="666" actId="20577"/>
          <ac:spMkLst>
            <pc:docMk/>
            <pc:sldMk cId="1811944378" sldId="271"/>
            <ac:spMk id="2" creationId="{3B8544DB-5F5F-49B6-A534-9904987F7D55}"/>
          </ac:spMkLst>
        </pc:spChg>
        <pc:spChg chg="mod">
          <ac:chgData name="Elžbieta Banytė" userId="S::elzbieta.banyte@akulvietis.lt::2df2dbdc-8add-4ac6-aa69-3b66256cde8c" providerId="AD" clId="Web-{BD9C6B65-9C46-F668-1291-A0F03090AC24}" dt="2021-10-06T04:48:30.930" v="766" actId="20577"/>
          <ac:spMkLst>
            <pc:docMk/>
            <pc:sldMk cId="1811944378" sldId="271"/>
            <ac:spMk id="3" creationId="{D6EAECD1-9BB3-4312-AE15-3F7BA7BE0A0C}"/>
          </ac:spMkLst>
        </pc:spChg>
      </pc:sldChg>
      <pc:sldChg chg="modSp new addAnim modAnim">
        <pc:chgData name="Elžbieta Banytė" userId="S::elzbieta.banyte@akulvietis.lt::2df2dbdc-8add-4ac6-aa69-3b66256cde8c" providerId="AD" clId="Web-{BD9C6B65-9C46-F668-1291-A0F03090AC24}" dt="2021-10-06T04:51:36.458" v="902"/>
        <pc:sldMkLst>
          <pc:docMk/>
          <pc:sldMk cId="3183201613" sldId="272"/>
        </pc:sldMkLst>
        <pc:spChg chg="mod">
          <ac:chgData name="Elžbieta Banytė" userId="S::elzbieta.banyte@akulvietis.lt::2df2dbdc-8add-4ac6-aa69-3b66256cde8c" providerId="AD" clId="Web-{BD9C6B65-9C46-F668-1291-A0F03090AC24}" dt="2021-10-06T04:48:52.807" v="789" actId="20577"/>
          <ac:spMkLst>
            <pc:docMk/>
            <pc:sldMk cId="3183201613" sldId="272"/>
            <ac:spMk id="2" creationId="{121ACE35-B8C4-4009-A4B3-0B9E1F52FE0B}"/>
          </ac:spMkLst>
        </pc:spChg>
        <pc:spChg chg="mod">
          <ac:chgData name="Elžbieta Banytė" userId="S::elzbieta.banyte@akulvietis.lt::2df2dbdc-8add-4ac6-aa69-3b66256cde8c" providerId="AD" clId="Web-{BD9C6B65-9C46-F668-1291-A0F03090AC24}" dt="2021-10-06T04:49:26.965" v="851" actId="20577"/>
          <ac:spMkLst>
            <pc:docMk/>
            <pc:sldMk cId="3183201613" sldId="272"/>
            <ac:spMk id="3" creationId="{A0C91FB3-9C13-4636-A41C-EBC796898178}"/>
          </ac:spMkLst>
        </pc:spChg>
      </pc:sldChg>
      <pc:sldChg chg="modSp new addAnim modAnim">
        <pc:chgData name="Elžbieta Banytė" userId="S::elzbieta.banyte@akulvietis.lt::2df2dbdc-8add-4ac6-aa69-3b66256cde8c" providerId="AD" clId="Web-{BD9C6B65-9C46-F668-1291-A0F03090AC24}" dt="2021-10-06T04:53:01.416" v="915" actId="20577"/>
        <pc:sldMkLst>
          <pc:docMk/>
          <pc:sldMk cId="4074040147" sldId="273"/>
        </pc:sldMkLst>
        <pc:spChg chg="mod">
          <ac:chgData name="Elžbieta Banytė" userId="S::elzbieta.banyte@akulvietis.lt::2df2dbdc-8add-4ac6-aa69-3b66256cde8c" providerId="AD" clId="Web-{BD9C6B65-9C46-F668-1291-A0F03090AC24}" dt="2021-10-06T04:50:42.985" v="876" actId="20577"/>
          <ac:spMkLst>
            <pc:docMk/>
            <pc:sldMk cId="4074040147" sldId="273"/>
            <ac:spMk id="2" creationId="{FB81E2BC-CC26-4B67-80AF-ED391660E8C7}"/>
          </ac:spMkLst>
        </pc:spChg>
        <pc:spChg chg="mod">
          <ac:chgData name="Elžbieta Banytė" userId="S::elzbieta.banyte@akulvietis.lt::2df2dbdc-8add-4ac6-aa69-3b66256cde8c" providerId="AD" clId="Web-{BD9C6B65-9C46-F668-1291-A0F03090AC24}" dt="2021-10-06T04:53:01.416" v="915" actId="20577"/>
          <ac:spMkLst>
            <pc:docMk/>
            <pc:sldMk cId="4074040147" sldId="273"/>
            <ac:spMk id="3" creationId="{3DF6AA76-D152-4DA3-B7BD-3BC8B965F8C0}"/>
          </ac:spMkLst>
        </pc:spChg>
      </pc:sldChg>
      <pc:sldChg chg="modSp new ord addAnim modAnim">
        <pc:chgData name="Elžbieta Banytė" userId="S::elzbieta.banyte@akulvietis.lt::2df2dbdc-8add-4ac6-aa69-3b66256cde8c" providerId="AD" clId="Web-{BD9C6B65-9C46-F668-1291-A0F03090AC24}" dt="2021-10-06T05:48:25.541" v="979"/>
        <pc:sldMkLst>
          <pc:docMk/>
          <pc:sldMk cId="1336899176" sldId="274"/>
        </pc:sldMkLst>
        <pc:spChg chg="mod">
          <ac:chgData name="Elžbieta Banytė" userId="S::elzbieta.banyte@akulvietis.lt::2df2dbdc-8add-4ac6-aa69-3b66256cde8c" providerId="AD" clId="Web-{BD9C6B65-9C46-F668-1291-A0F03090AC24}" dt="2021-10-06T04:54:55.063" v="935" actId="20577"/>
          <ac:spMkLst>
            <pc:docMk/>
            <pc:sldMk cId="1336899176" sldId="274"/>
            <ac:spMk id="2" creationId="{CF011F28-4218-4DCB-B9E4-87287CCEA634}"/>
          </ac:spMkLst>
        </pc:spChg>
        <pc:spChg chg="mod">
          <ac:chgData name="Elžbieta Banytė" userId="S::elzbieta.banyte@akulvietis.lt::2df2dbdc-8add-4ac6-aa69-3b66256cde8c" providerId="AD" clId="Web-{BD9C6B65-9C46-F668-1291-A0F03090AC24}" dt="2021-10-06T05:48:18.009" v="977" actId="20577"/>
          <ac:spMkLst>
            <pc:docMk/>
            <pc:sldMk cId="1336899176" sldId="274"/>
            <ac:spMk id="3" creationId="{02E676C5-46EB-46E8-9E7B-A5DE0AA8E816}"/>
          </ac:spMkLst>
        </pc:spChg>
      </pc:sldChg>
      <pc:sldChg chg="new">
        <pc:chgData name="Elžbieta Banytė" userId="S::elzbieta.banyte@akulvietis.lt::2df2dbdc-8add-4ac6-aa69-3b66256cde8c" providerId="AD" clId="Web-{BD9C6B65-9C46-F668-1291-A0F03090AC24}" dt="2021-10-06T04:52:25.304" v="904"/>
        <pc:sldMkLst>
          <pc:docMk/>
          <pc:sldMk cId="2108241908" sldId="275"/>
        </pc:sldMkLst>
      </pc:sldChg>
      <pc:sldChg chg="modSp new">
        <pc:chgData name="Elžbieta Banytė" userId="S::elzbieta.banyte@akulvietis.lt::2df2dbdc-8add-4ac6-aa69-3b66256cde8c" providerId="AD" clId="Web-{BD9C6B65-9C46-F668-1291-A0F03090AC24}" dt="2021-10-06T04:52:49.024" v="913" actId="20577"/>
        <pc:sldMkLst>
          <pc:docMk/>
          <pc:sldMk cId="2154933382" sldId="276"/>
        </pc:sldMkLst>
        <pc:spChg chg="mod">
          <ac:chgData name="Elžbieta Banytė" userId="S::elzbieta.banyte@akulvietis.lt::2df2dbdc-8add-4ac6-aa69-3b66256cde8c" providerId="AD" clId="Web-{BD9C6B65-9C46-F668-1291-A0F03090AC24}" dt="2021-10-06T04:52:49.024" v="913" actId="20577"/>
          <ac:spMkLst>
            <pc:docMk/>
            <pc:sldMk cId="2154933382" sldId="276"/>
            <ac:spMk id="2" creationId="{BFA444A3-EDC1-400D-AF0D-CC7B100AA9F2}"/>
          </ac:spMkLst>
        </pc:spChg>
      </pc:sldChg>
    </pc:docChg>
  </pc:docChgLst>
  <pc:docChgLst>
    <pc:chgData name="Elžbieta Banytė" userId="S::elzbieta.banyte@akulvietis.lt::2df2dbdc-8add-4ac6-aa69-3b66256cde8c" providerId="AD" clId="Web-{28BA7204-8156-2D42-6A1B-896CD796903E}"/>
    <pc:docChg chg="addSld modSld">
      <pc:chgData name="Elžbieta Banytė" userId="S::elzbieta.banyte@akulvietis.lt::2df2dbdc-8add-4ac6-aa69-3b66256cde8c" providerId="AD" clId="Web-{28BA7204-8156-2D42-6A1B-896CD796903E}" dt="2021-10-08T04:59:29.837" v="965" actId="20577"/>
      <pc:docMkLst>
        <pc:docMk/>
      </pc:docMkLst>
      <pc:sldChg chg="modSp addAnim modAnim">
        <pc:chgData name="Elžbieta Banytė" userId="S::elzbieta.banyte@akulvietis.lt::2df2dbdc-8add-4ac6-aa69-3b66256cde8c" providerId="AD" clId="Web-{28BA7204-8156-2D42-6A1B-896CD796903E}" dt="2021-10-08T04:23:53.054" v="306"/>
        <pc:sldMkLst>
          <pc:docMk/>
          <pc:sldMk cId="1304401938" sldId="285"/>
        </pc:sldMkLst>
        <pc:spChg chg="mod">
          <ac:chgData name="Elžbieta Banytė" userId="S::elzbieta.banyte@akulvietis.lt::2df2dbdc-8add-4ac6-aa69-3b66256cde8c" providerId="AD" clId="Web-{28BA7204-8156-2D42-6A1B-896CD796903E}" dt="2021-10-08T04:20:14.134" v="8" actId="20577"/>
          <ac:spMkLst>
            <pc:docMk/>
            <pc:sldMk cId="1304401938" sldId="285"/>
            <ac:spMk id="2" creationId="{4231D0AB-F2DF-4251-9B22-BCFA04A57DD4}"/>
          </ac:spMkLst>
        </pc:spChg>
        <pc:spChg chg="mod">
          <ac:chgData name="Elžbieta Banytė" userId="S::elzbieta.banyte@akulvietis.lt::2df2dbdc-8add-4ac6-aa69-3b66256cde8c" providerId="AD" clId="Web-{28BA7204-8156-2D42-6A1B-896CD796903E}" dt="2021-10-08T04:23:45.584" v="304" actId="20577"/>
          <ac:spMkLst>
            <pc:docMk/>
            <pc:sldMk cId="1304401938" sldId="285"/>
            <ac:spMk id="3" creationId="{64947B37-34B9-48EE-9248-9B8740D05C11}"/>
          </ac:spMkLst>
        </pc:spChg>
      </pc:sldChg>
      <pc:sldChg chg="modSp new addAnim modAnim">
        <pc:chgData name="Elžbieta Banytė" userId="S::elzbieta.banyte@akulvietis.lt::2df2dbdc-8add-4ac6-aa69-3b66256cde8c" providerId="AD" clId="Web-{28BA7204-8156-2D42-6A1B-896CD796903E}" dt="2021-10-08T04:58:49.927" v="942"/>
        <pc:sldMkLst>
          <pc:docMk/>
          <pc:sldMk cId="396556866" sldId="286"/>
        </pc:sldMkLst>
        <pc:spChg chg="mod">
          <ac:chgData name="Elžbieta Banytė" userId="S::elzbieta.banyte@akulvietis.lt::2df2dbdc-8add-4ac6-aa69-3b66256cde8c" providerId="AD" clId="Web-{28BA7204-8156-2D42-6A1B-896CD796903E}" dt="2021-10-08T04:24:41.947" v="318" actId="20577"/>
          <ac:spMkLst>
            <pc:docMk/>
            <pc:sldMk cId="396556866" sldId="286"/>
            <ac:spMk id="2" creationId="{2D728559-A2A2-43B9-9A31-626320918143}"/>
          </ac:spMkLst>
        </pc:spChg>
        <pc:spChg chg="mod">
          <ac:chgData name="Elžbieta Banytė" userId="S::elzbieta.banyte@akulvietis.lt::2df2dbdc-8add-4ac6-aa69-3b66256cde8c" providerId="AD" clId="Web-{28BA7204-8156-2D42-6A1B-896CD796903E}" dt="2021-10-08T04:58:47.895" v="939" actId="20577"/>
          <ac:spMkLst>
            <pc:docMk/>
            <pc:sldMk cId="396556866" sldId="286"/>
            <ac:spMk id="3" creationId="{315E8E10-344F-48C8-8F95-11025BFD26ED}"/>
          </ac:spMkLst>
        </pc:spChg>
      </pc:sldChg>
      <pc:sldChg chg="modSp new addAnim modAnim">
        <pc:chgData name="Elžbieta Banytė" userId="S::elzbieta.banyte@akulvietis.lt::2df2dbdc-8add-4ac6-aa69-3b66256cde8c" providerId="AD" clId="Web-{28BA7204-8156-2D42-6A1B-896CD796903E}" dt="2021-10-08T04:34:05.531" v="721"/>
        <pc:sldMkLst>
          <pc:docMk/>
          <pc:sldMk cId="2965838366" sldId="287"/>
        </pc:sldMkLst>
        <pc:spChg chg="mod">
          <ac:chgData name="Elžbieta Banytė" userId="S::elzbieta.banyte@akulvietis.lt::2df2dbdc-8add-4ac6-aa69-3b66256cde8c" providerId="AD" clId="Web-{28BA7204-8156-2D42-6A1B-896CD796903E}" dt="2021-10-08T04:32:38.491" v="592" actId="20577"/>
          <ac:spMkLst>
            <pc:docMk/>
            <pc:sldMk cId="2965838366" sldId="287"/>
            <ac:spMk id="2" creationId="{A6BF3C27-7252-4569-8320-61E76701C861}"/>
          </ac:spMkLst>
        </pc:spChg>
        <pc:spChg chg="mod">
          <ac:chgData name="Elžbieta Banytė" userId="S::elzbieta.banyte@akulvietis.lt::2df2dbdc-8add-4ac6-aa69-3b66256cde8c" providerId="AD" clId="Web-{28BA7204-8156-2D42-6A1B-896CD796903E}" dt="2021-10-08T04:34:02.250" v="719" actId="20577"/>
          <ac:spMkLst>
            <pc:docMk/>
            <pc:sldMk cId="2965838366" sldId="287"/>
            <ac:spMk id="3" creationId="{AAF22B2B-E02F-482A-ABDA-27CD4DDAB64B}"/>
          </ac:spMkLst>
        </pc:spChg>
      </pc:sldChg>
      <pc:sldChg chg="modSp new addAnim modAnim">
        <pc:chgData name="Elžbieta Banytė" userId="S::elzbieta.banyte@akulvietis.lt::2df2dbdc-8add-4ac6-aa69-3b66256cde8c" providerId="AD" clId="Web-{28BA7204-8156-2D42-6A1B-896CD796903E}" dt="2021-10-08T04:39:12.070" v="854"/>
        <pc:sldMkLst>
          <pc:docMk/>
          <pc:sldMk cId="3461948845" sldId="288"/>
        </pc:sldMkLst>
        <pc:spChg chg="mod">
          <ac:chgData name="Elžbieta Banytė" userId="S::elzbieta.banyte@akulvietis.lt::2df2dbdc-8add-4ac6-aa69-3b66256cde8c" providerId="AD" clId="Web-{28BA7204-8156-2D42-6A1B-896CD796903E}" dt="2021-10-08T04:37:44.846" v="754" actId="20577"/>
          <ac:spMkLst>
            <pc:docMk/>
            <pc:sldMk cId="3461948845" sldId="288"/>
            <ac:spMk id="2" creationId="{59FB9CAD-ECE4-463A-8110-E2E665233914}"/>
          </ac:spMkLst>
        </pc:spChg>
        <pc:spChg chg="mod">
          <ac:chgData name="Elžbieta Banytė" userId="S::elzbieta.banyte@akulvietis.lt::2df2dbdc-8add-4ac6-aa69-3b66256cde8c" providerId="AD" clId="Web-{28BA7204-8156-2D42-6A1B-896CD796903E}" dt="2021-10-08T04:39:09.523" v="852" actId="20577"/>
          <ac:spMkLst>
            <pc:docMk/>
            <pc:sldMk cId="3461948845" sldId="288"/>
            <ac:spMk id="3" creationId="{28AB52B3-E842-4359-B1BD-C8A289A5876B}"/>
          </ac:spMkLst>
        </pc:spChg>
      </pc:sldChg>
      <pc:sldChg chg="modSp new">
        <pc:chgData name="Elžbieta Banytė" userId="S::elzbieta.banyte@akulvietis.lt::2df2dbdc-8add-4ac6-aa69-3b66256cde8c" providerId="AD" clId="Web-{28BA7204-8156-2D42-6A1B-896CD796903E}" dt="2021-10-08T04:59:29.837" v="965" actId="20577"/>
        <pc:sldMkLst>
          <pc:docMk/>
          <pc:sldMk cId="1264887396" sldId="289"/>
        </pc:sldMkLst>
        <pc:spChg chg="mod">
          <ac:chgData name="Elžbieta Banytė" userId="S::elzbieta.banyte@akulvietis.lt::2df2dbdc-8add-4ac6-aa69-3b66256cde8c" providerId="AD" clId="Web-{28BA7204-8156-2D42-6A1B-896CD796903E}" dt="2021-10-08T04:59:29.837" v="965" actId="20577"/>
          <ac:spMkLst>
            <pc:docMk/>
            <pc:sldMk cId="1264887396" sldId="289"/>
            <ac:spMk id="2" creationId="{FAEAFE5F-119C-4E50-B3E5-616EF1466F7E}"/>
          </ac:spMkLst>
        </pc:spChg>
      </pc:sldChg>
    </pc:docChg>
  </pc:docChgLst>
  <pc:docChgLst>
    <pc:chgData name="Elžbieta Banytė" userId="S::elzbieta.banyte@akulvietis.lt::2df2dbdc-8add-4ac6-aa69-3b66256cde8c" providerId="AD" clId="Web-{5AE8F9AF-F87E-E88F-18CB-EA0D909CBE08}"/>
    <pc:docChg chg="addSld modSld sldOrd">
      <pc:chgData name="Elžbieta Banytė" userId="S::elzbieta.banyte@akulvietis.lt::2df2dbdc-8add-4ac6-aa69-3b66256cde8c" providerId="AD" clId="Web-{5AE8F9AF-F87E-E88F-18CB-EA0D909CBE08}" dt="2021-10-07T09:06:37.882" v="1435"/>
      <pc:docMkLst>
        <pc:docMk/>
      </pc:docMkLst>
      <pc:sldChg chg="addAnim modAnim">
        <pc:chgData name="Elžbieta Banytė" userId="S::elzbieta.banyte@akulvietis.lt::2df2dbdc-8add-4ac6-aa69-3b66256cde8c" providerId="AD" clId="Web-{5AE8F9AF-F87E-E88F-18CB-EA0D909CBE08}" dt="2021-10-07T04:31:13.714" v="1"/>
        <pc:sldMkLst>
          <pc:docMk/>
          <pc:sldMk cId="2963415455" sldId="260"/>
        </pc:sldMkLst>
      </pc:sldChg>
      <pc:sldChg chg="addAnim modAnim">
        <pc:chgData name="Elžbieta Banytė" userId="S::elzbieta.banyte@akulvietis.lt::2df2dbdc-8add-4ac6-aa69-3b66256cde8c" providerId="AD" clId="Web-{5AE8F9AF-F87E-E88F-18CB-EA0D909CBE08}" dt="2021-10-07T04:31:22.183" v="3"/>
        <pc:sldMkLst>
          <pc:docMk/>
          <pc:sldMk cId="2227922856" sldId="266"/>
        </pc:sldMkLst>
      </pc:sldChg>
      <pc:sldChg chg="modSp addAnim modAnim">
        <pc:chgData name="Elžbieta Banytė" userId="S::elzbieta.banyte@akulvietis.lt::2df2dbdc-8add-4ac6-aa69-3b66256cde8c" providerId="AD" clId="Web-{5AE8F9AF-F87E-E88F-18CB-EA0D909CBE08}" dt="2021-10-07T04:33:41.501" v="98"/>
        <pc:sldMkLst>
          <pc:docMk/>
          <pc:sldMk cId="2108241908" sldId="275"/>
        </pc:sldMkLst>
        <pc:spChg chg="mod">
          <ac:chgData name="Elžbieta Banytė" userId="S::elzbieta.banyte@akulvietis.lt::2df2dbdc-8add-4ac6-aa69-3b66256cde8c" providerId="AD" clId="Web-{5AE8F9AF-F87E-E88F-18CB-EA0D909CBE08}" dt="2021-10-07T04:32:23.966" v="19" actId="20577"/>
          <ac:spMkLst>
            <pc:docMk/>
            <pc:sldMk cId="2108241908" sldId="275"/>
            <ac:spMk id="2" creationId="{E4D72D13-1609-4CCE-9E42-EFA39C189CB0}"/>
          </ac:spMkLst>
        </pc:spChg>
        <pc:spChg chg="mod">
          <ac:chgData name="Elžbieta Banytė" userId="S::elzbieta.banyte@akulvietis.lt::2df2dbdc-8add-4ac6-aa69-3b66256cde8c" providerId="AD" clId="Web-{5AE8F9AF-F87E-E88F-18CB-EA0D909CBE08}" dt="2021-10-07T04:33:35.907" v="95" actId="20577"/>
          <ac:spMkLst>
            <pc:docMk/>
            <pc:sldMk cId="2108241908" sldId="275"/>
            <ac:spMk id="3" creationId="{9527DBC9-CBA7-49BD-98EF-06D350AF2BA2}"/>
          </ac:spMkLst>
        </pc:spChg>
      </pc:sldChg>
      <pc:sldChg chg="modSp new addAnim modAnim">
        <pc:chgData name="Elžbieta Banytė" userId="S::elzbieta.banyte@akulvietis.lt::2df2dbdc-8add-4ac6-aa69-3b66256cde8c" providerId="AD" clId="Web-{5AE8F9AF-F87E-E88F-18CB-EA0D909CBE08}" dt="2021-10-07T04:54:09.221" v="1034" actId="20577"/>
        <pc:sldMkLst>
          <pc:docMk/>
          <pc:sldMk cId="3207002393" sldId="277"/>
        </pc:sldMkLst>
        <pc:spChg chg="mod">
          <ac:chgData name="Elžbieta Banytė" userId="S::elzbieta.banyte@akulvietis.lt::2df2dbdc-8add-4ac6-aa69-3b66256cde8c" providerId="AD" clId="Web-{5AE8F9AF-F87E-E88F-18CB-EA0D909CBE08}" dt="2021-10-07T04:34:09.846" v="128" actId="20577"/>
          <ac:spMkLst>
            <pc:docMk/>
            <pc:sldMk cId="3207002393" sldId="277"/>
            <ac:spMk id="2" creationId="{DFF83914-6351-412D-8ACA-5CED78432D7F}"/>
          </ac:spMkLst>
        </pc:spChg>
        <pc:spChg chg="mod">
          <ac:chgData name="Elžbieta Banytė" userId="S::elzbieta.banyte@akulvietis.lt::2df2dbdc-8add-4ac6-aa69-3b66256cde8c" providerId="AD" clId="Web-{5AE8F9AF-F87E-E88F-18CB-EA0D909CBE08}" dt="2021-10-07T04:54:09.221" v="1034" actId="20577"/>
          <ac:spMkLst>
            <pc:docMk/>
            <pc:sldMk cId="3207002393" sldId="277"/>
            <ac:spMk id="3" creationId="{157BC44A-74DA-43A3-B0FA-2DBEFFDF15F5}"/>
          </ac:spMkLst>
        </pc:spChg>
      </pc:sldChg>
      <pc:sldChg chg="modSp new">
        <pc:chgData name="Elžbieta Banytė" userId="S::elzbieta.banyte@akulvietis.lt::2df2dbdc-8add-4ac6-aa69-3b66256cde8c" providerId="AD" clId="Web-{5AE8F9AF-F87E-E88F-18CB-EA0D909CBE08}" dt="2021-10-07T04:40:19.385" v="480" actId="20577"/>
        <pc:sldMkLst>
          <pc:docMk/>
          <pc:sldMk cId="4064066113" sldId="278"/>
        </pc:sldMkLst>
        <pc:spChg chg="mod">
          <ac:chgData name="Elžbieta Banytė" userId="S::elzbieta.banyte@akulvietis.lt::2df2dbdc-8add-4ac6-aa69-3b66256cde8c" providerId="AD" clId="Web-{5AE8F9AF-F87E-E88F-18CB-EA0D909CBE08}" dt="2021-10-07T04:36:41.834" v="274" actId="20577"/>
          <ac:spMkLst>
            <pc:docMk/>
            <pc:sldMk cId="4064066113" sldId="278"/>
            <ac:spMk id="2" creationId="{8811115E-CFFF-45BB-8952-52DCEF07A76F}"/>
          </ac:spMkLst>
        </pc:spChg>
        <pc:spChg chg="mod">
          <ac:chgData name="Elžbieta Banytė" userId="S::elzbieta.banyte@akulvietis.lt::2df2dbdc-8add-4ac6-aa69-3b66256cde8c" providerId="AD" clId="Web-{5AE8F9AF-F87E-E88F-18CB-EA0D909CBE08}" dt="2021-10-07T04:40:19.385" v="480" actId="20577"/>
          <ac:spMkLst>
            <pc:docMk/>
            <pc:sldMk cId="4064066113" sldId="278"/>
            <ac:spMk id="3" creationId="{AFC3AB40-622E-4AEF-9C5C-BF3153F1B340}"/>
          </ac:spMkLst>
        </pc:spChg>
      </pc:sldChg>
      <pc:sldChg chg="modSp new addAnim modAnim">
        <pc:chgData name="Elžbieta Banytė" userId="S::elzbieta.banyte@akulvietis.lt::2df2dbdc-8add-4ac6-aa69-3b66256cde8c" providerId="AD" clId="Web-{5AE8F9AF-F87E-E88F-18CB-EA0D909CBE08}" dt="2021-10-07T04:43:27.594" v="623"/>
        <pc:sldMkLst>
          <pc:docMk/>
          <pc:sldMk cId="1736969772" sldId="279"/>
        </pc:sldMkLst>
        <pc:spChg chg="mod">
          <ac:chgData name="Elžbieta Banytė" userId="S::elzbieta.banyte@akulvietis.lt::2df2dbdc-8add-4ac6-aa69-3b66256cde8c" providerId="AD" clId="Web-{5AE8F9AF-F87E-E88F-18CB-EA0D909CBE08}" dt="2021-10-07T04:41:55.481" v="527" actId="20577"/>
          <ac:spMkLst>
            <pc:docMk/>
            <pc:sldMk cId="1736969772" sldId="279"/>
            <ac:spMk id="2" creationId="{2F5FA2B2-7465-4D28-BDC1-C912ECABCB02}"/>
          </ac:spMkLst>
        </pc:spChg>
        <pc:spChg chg="mod">
          <ac:chgData name="Elžbieta Banytė" userId="S::elzbieta.banyte@akulvietis.lt::2df2dbdc-8add-4ac6-aa69-3b66256cde8c" providerId="AD" clId="Web-{5AE8F9AF-F87E-E88F-18CB-EA0D909CBE08}" dt="2021-10-07T04:43:23.031" v="620" actId="20577"/>
          <ac:spMkLst>
            <pc:docMk/>
            <pc:sldMk cId="1736969772" sldId="279"/>
            <ac:spMk id="3" creationId="{F109E192-C8F3-4B29-A88C-0E4DE8D24A96}"/>
          </ac:spMkLst>
        </pc:spChg>
      </pc:sldChg>
      <pc:sldChg chg="modSp new addAnim modAnim">
        <pc:chgData name="Elžbieta Banytė" userId="S::elzbieta.banyte@akulvietis.lt::2df2dbdc-8add-4ac6-aa69-3b66256cde8c" providerId="AD" clId="Web-{5AE8F9AF-F87E-E88F-18CB-EA0D909CBE08}" dt="2021-10-07T04:45:09.112" v="698" actId="20577"/>
        <pc:sldMkLst>
          <pc:docMk/>
          <pc:sldMk cId="2801435944" sldId="280"/>
        </pc:sldMkLst>
        <pc:spChg chg="mod">
          <ac:chgData name="Elžbieta Banytė" userId="S::elzbieta.banyte@akulvietis.lt::2df2dbdc-8add-4ac6-aa69-3b66256cde8c" providerId="AD" clId="Web-{5AE8F9AF-F87E-E88F-18CB-EA0D909CBE08}" dt="2021-10-07T04:44:28.845" v="650" actId="20577"/>
          <ac:spMkLst>
            <pc:docMk/>
            <pc:sldMk cId="2801435944" sldId="280"/>
            <ac:spMk id="2" creationId="{1FBDFE82-764E-4C96-B835-ACE4A4571D32}"/>
          </ac:spMkLst>
        </pc:spChg>
        <pc:spChg chg="mod">
          <ac:chgData name="Elžbieta Banytė" userId="S::elzbieta.banyte@akulvietis.lt::2df2dbdc-8add-4ac6-aa69-3b66256cde8c" providerId="AD" clId="Web-{5AE8F9AF-F87E-E88F-18CB-EA0D909CBE08}" dt="2021-10-07T04:45:09.112" v="698" actId="20577"/>
          <ac:spMkLst>
            <pc:docMk/>
            <pc:sldMk cId="2801435944" sldId="280"/>
            <ac:spMk id="3" creationId="{2C2B326B-1806-4271-AE35-52508EF59AB8}"/>
          </ac:spMkLst>
        </pc:spChg>
      </pc:sldChg>
      <pc:sldChg chg="modSp new addAnim modAnim">
        <pc:chgData name="Elžbieta Banytė" userId="S::elzbieta.banyte@akulvietis.lt::2df2dbdc-8add-4ac6-aa69-3b66256cde8c" providerId="AD" clId="Web-{5AE8F9AF-F87E-E88F-18CB-EA0D909CBE08}" dt="2021-10-07T04:52:03.327" v="987" actId="20577"/>
        <pc:sldMkLst>
          <pc:docMk/>
          <pc:sldMk cId="3618413203" sldId="281"/>
        </pc:sldMkLst>
        <pc:spChg chg="mod">
          <ac:chgData name="Elžbieta Banytė" userId="S::elzbieta.banyte@akulvietis.lt::2df2dbdc-8add-4ac6-aa69-3b66256cde8c" providerId="AD" clId="Web-{5AE8F9AF-F87E-E88F-18CB-EA0D909CBE08}" dt="2021-10-07T04:52:03.327" v="987" actId="20577"/>
          <ac:spMkLst>
            <pc:docMk/>
            <pc:sldMk cId="3618413203" sldId="281"/>
            <ac:spMk id="2" creationId="{2C1E31CC-A9F8-4E5A-9E20-5C4BF65084F8}"/>
          </ac:spMkLst>
        </pc:spChg>
        <pc:spChg chg="mod">
          <ac:chgData name="Elžbieta Banytė" userId="S::elzbieta.banyte@akulvietis.lt::2df2dbdc-8add-4ac6-aa69-3b66256cde8c" providerId="AD" clId="Web-{5AE8F9AF-F87E-E88F-18CB-EA0D909CBE08}" dt="2021-10-07T04:51:44.655" v="981" actId="20577"/>
          <ac:spMkLst>
            <pc:docMk/>
            <pc:sldMk cId="3618413203" sldId="281"/>
            <ac:spMk id="3" creationId="{BE615B64-FC2A-411E-8A28-741D94F222F8}"/>
          </ac:spMkLst>
        </pc:spChg>
      </pc:sldChg>
      <pc:sldChg chg="modSp new ord addAnim modAnim">
        <pc:chgData name="Elžbieta Banytė" userId="S::elzbieta.banyte@akulvietis.lt::2df2dbdc-8add-4ac6-aa69-3b66256cde8c" providerId="AD" clId="Web-{5AE8F9AF-F87E-E88F-18CB-EA0D909CBE08}" dt="2021-10-07T04:55:38.020" v="1129"/>
        <pc:sldMkLst>
          <pc:docMk/>
          <pc:sldMk cId="487803489" sldId="282"/>
        </pc:sldMkLst>
        <pc:spChg chg="mod">
          <ac:chgData name="Elžbieta Banytė" userId="S::elzbieta.banyte@akulvietis.lt::2df2dbdc-8add-4ac6-aa69-3b66256cde8c" providerId="AD" clId="Web-{5AE8F9AF-F87E-E88F-18CB-EA0D909CBE08}" dt="2021-10-07T04:54:21.002" v="1037" actId="20577"/>
          <ac:spMkLst>
            <pc:docMk/>
            <pc:sldMk cId="487803489" sldId="282"/>
            <ac:spMk id="2" creationId="{994E9859-5B34-48FB-99DF-7689AB4E03A8}"/>
          </ac:spMkLst>
        </pc:spChg>
        <pc:spChg chg="mod">
          <ac:chgData name="Elžbieta Banytė" userId="S::elzbieta.banyte@akulvietis.lt::2df2dbdc-8add-4ac6-aa69-3b66256cde8c" providerId="AD" clId="Web-{5AE8F9AF-F87E-E88F-18CB-EA0D909CBE08}" dt="2021-10-07T04:55:34.848" v="1127" actId="20577"/>
          <ac:spMkLst>
            <pc:docMk/>
            <pc:sldMk cId="487803489" sldId="282"/>
            <ac:spMk id="3" creationId="{9358DF85-16A5-44BA-B726-1AE399CB6E93}"/>
          </ac:spMkLst>
        </pc:spChg>
      </pc:sldChg>
      <pc:sldChg chg="modSp new">
        <pc:chgData name="Elžbieta Banytė" userId="S::elzbieta.banyte@akulvietis.lt::2df2dbdc-8add-4ac6-aa69-3b66256cde8c" providerId="AD" clId="Web-{5AE8F9AF-F87E-E88F-18CB-EA0D909CBE08}" dt="2021-10-07T04:52:29.484" v="1001" actId="20577"/>
        <pc:sldMkLst>
          <pc:docMk/>
          <pc:sldMk cId="1041030244" sldId="283"/>
        </pc:sldMkLst>
        <pc:spChg chg="mod">
          <ac:chgData name="Elžbieta Banytė" userId="S::elzbieta.banyte@akulvietis.lt::2df2dbdc-8add-4ac6-aa69-3b66256cde8c" providerId="AD" clId="Web-{5AE8F9AF-F87E-E88F-18CB-EA0D909CBE08}" dt="2021-10-07T04:52:29.484" v="1001" actId="20577"/>
          <ac:spMkLst>
            <pc:docMk/>
            <pc:sldMk cId="1041030244" sldId="283"/>
            <ac:spMk id="2" creationId="{25068BA7-2BCC-4962-A055-0173A2953944}"/>
          </ac:spMkLst>
        </pc:spChg>
      </pc:sldChg>
      <pc:sldChg chg="modSp new addAnim modAnim">
        <pc:chgData name="Elžbieta Banytė" userId="S::elzbieta.banyte@akulvietis.lt::2df2dbdc-8add-4ac6-aa69-3b66256cde8c" providerId="AD" clId="Web-{5AE8F9AF-F87E-E88F-18CB-EA0D909CBE08}" dt="2021-10-07T09:06:33.413" v="1434"/>
        <pc:sldMkLst>
          <pc:docMk/>
          <pc:sldMk cId="530176180" sldId="284"/>
        </pc:sldMkLst>
        <pc:spChg chg="mod">
          <ac:chgData name="Elžbieta Banytė" userId="S::elzbieta.banyte@akulvietis.lt::2df2dbdc-8add-4ac6-aa69-3b66256cde8c" providerId="AD" clId="Web-{5AE8F9AF-F87E-E88F-18CB-EA0D909CBE08}" dt="2021-10-07T04:56:07.161" v="1155" actId="20577"/>
          <ac:spMkLst>
            <pc:docMk/>
            <pc:sldMk cId="530176180" sldId="284"/>
            <ac:spMk id="2" creationId="{C639FDA1-32D4-4B89-BFE2-475A3D1525DF}"/>
          </ac:spMkLst>
        </pc:spChg>
        <pc:spChg chg="mod">
          <ac:chgData name="Elžbieta Banytė" userId="S::elzbieta.banyte@akulvietis.lt::2df2dbdc-8add-4ac6-aa69-3b66256cde8c" providerId="AD" clId="Web-{5AE8F9AF-F87E-E88F-18CB-EA0D909CBE08}" dt="2021-10-07T09:06:29.553" v="1432" actId="20577"/>
          <ac:spMkLst>
            <pc:docMk/>
            <pc:sldMk cId="530176180" sldId="284"/>
            <ac:spMk id="3" creationId="{7B8B0F68-04BB-4E2E-BB02-E1EB76ACCA7F}"/>
          </ac:spMkLst>
        </pc:spChg>
      </pc:sldChg>
      <pc:sldChg chg="new">
        <pc:chgData name="Elžbieta Banytė" userId="S::elzbieta.banyte@akulvietis.lt::2df2dbdc-8add-4ac6-aa69-3b66256cde8c" providerId="AD" clId="Web-{5AE8F9AF-F87E-E88F-18CB-EA0D909CBE08}" dt="2021-10-07T09:06:37.882" v="1435"/>
        <pc:sldMkLst>
          <pc:docMk/>
          <pc:sldMk cId="1304401938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10/7/2021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41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692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0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5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76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5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67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10/7/2021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87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693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74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82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81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2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uomo Santa Maria del Flore">
            <a:extLst>
              <a:ext uri="{FF2B5EF4-FFF2-40B4-BE49-F238E27FC236}">
                <a16:creationId xmlns:a16="http://schemas.microsoft.com/office/drawing/2014/main" id="{D5BD0072-6650-4358-AA4D-5E94DD2C80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5699" b="32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21" name="Rectangle 23">
            <a:extLst>
              <a:ext uri="{FF2B5EF4-FFF2-40B4-BE49-F238E27FC236}">
                <a16:creationId xmlns:a16="http://schemas.microsoft.com/office/drawing/2014/main" id="{87FD26E4-041F-4EF2-B92D-6034C0F8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37549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30000"/>
                </a:schemeClr>
              </a:gs>
              <a:gs pos="80000">
                <a:schemeClr val="bg1">
                  <a:alpha val="15000"/>
                </a:schemeClr>
              </a:gs>
              <a:gs pos="0">
                <a:schemeClr val="bg1">
                  <a:alpha val="0"/>
                </a:schemeClr>
              </a:gs>
              <a:gs pos="2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374322" y="1179739"/>
            <a:ext cx="9443357" cy="2753880"/>
          </a:xfrm>
        </p:spPr>
        <p:txBody>
          <a:bodyPr anchor="b">
            <a:normAutofit/>
          </a:bodyPr>
          <a:lstStyle/>
          <a:p>
            <a:r>
              <a:rPr lang="en-US" err="1">
                <a:cs typeface="Calibri Light"/>
              </a:rPr>
              <a:t>Renesansas</a:t>
            </a:r>
            <a:r>
              <a:rPr lang="en-US">
                <a:cs typeface="Calibri Light"/>
              </a:rPr>
              <a:t>. </a:t>
            </a:r>
            <a:r>
              <a:rPr lang="en-US" err="1">
                <a:cs typeface="Calibri Light"/>
              </a:rPr>
              <a:t>Kartojimas</a:t>
            </a:r>
            <a:endParaRPr lang="en-US" dirty="0" err="1">
              <a:cs typeface="Calibri Light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4132761"/>
            <a:ext cx="9144000" cy="943222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6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E889F-987E-4D39-8E88-59BB46B82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V. </a:t>
            </a:r>
            <a:r>
              <a:rPr lang="en-US" err="1"/>
              <a:t>Šekspyras</a:t>
            </a:r>
            <a:r>
              <a:rPr lang="en-US"/>
              <a:t>. „</a:t>
            </a:r>
            <a:r>
              <a:rPr lang="en-US" err="1"/>
              <a:t>Hamletas</a:t>
            </a:r>
            <a:r>
              <a:rPr lang="en-US"/>
              <a:t>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C6488-A4EA-4503-B84F-078A34BB9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417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2DF8-092E-4227-942C-CD1224F41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Kaip </a:t>
            </a:r>
            <a:r>
              <a:rPr lang="en-US" err="1"/>
              <a:t>tragedijoje</a:t>
            </a:r>
            <a:r>
              <a:rPr lang="en-US"/>
              <a:t> </a:t>
            </a:r>
            <a:r>
              <a:rPr lang="en-US" err="1"/>
              <a:t>ryškėja</a:t>
            </a:r>
            <a:r>
              <a:rPr lang="en-US"/>
              <a:t> </a:t>
            </a:r>
            <a:r>
              <a:rPr lang="en-US" err="1"/>
              <a:t>gėrio</a:t>
            </a:r>
            <a:r>
              <a:rPr lang="en-US"/>
              <a:t> ir blogio kova?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A7F3D-71AF-4824-99BB-BADAE085F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 err="1"/>
              <a:t>Asmeninės</a:t>
            </a:r>
            <a:r>
              <a:rPr lang="en-US" sz="3200" dirty="0"/>
              <a:t> </a:t>
            </a:r>
            <a:r>
              <a:rPr lang="en-US" sz="3200" dirty="0" err="1"/>
              <a:t>nuoskaudos</a:t>
            </a:r>
            <a:r>
              <a:rPr lang="en-US" sz="3200" dirty="0"/>
              <a:t> </a:t>
            </a:r>
            <a:r>
              <a:rPr lang="en-US" sz="3200" dirty="0" err="1"/>
              <a:t>ir</a:t>
            </a:r>
            <a:r>
              <a:rPr lang="en-US" sz="3200" dirty="0"/>
              <a:t> </a:t>
            </a:r>
            <a:r>
              <a:rPr lang="en-US" sz="3200" dirty="0" err="1"/>
              <a:t>bandymas</a:t>
            </a:r>
            <a:r>
              <a:rPr lang="en-US" sz="3200" dirty="0"/>
              <a:t> </a:t>
            </a:r>
            <a:r>
              <a:rPr lang="en-US" sz="3200" dirty="0" err="1"/>
              <a:t>jas</a:t>
            </a:r>
            <a:r>
              <a:rPr lang="en-US" sz="3200" dirty="0"/>
              <a:t> </a:t>
            </a:r>
            <a:r>
              <a:rPr lang="en-US" sz="3200" dirty="0" err="1"/>
              <a:t>atitaisyti</a:t>
            </a:r>
            <a:r>
              <a:rPr lang="en-US" sz="3200" dirty="0"/>
              <a:t> </a:t>
            </a:r>
            <a:r>
              <a:rPr lang="en-US" sz="3200" dirty="0" err="1"/>
              <a:t>virsta</a:t>
            </a:r>
            <a:r>
              <a:rPr lang="en-US" sz="3200" dirty="0"/>
              <a:t> </a:t>
            </a:r>
            <a:r>
              <a:rPr lang="en-US" sz="3200" dirty="0" err="1"/>
              <a:t>kova</a:t>
            </a:r>
            <a:r>
              <a:rPr lang="en-US" sz="3200" dirty="0"/>
              <a:t> </a:t>
            </a:r>
            <a:r>
              <a:rPr lang="en-US" sz="3200" dirty="0" err="1"/>
              <a:t>už</a:t>
            </a:r>
            <a:r>
              <a:rPr lang="en-US" sz="3200" dirty="0"/>
              <a:t> </a:t>
            </a:r>
            <a:r>
              <a:rPr lang="en-US" sz="3200" dirty="0" err="1"/>
              <a:t>visą</a:t>
            </a:r>
            <a:r>
              <a:rPr lang="en-US" sz="3200" dirty="0"/>
              <a:t> </a:t>
            </a:r>
            <a:r>
              <a:rPr lang="en-US" sz="3200" dirty="0" err="1"/>
              <a:t>Daniją</a:t>
            </a:r>
            <a:r>
              <a:rPr lang="en-US" sz="3200" dirty="0"/>
              <a:t> - </a:t>
            </a:r>
            <a:r>
              <a:rPr lang="en-US" sz="3200" dirty="0" err="1"/>
              <a:t>soste</a:t>
            </a:r>
            <a:r>
              <a:rPr lang="en-US" sz="3200" dirty="0"/>
              <a:t> </a:t>
            </a:r>
            <a:r>
              <a:rPr lang="en-US" sz="3200" dirty="0" err="1"/>
              <a:t>sėdi</a:t>
            </a:r>
            <a:r>
              <a:rPr lang="en-US" sz="3200" dirty="0"/>
              <a:t> </a:t>
            </a:r>
            <a:r>
              <a:rPr lang="en-US" sz="3200" dirty="0" err="1"/>
              <a:t>neteisėtas</a:t>
            </a:r>
            <a:r>
              <a:rPr lang="en-US" sz="3200" dirty="0"/>
              <a:t> </a:t>
            </a:r>
            <a:r>
              <a:rPr lang="en-US" sz="3200" dirty="0" err="1"/>
              <a:t>karalius</a:t>
            </a:r>
            <a:r>
              <a:rPr lang="en-US" sz="3200" dirty="0"/>
              <a:t>, </a:t>
            </a:r>
            <a:r>
              <a:rPr lang="en-US" sz="3200" dirty="0" err="1"/>
              <a:t>todėl</a:t>
            </a:r>
            <a:r>
              <a:rPr lang="en-US" sz="3200" dirty="0"/>
              <a:t> </a:t>
            </a:r>
            <a:r>
              <a:rPr lang="en-US" sz="3200" dirty="0" err="1"/>
              <a:t>nuskriausta</a:t>
            </a:r>
            <a:r>
              <a:rPr lang="en-US" sz="3200" dirty="0"/>
              <a:t> visa </a:t>
            </a:r>
            <a:r>
              <a:rPr lang="en-US" sz="3200" dirty="0" err="1"/>
              <a:t>valstybė</a:t>
            </a:r>
            <a:r>
              <a:rPr lang="en-US" sz="3200" dirty="0"/>
              <a:t>. </a:t>
            </a:r>
            <a:r>
              <a:rPr lang="en-US" sz="3200" dirty="0" err="1"/>
              <a:t>Hamletas</a:t>
            </a:r>
            <a:r>
              <a:rPr lang="en-US" sz="3200" dirty="0"/>
              <a:t> </a:t>
            </a:r>
            <a:r>
              <a:rPr lang="en-US" sz="3200" dirty="0" err="1"/>
              <a:t>ryžtasi</a:t>
            </a:r>
            <a:r>
              <a:rPr lang="en-US" sz="3200" dirty="0"/>
              <a:t> </a:t>
            </a:r>
            <a:r>
              <a:rPr lang="en-US" sz="3200" dirty="0" err="1"/>
              <a:t>kovoti</a:t>
            </a:r>
            <a:r>
              <a:rPr lang="en-US" sz="3200" dirty="0"/>
              <a:t> </a:t>
            </a:r>
            <a:r>
              <a:rPr lang="en-US" sz="3200" dirty="0" err="1"/>
              <a:t>su</a:t>
            </a:r>
            <a:r>
              <a:rPr lang="en-US" sz="3200" dirty="0"/>
              <a:t> </a:t>
            </a:r>
            <a:r>
              <a:rPr lang="en-US" sz="3200" dirty="0" err="1"/>
              <a:t>blogiu</a:t>
            </a:r>
            <a:r>
              <a:rPr lang="en-US" sz="3200" dirty="0"/>
              <a:t>, </a:t>
            </a:r>
            <a:r>
              <a:rPr lang="en-US" sz="3200" dirty="0" err="1"/>
              <a:t>tačiau</a:t>
            </a:r>
            <a:r>
              <a:rPr lang="en-US" sz="3200" dirty="0"/>
              <a:t> </a:t>
            </a:r>
            <a:r>
              <a:rPr lang="en-US" sz="3200" dirty="0" err="1"/>
              <a:t>kuo</a:t>
            </a:r>
            <a:r>
              <a:rPr lang="en-US" sz="3200" dirty="0"/>
              <a:t> </a:t>
            </a:r>
            <a:r>
              <a:rPr lang="en-US" sz="3200" dirty="0" err="1"/>
              <a:t>didesnis</a:t>
            </a:r>
            <a:r>
              <a:rPr lang="en-US" sz="3200" dirty="0"/>
              <a:t> </a:t>
            </a:r>
            <a:r>
              <a:rPr lang="en-US" sz="3200" dirty="0" err="1"/>
              <a:t>blogis</a:t>
            </a:r>
            <a:r>
              <a:rPr lang="en-US" sz="3200" dirty="0"/>
              <a:t>, </a:t>
            </a:r>
            <a:r>
              <a:rPr lang="en-US" sz="3200" dirty="0" err="1"/>
              <a:t>tuo</a:t>
            </a:r>
            <a:r>
              <a:rPr lang="en-US" sz="3200" dirty="0"/>
              <a:t> </a:t>
            </a:r>
            <a:r>
              <a:rPr lang="en-US" sz="3200" dirty="0" err="1"/>
              <a:t>daugiau</a:t>
            </a:r>
            <a:r>
              <a:rPr lang="en-US" sz="3200" dirty="0"/>
              <a:t> </a:t>
            </a:r>
            <a:r>
              <a:rPr lang="en-US" sz="3200" dirty="0" err="1"/>
              <a:t>jėgų</a:t>
            </a:r>
            <a:r>
              <a:rPr lang="en-US" sz="3200" dirty="0"/>
              <a:t> </a:t>
            </a:r>
            <a:r>
              <a:rPr lang="en-US" sz="3200" dirty="0" err="1"/>
              <a:t>reikia</a:t>
            </a:r>
            <a:r>
              <a:rPr lang="en-US" sz="3200" dirty="0"/>
              <a:t> jam </a:t>
            </a:r>
            <a:r>
              <a:rPr lang="en-US" sz="3200" dirty="0" err="1"/>
              <a:t>nugalėti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880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05360-A887-4801-9EC8-D8FB5737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Kodėl</a:t>
            </a:r>
            <a:r>
              <a:rPr lang="en-US"/>
              <a:t> </a:t>
            </a:r>
            <a:r>
              <a:rPr lang="en-US" err="1"/>
              <a:t>Hamletas</a:t>
            </a:r>
            <a:r>
              <a:rPr lang="en-US"/>
              <a:t> </a:t>
            </a:r>
            <a:r>
              <a:rPr lang="en-US" err="1"/>
              <a:t>yra</a:t>
            </a:r>
            <a:r>
              <a:rPr lang="en-US"/>
              <a:t> </a:t>
            </a:r>
            <a:r>
              <a:rPr lang="en-US" err="1"/>
              <a:t>tragiškasis</a:t>
            </a:r>
            <a:r>
              <a:rPr lang="en-US"/>
              <a:t> </a:t>
            </a:r>
            <a:r>
              <a:rPr lang="en-US" err="1"/>
              <a:t>herojus</a:t>
            </a:r>
            <a:r>
              <a:rPr lang="en-US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536B5-2E06-466E-B7FF-402513999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 err="1"/>
              <a:t>Hamletas</a:t>
            </a:r>
            <a:r>
              <a:rPr lang="en-US" sz="3200" dirty="0"/>
              <a:t> </a:t>
            </a:r>
            <a:r>
              <a:rPr lang="en-US" sz="3200" dirty="0" err="1"/>
              <a:t>yra</a:t>
            </a:r>
            <a:r>
              <a:rPr lang="en-US" sz="3200" dirty="0"/>
              <a:t> proto </a:t>
            </a:r>
            <a:r>
              <a:rPr lang="en-US" sz="3200" dirty="0" err="1"/>
              <a:t>žmogus</a:t>
            </a:r>
            <a:r>
              <a:rPr lang="en-US" sz="3200" dirty="0"/>
              <a:t>, </a:t>
            </a:r>
            <a:r>
              <a:rPr lang="en-US" sz="3200" dirty="0" err="1"/>
              <a:t>humanistas</a:t>
            </a:r>
            <a:r>
              <a:rPr lang="en-US" sz="3200" dirty="0"/>
              <a:t>. </a:t>
            </a:r>
            <a:r>
              <a:rPr lang="en-US" sz="3200" dirty="0" err="1"/>
              <a:t>Jis</a:t>
            </a:r>
            <a:r>
              <a:rPr lang="en-US" sz="3200" dirty="0"/>
              <a:t> </a:t>
            </a:r>
            <a:r>
              <a:rPr lang="en-US" sz="3200" dirty="0" err="1"/>
              <a:t>kelia</a:t>
            </a:r>
            <a:r>
              <a:rPr lang="en-US" sz="3200" dirty="0"/>
              <a:t> </a:t>
            </a:r>
            <a:r>
              <a:rPr lang="en-US" sz="3200" dirty="0" err="1"/>
              <a:t>kilnų</a:t>
            </a:r>
            <a:r>
              <a:rPr lang="en-US" sz="3200" dirty="0"/>
              <a:t> </a:t>
            </a:r>
            <a:r>
              <a:rPr lang="en-US" sz="3200" dirty="0" err="1"/>
              <a:t>tikslą</a:t>
            </a:r>
            <a:r>
              <a:rPr lang="en-US" sz="3200" dirty="0"/>
              <a:t> - </a:t>
            </a:r>
            <a:r>
              <a:rPr lang="en-US" sz="3200" dirty="0" err="1"/>
              <a:t>atstatyti</a:t>
            </a:r>
            <a:r>
              <a:rPr lang="en-US" sz="3200" dirty="0"/>
              <a:t> „</a:t>
            </a:r>
            <a:r>
              <a:rPr lang="en-US" sz="3200" dirty="0" err="1"/>
              <a:t>išnirusį</a:t>
            </a:r>
            <a:r>
              <a:rPr lang="en-US" sz="3200" dirty="0"/>
              <a:t> </a:t>
            </a:r>
            <a:r>
              <a:rPr lang="en-US" sz="3200" dirty="0" err="1"/>
              <a:t>laiką</a:t>
            </a:r>
            <a:r>
              <a:rPr lang="en-US" sz="3200" dirty="0"/>
              <a:t>“, </a:t>
            </a:r>
            <a:r>
              <a:rPr lang="en-US" sz="3200" dirty="0" err="1"/>
              <a:t>išvaduoti</a:t>
            </a:r>
            <a:r>
              <a:rPr lang="en-US" sz="3200" dirty="0"/>
              <a:t> </a:t>
            </a:r>
            <a:r>
              <a:rPr lang="en-US" sz="3200" dirty="0" err="1"/>
              <a:t>Daniją</a:t>
            </a:r>
            <a:r>
              <a:rPr lang="en-US" sz="3200" dirty="0"/>
              <a:t> </a:t>
            </a:r>
            <a:r>
              <a:rPr lang="en-US" sz="3200" dirty="0" err="1"/>
              <a:t>nuo</a:t>
            </a:r>
            <a:r>
              <a:rPr lang="en-US" sz="3200" dirty="0"/>
              <a:t> </a:t>
            </a:r>
            <a:r>
              <a:rPr lang="en-US" sz="3200" dirty="0" err="1"/>
              <a:t>nusikaltėlio</a:t>
            </a:r>
            <a:r>
              <a:rPr lang="en-US" sz="3200" dirty="0"/>
              <a:t> </a:t>
            </a:r>
            <a:r>
              <a:rPr lang="en-US" sz="3200" dirty="0" err="1"/>
              <a:t>Klaudijaus</a:t>
            </a:r>
            <a:r>
              <a:rPr lang="en-US" sz="3200" dirty="0"/>
              <a:t>. </a:t>
            </a:r>
            <a:r>
              <a:rPr lang="en-US" sz="3200" dirty="0" err="1"/>
              <a:t>Tačiau</a:t>
            </a:r>
            <a:r>
              <a:rPr lang="en-US" sz="3200" dirty="0"/>
              <a:t> </a:t>
            </a:r>
            <a:r>
              <a:rPr lang="en-US" sz="3200" dirty="0" err="1"/>
              <a:t>princas</a:t>
            </a:r>
            <a:r>
              <a:rPr lang="en-US" sz="3200" dirty="0"/>
              <a:t> </a:t>
            </a:r>
            <a:r>
              <a:rPr lang="en-US" sz="3200" dirty="0" err="1"/>
              <a:t>suklysta</a:t>
            </a:r>
            <a:r>
              <a:rPr lang="en-US" sz="3200" dirty="0"/>
              <a:t>, </a:t>
            </a:r>
            <a:r>
              <a:rPr lang="en-US" sz="3200" dirty="0" err="1"/>
              <a:t>padaro</a:t>
            </a:r>
            <a:r>
              <a:rPr lang="en-US" sz="3200" dirty="0"/>
              <a:t> </a:t>
            </a:r>
            <a:r>
              <a:rPr lang="en-US" sz="3200" dirty="0" err="1"/>
              <a:t>tragiškąją</a:t>
            </a:r>
            <a:r>
              <a:rPr lang="en-US" sz="3200" dirty="0"/>
              <a:t> </a:t>
            </a:r>
            <a:r>
              <a:rPr lang="en-US" sz="3200" dirty="0" err="1"/>
              <a:t>klaidą</a:t>
            </a:r>
            <a:r>
              <a:rPr lang="en-US" sz="3200" dirty="0"/>
              <a:t> - </a:t>
            </a:r>
            <a:r>
              <a:rPr lang="en-US" sz="3200" dirty="0" err="1"/>
              <a:t>nužudo</a:t>
            </a:r>
            <a:r>
              <a:rPr lang="en-US" sz="3200" dirty="0"/>
              <a:t> ne </a:t>
            </a:r>
            <a:r>
              <a:rPr lang="en-US" sz="3200" dirty="0" err="1"/>
              <a:t>Klaudijų</a:t>
            </a:r>
            <a:r>
              <a:rPr lang="en-US" sz="3200" dirty="0"/>
              <a:t>, o </a:t>
            </a:r>
            <a:r>
              <a:rPr lang="en-US" sz="3200" dirty="0" err="1"/>
              <a:t>savo</a:t>
            </a:r>
            <a:r>
              <a:rPr lang="en-US" sz="3200" dirty="0"/>
              <a:t> </a:t>
            </a:r>
            <a:r>
              <a:rPr lang="en-US" sz="3200" dirty="0" err="1"/>
              <a:t>mylimosios</a:t>
            </a:r>
            <a:r>
              <a:rPr lang="en-US" sz="3200" dirty="0"/>
              <a:t> </a:t>
            </a:r>
            <a:r>
              <a:rPr lang="en-US" sz="3200" dirty="0" err="1"/>
              <a:t>Ofelijos</a:t>
            </a:r>
            <a:r>
              <a:rPr lang="en-US" sz="3200" dirty="0"/>
              <a:t> </a:t>
            </a:r>
            <a:r>
              <a:rPr lang="en-US" sz="3200" dirty="0" err="1"/>
              <a:t>tėvą</a:t>
            </a:r>
            <a:r>
              <a:rPr lang="en-US" sz="3200" dirty="0"/>
              <a:t> </a:t>
            </a:r>
            <a:r>
              <a:rPr lang="en-US" sz="3200" dirty="0" err="1"/>
              <a:t>Polonijų</a:t>
            </a:r>
            <a:r>
              <a:rPr lang="en-US" sz="32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15076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4E824-AEFA-44E0-938C-774BDDFBB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Kodėl</a:t>
            </a:r>
            <a:r>
              <a:rPr lang="en-US"/>
              <a:t> </a:t>
            </a:r>
            <a:r>
              <a:rPr lang="en-US" err="1"/>
              <a:t>Hamletas</a:t>
            </a:r>
            <a:r>
              <a:rPr lang="en-US"/>
              <a:t> </a:t>
            </a:r>
            <a:r>
              <a:rPr lang="en-US" err="1"/>
              <a:t>nesusikalba</a:t>
            </a:r>
            <a:r>
              <a:rPr lang="en-US"/>
              <a:t> </a:t>
            </a:r>
            <a:r>
              <a:rPr lang="en-US" err="1"/>
              <a:t>nei</a:t>
            </a:r>
            <a:r>
              <a:rPr lang="en-US"/>
              <a:t> </a:t>
            </a:r>
            <a:r>
              <a:rPr lang="en-US" err="1"/>
              <a:t>su</a:t>
            </a:r>
            <a:r>
              <a:rPr lang="en-US"/>
              <a:t> Gertrūda, </a:t>
            </a:r>
            <a:r>
              <a:rPr lang="en-US" err="1"/>
              <a:t>nei</a:t>
            </a:r>
            <a:r>
              <a:rPr lang="en-US"/>
              <a:t> su Ofelija?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9D7CE-03BA-4401-A013-5EFFAC317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err="1"/>
              <a:t>Ir</a:t>
            </a:r>
            <a:r>
              <a:rPr lang="en-US" sz="3600" dirty="0"/>
              <a:t> </a:t>
            </a:r>
            <a:r>
              <a:rPr lang="en-US" sz="3600" err="1"/>
              <a:t>karalienė</a:t>
            </a:r>
            <a:r>
              <a:rPr lang="en-US" sz="3600" dirty="0"/>
              <a:t> Gertrūda, </a:t>
            </a:r>
            <a:r>
              <a:rPr lang="en-US" sz="3600" err="1"/>
              <a:t>ir</a:t>
            </a:r>
            <a:r>
              <a:rPr lang="en-US" sz="3600" dirty="0"/>
              <a:t> </a:t>
            </a:r>
            <a:r>
              <a:rPr lang="en-US" sz="3600" err="1"/>
              <a:t>rūmų</a:t>
            </a:r>
            <a:r>
              <a:rPr lang="en-US" sz="3600" dirty="0"/>
              <a:t> </a:t>
            </a:r>
            <a:r>
              <a:rPr lang="en-US" sz="3600" err="1"/>
              <a:t>kanclerio</a:t>
            </a:r>
            <a:r>
              <a:rPr lang="en-US" sz="3600" dirty="0"/>
              <a:t> </a:t>
            </a:r>
            <a:r>
              <a:rPr lang="en-US" sz="3600" err="1"/>
              <a:t>Polonijaus</a:t>
            </a:r>
            <a:r>
              <a:rPr lang="en-US" sz="3600" dirty="0"/>
              <a:t> </a:t>
            </a:r>
            <a:r>
              <a:rPr lang="en-US" sz="3600" err="1"/>
              <a:t>duktė</a:t>
            </a:r>
            <a:r>
              <a:rPr lang="en-US" sz="3600" dirty="0"/>
              <a:t> Ofelija </a:t>
            </a:r>
            <a:r>
              <a:rPr lang="en-US" sz="3600" err="1"/>
              <a:t>mąsto</a:t>
            </a:r>
            <a:r>
              <a:rPr lang="en-US" sz="3600" dirty="0"/>
              <a:t> </a:t>
            </a:r>
            <a:r>
              <a:rPr lang="en-US" sz="3600" err="1"/>
              <a:t>ir</a:t>
            </a:r>
            <a:r>
              <a:rPr lang="en-US" sz="3600" dirty="0"/>
              <a:t> </a:t>
            </a:r>
            <a:r>
              <a:rPr lang="en-US" sz="3600" err="1"/>
              <a:t>elgiasi</a:t>
            </a:r>
            <a:r>
              <a:rPr lang="en-US" sz="3600" dirty="0"/>
              <a:t> </a:t>
            </a:r>
            <a:r>
              <a:rPr lang="en-US" sz="3600" err="1"/>
              <a:t>nesavarankiškai</a:t>
            </a:r>
            <a:r>
              <a:rPr lang="en-US" sz="3600" dirty="0"/>
              <a:t>, </a:t>
            </a:r>
            <a:r>
              <a:rPr lang="en-US" sz="3600" err="1"/>
              <a:t>yra</a:t>
            </a:r>
            <a:r>
              <a:rPr lang="en-US" sz="3600" dirty="0"/>
              <a:t> </a:t>
            </a:r>
            <a:r>
              <a:rPr lang="en-US" sz="3600" err="1"/>
              <a:t>nuolankios</a:t>
            </a:r>
            <a:r>
              <a:rPr lang="en-US" sz="3600" dirty="0"/>
              <a:t>, </a:t>
            </a:r>
            <a:r>
              <a:rPr lang="en-US" sz="3600" err="1"/>
              <a:t>silpnos</a:t>
            </a:r>
            <a:r>
              <a:rPr lang="en-US" sz="3600" dirty="0"/>
              <a:t> </a:t>
            </a:r>
            <a:r>
              <a:rPr lang="en-US" sz="3600" err="1"/>
              <a:t>Viduramžių</a:t>
            </a:r>
            <a:r>
              <a:rPr lang="en-US" sz="3600" dirty="0"/>
              <a:t> </a:t>
            </a:r>
            <a:r>
              <a:rPr lang="en-US" sz="3600" err="1"/>
              <a:t>asmenybės</a:t>
            </a:r>
            <a:r>
              <a:rPr lang="en-US" sz="3600" dirty="0"/>
              <a:t>. </a:t>
            </a:r>
            <a:r>
              <a:rPr lang="en-US" sz="3600" err="1"/>
              <a:t>Hamletas</a:t>
            </a:r>
            <a:r>
              <a:rPr lang="en-US" sz="3600" dirty="0"/>
              <a:t> – </a:t>
            </a:r>
            <a:r>
              <a:rPr lang="en-US" sz="3600" err="1"/>
              <a:t>Vitenbergo</a:t>
            </a:r>
            <a:r>
              <a:rPr lang="en-US" sz="3600" dirty="0"/>
              <a:t> </a:t>
            </a:r>
            <a:r>
              <a:rPr lang="en-US" sz="3600" err="1"/>
              <a:t>universiteto</a:t>
            </a:r>
            <a:r>
              <a:rPr lang="en-US" sz="3600" dirty="0"/>
              <a:t> </a:t>
            </a:r>
            <a:r>
              <a:rPr lang="en-US" sz="3600" err="1"/>
              <a:t>auklėtinis</a:t>
            </a:r>
            <a:r>
              <a:rPr lang="en-US" sz="3600" dirty="0"/>
              <a:t>, </a:t>
            </a:r>
            <a:r>
              <a:rPr lang="en-US" sz="3600" err="1"/>
              <a:t>gebantis</a:t>
            </a:r>
            <a:r>
              <a:rPr lang="en-US" sz="3600" dirty="0"/>
              <a:t> </a:t>
            </a:r>
            <a:r>
              <a:rPr lang="en-US" sz="3600" err="1"/>
              <a:t>mąstyti</a:t>
            </a:r>
            <a:r>
              <a:rPr lang="en-US" sz="3600" dirty="0"/>
              <a:t> </a:t>
            </a:r>
            <a:r>
              <a:rPr lang="en-US" sz="3600" err="1"/>
              <a:t>kritiškai</a:t>
            </a:r>
            <a:r>
              <a:rPr lang="en-US" sz="3600" dirty="0"/>
              <a:t> </a:t>
            </a:r>
            <a:r>
              <a:rPr lang="en-US" sz="3600" err="1"/>
              <a:t>ir</a:t>
            </a:r>
            <a:r>
              <a:rPr lang="en-US" sz="3600" dirty="0"/>
              <a:t> </a:t>
            </a:r>
            <a:r>
              <a:rPr lang="en-US" sz="3600" err="1"/>
              <a:t>veikti</a:t>
            </a:r>
            <a:r>
              <a:rPr lang="en-US" sz="3600" dirty="0"/>
              <a:t> </a:t>
            </a:r>
            <a:r>
              <a:rPr lang="en-US" sz="3600" err="1"/>
              <a:t>savarankiškai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341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80A0-79DB-43EA-B9EE-143532493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Kodėl</a:t>
            </a:r>
            <a:r>
              <a:rPr lang="en-US"/>
              <a:t> </a:t>
            </a:r>
            <a:r>
              <a:rPr lang="en-US" err="1"/>
              <a:t>Hamletas</a:t>
            </a:r>
            <a:r>
              <a:rPr lang="en-US"/>
              <a:t> </a:t>
            </a:r>
            <a:r>
              <a:rPr lang="en-US" err="1"/>
              <a:t>toks</a:t>
            </a:r>
            <a:r>
              <a:rPr lang="en-US"/>
              <a:t> </a:t>
            </a:r>
            <a:r>
              <a:rPr lang="en-US" err="1"/>
              <a:t>neryžtingas</a:t>
            </a:r>
            <a:r>
              <a:rPr lang="en-US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4A0CF-236F-4BF4-8887-366055406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err="1"/>
              <a:t>Hamletas</a:t>
            </a:r>
            <a:r>
              <a:rPr lang="en-US" sz="2400" dirty="0"/>
              <a:t> – </a:t>
            </a:r>
            <a:r>
              <a:rPr lang="en-US" sz="2400" dirty="0" err="1"/>
              <a:t>Vitenbergo</a:t>
            </a:r>
            <a:r>
              <a:rPr lang="en-US" sz="2400" dirty="0"/>
              <a:t> </a:t>
            </a:r>
            <a:r>
              <a:rPr lang="en-US" sz="2400" dirty="0" err="1"/>
              <a:t>universiteto</a:t>
            </a:r>
            <a:r>
              <a:rPr lang="en-US" sz="2400" dirty="0"/>
              <a:t> </a:t>
            </a:r>
            <a:r>
              <a:rPr lang="en-US" sz="2400" dirty="0" err="1"/>
              <a:t>auklėtinis</a:t>
            </a:r>
            <a:r>
              <a:rPr lang="en-US" sz="2400" dirty="0"/>
              <a:t> (į </a:t>
            </a:r>
            <a:r>
              <a:rPr lang="en-US" sz="2400" dirty="0" err="1"/>
              <a:t>Klaudijaus</a:t>
            </a:r>
            <a:r>
              <a:rPr lang="en-US" sz="2400" dirty="0"/>
              <a:t> </a:t>
            </a:r>
            <a:r>
              <a:rPr lang="en-US" sz="2400" dirty="0" err="1"/>
              <a:t>karūnavimo</a:t>
            </a:r>
            <a:r>
              <a:rPr lang="en-US" sz="2400" dirty="0"/>
              <a:t> </a:t>
            </a:r>
            <a:r>
              <a:rPr lang="en-US" sz="2400" dirty="0" err="1"/>
              <a:t>iškilmes</a:t>
            </a:r>
            <a:r>
              <a:rPr lang="en-US" sz="2400" dirty="0"/>
              <a:t> </a:t>
            </a:r>
            <a:r>
              <a:rPr lang="en-US" sz="2400" dirty="0" err="1"/>
              <a:t>atvyksta</a:t>
            </a:r>
            <a:r>
              <a:rPr lang="en-US" sz="2400" dirty="0"/>
              <a:t> </a:t>
            </a:r>
            <a:r>
              <a:rPr lang="en-US" sz="2400" dirty="0" err="1"/>
              <a:t>tiesiai</a:t>
            </a:r>
            <a:r>
              <a:rPr lang="en-US" sz="2400" dirty="0"/>
              <a:t> </a:t>
            </a:r>
            <a:r>
              <a:rPr lang="en-US" sz="2400" dirty="0" err="1"/>
              <a:t>iš</a:t>
            </a:r>
            <a:r>
              <a:rPr lang="en-US" sz="2400" dirty="0"/>
              <a:t> </a:t>
            </a:r>
            <a:r>
              <a:rPr lang="en-US" sz="2400" dirty="0" err="1"/>
              <a:t>Vitenbergo</a:t>
            </a:r>
            <a:r>
              <a:rPr lang="en-US" sz="2400" dirty="0"/>
              <a:t>). Kaip </a:t>
            </a:r>
            <a:r>
              <a:rPr lang="en-US" sz="2400" dirty="0" err="1"/>
              <a:t>žinome</a:t>
            </a:r>
            <a:r>
              <a:rPr lang="en-US" sz="2400" dirty="0"/>
              <a:t> </a:t>
            </a:r>
            <a:r>
              <a:rPr lang="en-US" sz="2400" dirty="0" err="1"/>
              <a:t>iš</a:t>
            </a:r>
            <a:r>
              <a:rPr lang="en-US" sz="2400" dirty="0"/>
              <a:t> </a:t>
            </a:r>
            <a:r>
              <a:rPr lang="en-US" sz="2400" dirty="0" err="1"/>
              <a:t>istorijos</a:t>
            </a:r>
            <a:r>
              <a:rPr lang="en-US" sz="2400" dirty="0"/>
              <a:t>, tai </a:t>
            </a:r>
            <a:r>
              <a:rPr lang="en-US" sz="2400" dirty="0" err="1"/>
              <a:t>buvo</a:t>
            </a:r>
            <a:r>
              <a:rPr lang="en-US" sz="2400" dirty="0"/>
              <a:t> </a:t>
            </a:r>
            <a:r>
              <a:rPr lang="en-US" sz="2400" dirty="0" err="1"/>
              <a:t>reformacijos</a:t>
            </a:r>
            <a:r>
              <a:rPr lang="en-US" sz="2400" dirty="0"/>
              <a:t> </a:t>
            </a:r>
            <a:r>
              <a:rPr lang="en-US" sz="2400" dirty="0" err="1"/>
              <a:t>židinys</a:t>
            </a:r>
            <a:r>
              <a:rPr lang="en-US" sz="2400" dirty="0"/>
              <a:t>, </a:t>
            </a:r>
            <a:r>
              <a:rPr lang="en-US" sz="2400" dirty="0" err="1"/>
              <a:t>čia</a:t>
            </a:r>
            <a:r>
              <a:rPr lang="en-US" sz="2400" dirty="0"/>
              <a:t> </a:t>
            </a:r>
            <a:r>
              <a:rPr lang="en-US" sz="2400" dirty="0" err="1"/>
              <a:t>dėstė</a:t>
            </a:r>
            <a:r>
              <a:rPr lang="en-US" sz="2400" dirty="0"/>
              <a:t> </a:t>
            </a:r>
            <a:r>
              <a:rPr lang="en-US" sz="2400" dirty="0" err="1"/>
              <a:t>ir</a:t>
            </a:r>
            <a:r>
              <a:rPr lang="en-US" sz="2400" dirty="0"/>
              <a:t> </a:t>
            </a:r>
            <a:r>
              <a:rPr lang="en-US" sz="2400" dirty="0" err="1"/>
              <a:t>savo</a:t>
            </a:r>
            <a:r>
              <a:rPr lang="en-US" sz="2400" dirty="0"/>
              <a:t> </a:t>
            </a:r>
            <a:r>
              <a:rPr lang="en-US" sz="2400" dirty="0" err="1"/>
              <a:t>idėjas</a:t>
            </a:r>
            <a:r>
              <a:rPr lang="en-US" sz="2400" dirty="0"/>
              <a:t> </a:t>
            </a:r>
            <a:r>
              <a:rPr lang="en-US" sz="2400" dirty="0" err="1"/>
              <a:t>platino</a:t>
            </a:r>
            <a:r>
              <a:rPr lang="en-US" sz="2400" dirty="0"/>
              <a:t> </a:t>
            </a:r>
            <a:r>
              <a:rPr lang="en-US" sz="2400" dirty="0" err="1"/>
              <a:t>pagrindinės</a:t>
            </a:r>
            <a:r>
              <a:rPr lang="en-US" sz="2400" dirty="0"/>
              <a:t> </a:t>
            </a:r>
            <a:r>
              <a:rPr lang="en-US" sz="2400" dirty="0" err="1"/>
              <a:t>reformacijos</a:t>
            </a:r>
            <a:r>
              <a:rPr lang="en-US" sz="2400" dirty="0"/>
              <a:t> </a:t>
            </a:r>
            <a:r>
              <a:rPr lang="en-US" sz="2400" dirty="0" err="1"/>
              <a:t>sąjūdžio</a:t>
            </a:r>
            <a:r>
              <a:rPr lang="en-US" sz="2400" dirty="0"/>
              <a:t> </a:t>
            </a:r>
            <a:r>
              <a:rPr lang="en-US" sz="2400" dirty="0" err="1"/>
              <a:t>figūros</a:t>
            </a:r>
            <a:r>
              <a:rPr lang="en-US" sz="2400" dirty="0"/>
              <a:t>: Martynas </a:t>
            </a:r>
            <a:r>
              <a:rPr lang="en-US" sz="2400" dirty="0" err="1"/>
              <a:t>Liuteris</a:t>
            </a:r>
            <a:r>
              <a:rPr lang="en-US" sz="2400" dirty="0"/>
              <a:t>, </a:t>
            </a:r>
            <a:r>
              <a:rPr lang="en-US" sz="2400" dirty="0" err="1"/>
              <a:t>Filipas</a:t>
            </a:r>
            <a:r>
              <a:rPr lang="en-US" sz="2400" dirty="0"/>
              <a:t> </a:t>
            </a:r>
            <a:r>
              <a:rPr lang="en-US" sz="2400" dirty="0" err="1"/>
              <a:t>Melanchtonas</a:t>
            </a:r>
            <a:r>
              <a:rPr lang="en-US" sz="2400" dirty="0"/>
              <a:t>. </a:t>
            </a:r>
          </a:p>
          <a:p>
            <a:pPr>
              <a:buClr>
                <a:srgbClr val="262626"/>
              </a:buClr>
            </a:pPr>
            <a:r>
              <a:rPr lang="en-US" sz="2400" dirty="0"/>
              <a:t>Taigi </a:t>
            </a:r>
            <a:r>
              <a:rPr lang="en-US" sz="2400" dirty="0" err="1"/>
              <a:t>Hamletas</a:t>
            </a:r>
            <a:r>
              <a:rPr lang="en-US" sz="2400" dirty="0"/>
              <a:t>, </a:t>
            </a:r>
            <a:r>
              <a:rPr lang="en-US" sz="2400" dirty="0" err="1"/>
              <a:t>grįžęs</a:t>
            </a:r>
            <a:r>
              <a:rPr lang="en-US" sz="2400" dirty="0"/>
              <a:t> </a:t>
            </a:r>
            <a:r>
              <a:rPr lang="en-US" sz="2400" dirty="0" err="1"/>
              <a:t>iš</a:t>
            </a:r>
            <a:r>
              <a:rPr lang="en-US" sz="2400" dirty="0"/>
              <a:t> </a:t>
            </a:r>
            <a:r>
              <a:rPr lang="en-US" sz="2400" dirty="0" err="1"/>
              <a:t>Vitenbergo</a:t>
            </a:r>
            <a:r>
              <a:rPr lang="en-US" sz="2400" dirty="0"/>
              <a:t>, </a:t>
            </a:r>
            <a:r>
              <a:rPr lang="en-US" sz="2400" dirty="0" err="1"/>
              <a:t>atsiskleidžia</a:t>
            </a:r>
            <a:r>
              <a:rPr lang="en-US" sz="2400" dirty="0"/>
              <a:t> </a:t>
            </a:r>
            <a:r>
              <a:rPr lang="en-US" sz="2400" dirty="0" err="1"/>
              <a:t>kaip</a:t>
            </a:r>
            <a:r>
              <a:rPr lang="en-US" sz="2400" dirty="0"/>
              <a:t> proto, o ne </a:t>
            </a:r>
            <a:r>
              <a:rPr lang="en-US" sz="2400" dirty="0" err="1"/>
              <a:t>širdies</a:t>
            </a:r>
            <a:r>
              <a:rPr lang="en-US" sz="2400" dirty="0"/>
              <a:t> </a:t>
            </a:r>
            <a:r>
              <a:rPr lang="en-US" sz="2400" dirty="0" err="1"/>
              <a:t>žmogus</a:t>
            </a:r>
            <a:r>
              <a:rPr lang="en-US" sz="2400" dirty="0"/>
              <a:t>: </a:t>
            </a:r>
            <a:r>
              <a:rPr lang="en-US" sz="2400" dirty="0" err="1"/>
              <a:t>kraujo</a:t>
            </a:r>
            <a:r>
              <a:rPr lang="en-US" sz="2400" dirty="0"/>
              <a:t> </a:t>
            </a:r>
            <a:r>
              <a:rPr lang="en-US" sz="2400" dirty="0" err="1"/>
              <a:t>kerštas</a:t>
            </a:r>
            <a:r>
              <a:rPr lang="en-US" sz="2400" dirty="0"/>
              <a:t> </a:t>
            </a:r>
            <a:r>
              <a:rPr lang="en-US" sz="2400" dirty="0" err="1"/>
              <a:t>prieštarauja</a:t>
            </a:r>
            <a:r>
              <a:rPr lang="en-US" sz="2400" dirty="0"/>
              <a:t> jo, </a:t>
            </a:r>
            <a:r>
              <a:rPr lang="en-US" sz="2400" dirty="0" err="1"/>
              <a:t>humanisto</a:t>
            </a:r>
            <a:r>
              <a:rPr lang="en-US" sz="2400" dirty="0"/>
              <a:t>, </a:t>
            </a:r>
            <a:r>
              <a:rPr lang="en-US" sz="2400" dirty="0" err="1"/>
              <a:t>principams</a:t>
            </a:r>
            <a:r>
              <a:rPr lang="en-US" sz="2400" dirty="0"/>
              <a:t>, be to, </a:t>
            </a:r>
            <a:r>
              <a:rPr lang="en-US" sz="2400" dirty="0" err="1"/>
              <a:t>Hamletas</a:t>
            </a:r>
            <a:r>
              <a:rPr lang="en-US" sz="2400" dirty="0"/>
              <a:t> – </a:t>
            </a:r>
            <a:r>
              <a:rPr lang="en-US" sz="2400" dirty="0" err="1"/>
              <a:t>Renesanso</a:t>
            </a:r>
            <a:r>
              <a:rPr lang="en-US" sz="2400" dirty="0"/>
              <a:t> </a:t>
            </a:r>
            <a:r>
              <a:rPr lang="en-US" sz="2400" dirty="0" err="1"/>
              <a:t>asmenybė</a:t>
            </a:r>
            <a:r>
              <a:rPr lang="en-US" sz="2400" dirty="0"/>
              <a:t>, </a:t>
            </a:r>
            <a:r>
              <a:rPr lang="en-US" sz="2400" dirty="0" err="1"/>
              <a:t>jis</a:t>
            </a:r>
            <a:r>
              <a:rPr lang="en-US" sz="2400" dirty="0"/>
              <a:t> </a:t>
            </a:r>
            <a:r>
              <a:rPr lang="en-US" sz="2400" dirty="0" err="1"/>
              <a:t>išsilavinęs</a:t>
            </a:r>
            <a:r>
              <a:rPr lang="en-US" sz="2400" dirty="0"/>
              <a:t>, </a:t>
            </a:r>
            <a:r>
              <a:rPr lang="en-US" sz="2400" dirty="0" err="1"/>
              <a:t>todėl</a:t>
            </a:r>
            <a:r>
              <a:rPr lang="en-US" sz="2400" dirty="0"/>
              <a:t> </a:t>
            </a:r>
            <a:r>
              <a:rPr lang="en-US" sz="2400" dirty="0" err="1"/>
              <a:t>nepuola</a:t>
            </a:r>
            <a:r>
              <a:rPr lang="en-US" sz="2400" dirty="0"/>
              <a:t> </a:t>
            </a:r>
            <a:r>
              <a:rPr lang="en-US" sz="2400" dirty="0" err="1"/>
              <a:t>veikti</a:t>
            </a:r>
            <a:r>
              <a:rPr lang="en-US" sz="2400" dirty="0"/>
              <a:t> </a:t>
            </a:r>
            <a:r>
              <a:rPr lang="en-US" sz="2400" dirty="0" err="1"/>
              <a:t>staigiai</a:t>
            </a:r>
            <a:r>
              <a:rPr lang="en-US" sz="2400" dirty="0"/>
              <a:t>, </a:t>
            </a:r>
            <a:r>
              <a:rPr lang="en-US" sz="2400" dirty="0" err="1"/>
              <a:t>impulsyviai</a:t>
            </a:r>
            <a:r>
              <a:rPr lang="en-US" sz="2400" dirty="0"/>
              <a:t>, </a:t>
            </a:r>
            <a:r>
              <a:rPr lang="en-US" sz="2400" dirty="0" err="1"/>
              <a:t>neapgalvotai</a:t>
            </a:r>
            <a:r>
              <a:rPr lang="en-US" sz="2400" dirty="0"/>
              <a:t>. Protas </a:t>
            </a:r>
            <a:r>
              <a:rPr lang="en-US" sz="2400" dirty="0" err="1"/>
              <a:t>liepia</a:t>
            </a:r>
            <a:r>
              <a:rPr lang="en-US" sz="2400" dirty="0"/>
              <a:t> </a:t>
            </a:r>
            <a:r>
              <a:rPr lang="en-US" sz="2400" dirty="0" err="1"/>
              <a:t>pirmiausia</a:t>
            </a:r>
            <a:r>
              <a:rPr lang="en-US" sz="2400" dirty="0"/>
              <a:t> </a:t>
            </a:r>
            <a:r>
              <a:rPr lang="en-US" sz="2400" dirty="0" err="1"/>
              <a:t>įsitikinti</a:t>
            </a:r>
            <a:r>
              <a:rPr lang="en-US" sz="2400" dirty="0"/>
              <a:t>, o tik </a:t>
            </a:r>
            <a:r>
              <a:rPr lang="en-US" sz="2400" dirty="0" err="1"/>
              <a:t>tada</a:t>
            </a:r>
            <a:r>
              <a:rPr lang="en-US" sz="2400" dirty="0"/>
              <a:t> </a:t>
            </a:r>
            <a:r>
              <a:rPr lang="en-US" sz="2400" dirty="0" err="1"/>
              <a:t>veikti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496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FE01E-0A11-4904-804C-CAB179A26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Hamleto charakteristika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F0121-D7DF-424A-AC40-472BBF21B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 err="1"/>
              <a:t>Nusivylęs</a:t>
            </a:r>
            <a:r>
              <a:rPr lang="en-US" sz="2000" dirty="0"/>
              <a:t> </a:t>
            </a:r>
            <a:r>
              <a:rPr lang="en-US" sz="2000" dirty="0" err="1"/>
              <a:t>artimaisiais</a:t>
            </a:r>
            <a:r>
              <a:rPr lang="en-US" sz="2000" dirty="0"/>
              <a:t>: </a:t>
            </a:r>
            <a:r>
              <a:rPr lang="en-US" sz="2000" dirty="0" err="1"/>
              <a:t>mato</a:t>
            </a:r>
            <a:r>
              <a:rPr lang="en-US" sz="2000" dirty="0"/>
              <a:t> </a:t>
            </a:r>
            <a:r>
              <a:rPr lang="en-US" sz="2000" dirty="0" err="1"/>
              <a:t>greitai</a:t>
            </a:r>
            <a:r>
              <a:rPr lang="en-US" sz="2000" dirty="0"/>
              <a:t> </a:t>
            </a:r>
            <a:r>
              <a:rPr lang="en-US" sz="2000" dirty="0" err="1"/>
              <a:t>pirmą</a:t>
            </a:r>
            <a:r>
              <a:rPr lang="en-US" sz="2000" dirty="0"/>
              <a:t> </a:t>
            </a:r>
            <a:r>
              <a:rPr lang="en-US" sz="2000" dirty="0" err="1"/>
              <a:t>vyrą</a:t>
            </a:r>
            <a:r>
              <a:rPr lang="en-US" sz="2000" dirty="0"/>
              <a:t> </a:t>
            </a:r>
            <a:r>
              <a:rPr lang="en-US" sz="2000" dirty="0" err="1"/>
              <a:t>pamiršusią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skubiai</a:t>
            </a:r>
            <a:r>
              <a:rPr lang="en-US" sz="2000" dirty="0"/>
              <a:t> </a:t>
            </a:r>
            <a:r>
              <a:rPr lang="en-US" sz="2000" dirty="0" err="1"/>
              <a:t>ištekėjusią</a:t>
            </a:r>
            <a:r>
              <a:rPr lang="en-US" sz="2000" dirty="0"/>
              <a:t> </a:t>
            </a:r>
            <a:r>
              <a:rPr lang="en-US" sz="2000" dirty="0" err="1"/>
              <a:t>motiną</a:t>
            </a:r>
            <a:r>
              <a:rPr lang="en-US" sz="2000" dirty="0"/>
              <a:t>; </a:t>
            </a:r>
            <a:r>
              <a:rPr lang="en-US" sz="2000" dirty="0" err="1"/>
              <a:t>regi</a:t>
            </a:r>
            <a:r>
              <a:rPr lang="en-US" sz="2000" dirty="0"/>
              <a:t> </a:t>
            </a:r>
            <a:r>
              <a:rPr lang="en-US" sz="2000" dirty="0" err="1"/>
              <a:t>pasipūtusį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valdžia</a:t>
            </a:r>
            <a:r>
              <a:rPr lang="en-US" sz="2000" dirty="0"/>
              <a:t> </a:t>
            </a:r>
            <a:r>
              <a:rPr lang="en-US" sz="2000" dirty="0" err="1"/>
              <a:t>besimėgaujantį</a:t>
            </a:r>
            <a:r>
              <a:rPr lang="en-US" sz="2000" dirty="0"/>
              <a:t> </a:t>
            </a:r>
            <a:r>
              <a:rPr lang="en-US" sz="2000" dirty="0" err="1"/>
              <a:t>neteisėtą</a:t>
            </a:r>
            <a:r>
              <a:rPr lang="en-US" sz="2000" dirty="0"/>
              <a:t> </a:t>
            </a:r>
            <a:r>
              <a:rPr lang="en-US" sz="2000" dirty="0" err="1"/>
              <a:t>karalių</a:t>
            </a:r>
            <a:r>
              <a:rPr lang="en-US" sz="2000" dirty="0"/>
              <a:t> - </a:t>
            </a:r>
            <a:r>
              <a:rPr lang="en-US" sz="2000" dirty="0" err="1"/>
              <a:t>savo</a:t>
            </a:r>
            <a:r>
              <a:rPr lang="en-US" sz="2000" dirty="0"/>
              <a:t> </a:t>
            </a:r>
            <a:r>
              <a:rPr lang="en-US" sz="2000" dirty="0" err="1"/>
              <a:t>patėvį</a:t>
            </a:r>
            <a:r>
              <a:rPr lang="en-US" sz="2000" dirty="0"/>
              <a:t>.</a:t>
            </a:r>
          </a:p>
          <a:p>
            <a:pPr>
              <a:buClr>
                <a:srgbClr val="262626"/>
              </a:buClr>
            </a:pPr>
            <a:r>
              <a:rPr lang="en-US" sz="2000" err="1"/>
              <a:t>Vieniša</a:t>
            </a:r>
            <a:r>
              <a:rPr lang="en-US" sz="2000" dirty="0"/>
              <a:t> </a:t>
            </a:r>
            <a:r>
              <a:rPr lang="en-US" sz="2000" err="1"/>
              <a:t>introvertiška</a:t>
            </a:r>
            <a:r>
              <a:rPr lang="en-US" sz="2000" dirty="0"/>
              <a:t> </a:t>
            </a:r>
            <a:r>
              <a:rPr lang="en-US" sz="2000" err="1"/>
              <a:t>asmenybė</a:t>
            </a:r>
            <a:r>
              <a:rPr lang="en-US" sz="2000" dirty="0"/>
              <a:t>: </a:t>
            </a:r>
            <a:r>
              <a:rPr lang="en-US" sz="2000" err="1"/>
              <a:t>nusivylęs</a:t>
            </a:r>
            <a:r>
              <a:rPr lang="en-US" sz="2000" dirty="0"/>
              <a:t> </a:t>
            </a:r>
            <a:r>
              <a:rPr lang="en-US" sz="2000" err="1"/>
              <a:t>skubotomis</a:t>
            </a:r>
            <a:r>
              <a:rPr lang="en-US" sz="2000" dirty="0"/>
              <a:t> </a:t>
            </a:r>
            <a:r>
              <a:rPr lang="en-US" sz="2000" err="1"/>
              <a:t>motinos</a:t>
            </a:r>
            <a:r>
              <a:rPr lang="en-US" sz="2000" dirty="0"/>
              <a:t> </a:t>
            </a:r>
            <a:r>
              <a:rPr lang="en-US" sz="2000" err="1"/>
              <a:t>vedybomis</a:t>
            </a:r>
            <a:r>
              <a:rPr lang="en-US" sz="2000" dirty="0"/>
              <a:t> </a:t>
            </a:r>
            <a:r>
              <a:rPr lang="en-US" sz="2000" err="1"/>
              <a:t>iš</a:t>
            </a:r>
            <a:r>
              <a:rPr lang="en-US" sz="2000" dirty="0"/>
              <a:t> </a:t>
            </a:r>
            <a:r>
              <a:rPr lang="en-US" sz="2000" err="1"/>
              <a:t>pradžių</a:t>
            </a:r>
            <a:r>
              <a:rPr lang="en-US" sz="2000" dirty="0"/>
              <a:t> </a:t>
            </a:r>
            <a:r>
              <a:rPr lang="en-US" sz="2000" err="1"/>
              <a:t>slepia</a:t>
            </a:r>
            <a:r>
              <a:rPr lang="en-US" sz="2000" dirty="0"/>
              <a:t> </a:t>
            </a:r>
            <a:r>
              <a:rPr lang="en-US" sz="2000" err="1"/>
              <a:t>savo</a:t>
            </a:r>
            <a:r>
              <a:rPr lang="en-US" sz="2000" dirty="0"/>
              <a:t> </a:t>
            </a:r>
            <a:r>
              <a:rPr lang="en-US" sz="2000" err="1"/>
              <a:t>skausmą</a:t>
            </a:r>
            <a:r>
              <a:rPr lang="en-US" sz="2000" dirty="0"/>
              <a:t>, </a:t>
            </a:r>
            <a:r>
              <a:rPr lang="en-US" sz="2000" err="1"/>
              <a:t>nedrįsta</a:t>
            </a:r>
            <a:r>
              <a:rPr lang="en-US" sz="2000" dirty="0"/>
              <a:t> </a:t>
            </a:r>
            <a:r>
              <a:rPr lang="en-US" sz="2000" err="1"/>
              <a:t>niekam</a:t>
            </a:r>
            <a:r>
              <a:rPr lang="en-US" sz="2000" dirty="0"/>
              <a:t> </a:t>
            </a:r>
            <a:r>
              <a:rPr lang="en-US" sz="2000" err="1"/>
              <a:t>atsiverti</a:t>
            </a:r>
            <a:r>
              <a:rPr lang="en-US" sz="2000" dirty="0"/>
              <a:t>.</a:t>
            </a:r>
          </a:p>
          <a:p>
            <a:pPr>
              <a:buClr>
                <a:srgbClr val="262626"/>
              </a:buClr>
            </a:pPr>
            <a:r>
              <a:rPr lang="en-US" sz="2000" err="1"/>
              <a:t>Drąsus</a:t>
            </a:r>
            <a:r>
              <a:rPr lang="en-US" sz="2000" dirty="0"/>
              <a:t>: </a:t>
            </a:r>
            <a:r>
              <a:rPr lang="en-US" sz="2000" err="1"/>
              <a:t>nebijo</a:t>
            </a:r>
            <a:r>
              <a:rPr lang="en-US" sz="2000" dirty="0"/>
              <a:t> </a:t>
            </a:r>
            <a:r>
              <a:rPr lang="en-US" sz="2000" err="1"/>
              <a:t>susitikti</a:t>
            </a:r>
            <a:r>
              <a:rPr lang="en-US" sz="2000" dirty="0"/>
              <a:t> </a:t>
            </a:r>
            <a:r>
              <a:rPr lang="en-US" sz="2000" err="1"/>
              <a:t>su</a:t>
            </a:r>
            <a:r>
              <a:rPr lang="en-US" sz="2000" dirty="0"/>
              <a:t> </a:t>
            </a:r>
            <a:r>
              <a:rPr lang="en-US" sz="2000" err="1"/>
              <a:t>tėvo</a:t>
            </a:r>
            <a:r>
              <a:rPr lang="en-US" sz="2000" dirty="0"/>
              <a:t> </a:t>
            </a:r>
            <a:r>
              <a:rPr lang="en-US" sz="2000" err="1"/>
              <a:t>šmėkla</a:t>
            </a:r>
            <a:r>
              <a:rPr lang="en-US" sz="2000" dirty="0"/>
              <a:t>, </a:t>
            </a:r>
            <a:r>
              <a:rPr lang="en-US" sz="2000" err="1"/>
              <a:t>susidurti</a:t>
            </a:r>
            <a:r>
              <a:rPr lang="en-US" sz="2000" dirty="0"/>
              <a:t> </a:t>
            </a:r>
            <a:r>
              <a:rPr lang="en-US" sz="2000" err="1"/>
              <a:t>su</a:t>
            </a:r>
            <a:r>
              <a:rPr lang="en-US" sz="2000" dirty="0"/>
              <a:t> </a:t>
            </a:r>
            <a:r>
              <a:rPr lang="en-US" sz="2000" err="1"/>
              <a:t>iracionalia</a:t>
            </a:r>
            <a:r>
              <a:rPr lang="en-US" sz="2000" dirty="0"/>
              <a:t> </a:t>
            </a:r>
            <a:r>
              <a:rPr lang="en-US" sz="2000" err="1"/>
              <a:t>pasaulio</a:t>
            </a:r>
            <a:r>
              <a:rPr lang="en-US" sz="2000" dirty="0"/>
              <a:t> </a:t>
            </a:r>
            <a:r>
              <a:rPr lang="en-US" sz="2000" err="1"/>
              <a:t>būtimi</a:t>
            </a:r>
            <a:r>
              <a:rPr lang="en-US" sz="2000" dirty="0"/>
              <a:t>.</a:t>
            </a:r>
          </a:p>
          <a:p>
            <a:pPr>
              <a:buClr>
                <a:srgbClr val="262626"/>
              </a:buClr>
            </a:pPr>
            <a:r>
              <a:rPr lang="en-US" sz="2000" err="1"/>
              <a:t>Brandus</a:t>
            </a:r>
            <a:r>
              <a:rPr lang="en-US" sz="2000" dirty="0"/>
              <a:t>, </a:t>
            </a:r>
            <a:r>
              <a:rPr lang="en-US" sz="2000" err="1"/>
              <a:t>atsakingas</a:t>
            </a:r>
            <a:r>
              <a:rPr lang="en-US" sz="2000" dirty="0"/>
              <a:t>: po </a:t>
            </a:r>
            <a:r>
              <a:rPr lang="en-US" sz="2000" err="1"/>
              <a:t>susitikimo</a:t>
            </a:r>
            <a:r>
              <a:rPr lang="en-US" sz="2000" dirty="0"/>
              <a:t> </a:t>
            </a:r>
            <a:r>
              <a:rPr lang="en-US" sz="2000" err="1"/>
              <a:t>su</a:t>
            </a:r>
            <a:r>
              <a:rPr lang="en-US" sz="2000" dirty="0"/>
              <a:t> </a:t>
            </a:r>
            <a:r>
              <a:rPr lang="en-US" sz="2000" err="1"/>
              <a:t>tėvo</a:t>
            </a:r>
            <a:r>
              <a:rPr lang="en-US" sz="2000" dirty="0"/>
              <a:t> </a:t>
            </a:r>
            <a:r>
              <a:rPr lang="en-US" sz="2000" err="1"/>
              <a:t>šmėkla</a:t>
            </a:r>
            <a:r>
              <a:rPr lang="en-US" sz="2000" dirty="0"/>
              <a:t> </a:t>
            </a:r>
            <a:r>
              <a:rPr lang="en-US" sz="2000" err="1"/>
              <a:t>nebijo</a:t>
            </a:r>
            <a:r>
              <a:rPr lang="en-US" sz="2000" dirty="0"/>
              <a:t> </a:t>
            </a:r>
            <a:r>
              <a:rPr lang="en-US" sz="2000" err="1"/>
              <a:t>prisiimti</a:t>
            </a:r>
            <a:r>
              <a:rPr lang="en-US" sz="2000" dirty="0"/>
              <a:t> </a:t>
            </a:r>
            <a:r>
              <a:rPr lang="en-US" sz="2000" err="1"/>
              <a:t>didžiulės</a:t>
            </a:r>
            <a:r>
              <a:rPr lang="en-US" sz="2000" dirty="0"/>
              <a:t> </a:t>
            </a:r>
            <a:r>
              <a:rPr lang="en-US" sz="2000" err="1"/>
              <a:t>atsakomybės</a:t>
            </a:r>
            <a:r>
              <a:rPr lang="en-US" sz="2000" dirty="0"/>
              <a:t> </a:t>
            </a:r>
            <a:r>
              <a:rPr lang="en-US" sz="2000" err="1"/>
              <a:t>gelbėti</a:t>
            </a:r>
            <a:r>
              <a:rPr lang="en-US" sz="2000" dirty="0"/>
              <a:t> </a:t>
            </a:r>
            <a:r>
              <a:rPr lang="en-US" sz="2000" err="1"/>
              <a:t>pasaulį</a:t>
            </a:r>
            <a:r>
              <a:rPr lang="en-US" sz="2000" dirty="0"/>
              <a:t>.</a:t>
            </a:r>
          </a:p>
          <a:p>
            <a:pPr>
              <a:buClr>
                <a:srgbClr val="262626"/>
              </a:buClr>
            </a:pPr>
            <a:r>
              <a:rPr lang="en-US" sz="2000" err="1"/>
              <a:t>Trokšta</a:t>
            </a:r>
            <a:r>
              <a:rPr lang="en-US" sz="2000" dirty="0"/>
              <a:t> </a:t>
            </a:r>
            <a:r>
              <a:rPr lang="en-US" sz="2000" err="1"/>
              <a:t>laisvės</a:t>
            </a:r>
            <a:r>
              <a:rPr lang="en-US" sz="2000" dirty="0"/>
              <a:t>: </a:t>
            </a:r>
            <a:r>
              <a:rPr lang="en-US" sz="2000" err="1"/>
              <a:t>Danijoje</a:t>
            </a:r>
            <a:r>
              <a:rPr lang="en-US" sz="2000" dirty="0"/>
              <a:t> </a:t>
            </a:r>
            <a:r>
              <a:rPr lang="en-US" sz="2000" err="1"/>
              <a:t>jaučiasi</a:t>
            </a:r>
            <a:r>
              <a:rPr lang="en-US" sz="2000" dirty="0"/>
              <a:t> </a:t>
            </a:r>
            <a:r>
              <a:rPr lang="en-US" sz="2000" err="1"/>
              <a:t>lyg</a:t>
            </a:r>
            <a:r>
              <a:rPr lang="en-US" sz="2000" dirty="0"/>
              <a:t> </a:t>
            </a:r>
            <a:r>
              <a:rPr lang="en-US" sz="2000" err="1"/>
              <a:t>kalėjime</a:t>
            </a:r>
            <a:r>
              <a:rPr lang="en-US" sz="2000" dirty="0"/>
              <a:t>, </a:t>
            </a:r>
            <a:r>
              <a:rPr lang="en-US" sz="2000" err="1"/>
              <a:t>nes</a:t>
            </a:r>
            <a:r>
              <a:rPr lang="en-US" sz="2000" dirty="0"/>
              <a:t> </a:t>
            </a:r>
            <a:r>
              <a:rPr lang="en-US" sz="2000" err="1"/>
              <a:t>privalo</a:t>
            </a:r>
            <a:r>
              <a:rPr lang="en-US" sz="2000" dirty="0"/>
              <a:t> </a:t>
            </a:r>
            <a:r>
              <a:rPr lang="en-US" sz="2000" err="1"/>
              <a:t>paklusti</a:t>
            </a:r>
            <a:r>
              <a:rPr lang="en-US" sz="2000" dirty="0"/>
              <a:t> </a:t>
            </a:r>
            <a:r>
              <a:rPr lang="en-US" sz="2000" err="1"/>
              <a:t>karaliui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529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9C52-705C-4337-8EA7-4147A95B9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Hamleto</a:t>
            </a:r>
            <a:r>
              <a:rPr lang="en-US"/>
              <a:t> </a:t>
            </a:r>
            <a:r>
              <a:rPr lang="en-US" err="1"/>
              <a:t>charakteristika</a:t>
            </a:r>
            <a:r>
              <a:rPr lang="en-US"/>
              <a:t>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611D2-6B3C-4242-9795-EE911638A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err="1"/>
              <a:t>Prieštaringa</a:t>
            </a:r>
            <a:r>
              <a:rPr lang="en-US" sz="2000" dirty="0"/>
              <a:t> </a:t>
            </a:r>
            <a:r>
              <a:rPr lang="en-US" sz="2000" err="1"/>
              <a:t>asmenybė</a:t>
            </a:r>
            <a:r>
              <a:rPr lang="en-US" sz="2000" dirty="0"/>
              <a:t>: </a:t>
            </a:r>
            <a:r>
              <a:rPr lang="en-US" sz="2000" err="1"/>
              <a:t>ir</a:t>
            </a:r>
            <a:r>
              <a:rPr lang="en-US" sz="2000" dirty="0"/>
              <a:t> </a:t>
            </a:r>
            <a:r>
              <a:rPr lang="en-US" sz="2000" err="1"/>
              <a:t>gėrisi</a:t>
            </a:r>
            <a:r>
              <a:rPr lang="en-US" sz="2000" dirty="0"/>
              <a:t> </a:t>
            </a:r>
            <a:r>
              <a:rPr lang="en-US" sz="2000" err="1"/>
              <a:t>individo</a:t>
            </a:r>
            <a:r>
              <a:rPr lang="en-US" sz="2000" dirty="0"/>
              <a:t> </a:t>
            </a:r>
            <a:r>
              <a:rPr lang="en-US" sz="2000" err="1"/>
              <a:t>galiomis</a:t>
            </a:r>
            <a:r>
              <a:rPr lang="en-US" sz="2000" dirty="0"/>
              <a:t>, </a:t>
            </a:r>
            <a:r>
              <a:rPr lang="en-US" sz="2000" err="1"/>
              <a:t>ir</a:t>
            </a:r>
            <a:r>
              <a:rPr lang="en-US" sz="2000" dirty="0"/>
              <a:t> </a:t>
            </a:r>
            <a:r>
              <a:rPr lang="en-US" sz="2000" err="1"/>
              <a:t>nusivylęs</a:t>
            </a:r>
            <a:r>
              <a:rPr lang="en-US" sz="2000" dirty="0"/>
              <a:t> </a:t>
            </a:r>
            <a:r>
              <a:rPr lang="en-US" sz="2000" err="1"/>
              <a:t>žmonėmis</a:t>
            </a:r>
            <a:r>
              <a:rPr lang="en-US" sz="2000" dirty="0"/>
              <a:t>. </a:t>
            </a:r>
            <a:r>
              <a:rPr lang="en-US" sz="2000" err="1"/>
              <a:t>Hamletas</a:t>
            </a:r>
            <a:r>
              <a:rPr lang="en-US" sz="2000" dirty="0"/>
              <a:t> - </a:t>
            </a:r>
            <a:r>
              <a:rPr lang="en-US" sz="2000" err="1"/>
              <a:t>simbolinė</a:t>
            </a:r>
            <a:r>
              <a:rPr lang="en-US" sz="2000" dirty="0"/>
              <a:t> </a:t>
            </a:r>
            <a:r>
              <a:rPr lang="en-US" sz="2000" err="1"/>
              <a:t>epochų</a:t>
            </a:r>
            <a:r>
              <a:rPr lang="en-US" sz="2000" dirty="0"/>
              <a:t> </a:t>
            </a:r>
            <a:r>
              <a:rPr lang="en-US" sz="2000" err="1"/>
              <a:t>susidūrimo</a:t>
            </a:r>
            <a:r>
              <a:rPr lang="en-US" sz="2000" dirty="0"/>
              <a:t> </a:t>
            </a:r>
            <a:r>
              <a:rPr lang="en-US" sz="2000" err="1"/>
              <a:t>asmenybė</a:t>
            </a:r>
            <a:r>
              <a:rPr lang="en-US" sz="2000" dirty="0"/>
              <a:t>. (</a:t>
            </a:r>
            <a:r>
              <a:rPr lang="en-US" sz="2000" err="1"/>
              <a:t>Renesansas</a:t>
            </a:r>
            <a:r>
              <a:rPr lang="en-US" sz="2000" dirty="0"/>
              <a:t> </a:t>
            </a:r>
            <a:r>
              <a:rPr lang="en-US" sz="2000" err="1"/>
              <a:t>žmogumi</a:t>
            </a:r>
            <a:r>
              <a:rPr lang="en-US" sz="2000" dirty="0"/>
              <a:t> tiki, o </a:t>
            </a:r>
            <a:r>
              <a:rPr lang="en-US" sz="2000" err="1"/>
              <a:t>Barokas</a:t>
            </a:r>
            <a:r>
              <a:rPr lang="en-US" sz="2000" dirty="0"/>
              <a:t> </a:t>
            </a:r>
            <a:r>
              <a:rPr lang="en-US" sz="2000" err="1"/>
              <a:t>jau</a:t>
            </a:r>
            <a:r>
              <a:rPr lang="en-US" sz="2000" dirty="0"/>
              <a:t> </a:t>
            </a:r>
            <a:r>
              <a:rPr lang="en-US" sz="2000" err="1"/>
              <a:t>nebe</a:t>
            </a:r>
            <a:r>
              <a:rPr lang="en-US" sz="2000" dirty="0"/>
              <a:t> – </a:t>
            </a:r>
            <a:r>
              <a:rPr lang="en-US" sz="2000" err="1"/>
              <a:t>vad</a:t>
            </a:r>
            <a:r>
              <a:rPr lang="en-US" sz="2000" dirty="0"/>
              <a:t>. </a:t>
            </a:r>
            <a:r>
              <a:rPr lang="en-US" sz="2000" err="1"/>
              <a:t>humanizmo</a:t>
            </a:r>
            <a:r>
              <a:rPr lang="en-US" sz="2000" dirty="0"/>
              <a:t> </a:t>
            </a:r>
            <a:r>
              <a:rPr lang="en-US" sz="2000" err="1"/>
              <a:t>krizė</a:t>
            </a:r>
            <a:r>
              <a:rPr lang="en-US" sz="2000" dirty="0"/>
              <a:t>).</a:t>
            </a:r>
          </a:p>
          <a:p>
            <a:pPr>
              <a:buClr>
                <a:srgbClr val="262626"/>
              </a:buClr>
            </a:pPr>
            <a:r>
              <a:rPr lang="en-US" sz="2000" dirty="0" err="1"/>
              <a:t>Išgyvena</a:t>
            </a:r>
            <a:r>
              <a:rPr lang="en-US" sz="2000" dirty="0"/>
              <a:t> </a:t>
            </a:r>
            <a:r>
              <a:rPr lang="en-US" sz="2000" dirty="0" err="1"/>
              <a:t>vidinį</a:t>
            </a:r>
            <a:r>
              <a:rPr lang="en-US" sz="2000" dirty="0"/>
              <a:t> </a:t>
            </a:r>
            <a:r>
              <a:rPr lang="en-US" sz="2000" dirty="0" err="1"/>
              <a:t>konfliktą</a:t>
            </a:r>
            <a:r>
              <a:rPr lang="en-US" sz="2000" dirty="0"/>
              <a:t>: </a:t>
            </a:r>
            <a:r>
              <a:rPr lang="en-US" sz="2000" dirty="0" err="1"/>
              <a:t>kritikuoja</a:t>
            </a:r>
            <a:r>
              <a:rPr lang="en-US" sz="2000" dirty="0"/>
              <a:t> save </a:t>
            </a:r>
            <a:r>
              <a:rPr lang="en-US" sz="2000" dirty="0" err="1"/>
              <a:t>dėl</a:t>
            </a:r>
            <a:r>
              <a:rPr lang="en-US" sz="2000" dirty="0"/>
              <a:t> </a:t>
            </a:r>
            <a:r>
              <a:rPr lang="en-US" sz="2000" dirty="0" err="1"/>
              <a:t>nesugebėjimo</a:t>
            </a:r>
            <a:r>
              <a:rPr lang="en-US" sz="2000" dirty="0"/>
              <a:t> </a:t>
            </a:r>
            <a:r>
              <a:rPr lang="en-US" sz="2000" dirty="0" err="1"/>
              <a:t>sekti</a:t>
            </a:r>
            <a:r>
              <a:rPr lang="en-US" sz="2000" dirty="0"/>
              <a:t> </a:t>
            </a:r>
            <a:r>
              <a:rPr lang="en-US" sz="2000" dirty="0" err="1"/>
              <a:t>Viduramžių</a:t>
            </a:r>
            <a:r>
              <a:rPr lang="en-US" sz="2000" dirty="0"/>
              <a:t> </a:t>
            </a:r>
            <a:r>
              <a:rPr lang="en-US" sz="2000" dirty="0" err="1"/>
              <a:t>tradicija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atkeršyti</a:t>
            </a:r>
            <a:r>
              <a:rPr lang="en-US" sz="2000" dirty="0"/>
              <a:t> </a:t>
            </a:r>
            <a:r>
              <a:rPr lang="en-US" sz="2000" dirty="0" err="1"/>
              <a:t>už</a:t>
            </a:r>
            <a:r>
              <a:rPr lang="en-US" sz="2000" dirty="0"/>
              <a:t> </a:t>
            </a:r>
            <a:r>
              <a:rPr lang="en-US" sz="2000" dirty="0" err="1"/>
              <a:t>tėvą</a:t>
            </a:r>
            <a:r>
              <a:rPr lang="en-US" sz="2000" dirty="0"/>
              <a:t>.</a:t>
            </a:r>
          </a:p>
          <a:p>
            <a:pPr>
              <a:buClr>
                <a:srgbClr val="262626"/>
              </a:buClr>
            </a:pPr>
            <a:r>
              <a:rPr lang="en-US" sz="2000" err="1"/>
              <a:t>Kritiškai</a:t>
            </a:r>
            <a:r>
              <a:rPr lang="en-US" sz="2000" dirty="0"/>
              <a:t> </a:t>
            </a:r>
            <a:r>
              <a:rPr lang="en-US" sz="2000" err="1"/>
              <a:t>mąsto</a:t>
            </a:r>
            <a:r>
              <a:rPr lang="en-US" sz="2000" dirty="0"/>
              <a:t>: </a:t>
            </a:r>
            <a:r>
              <a:rPr lang="en-US" sz="2000" err="1"/>
              <a:t>nors</a:t>
            </a:r>
            <a:r>
              <a:rPr lang="en-US" sz="2000" dirty="0"/>
              <a:t> </a:t>
            </a:r>
            <a:r>
              <a:rPr lang="en-US" sz="2000" err="1"/>
              <a:t>yra</a:t>
            </a:r>
            <a:r>
              <a:rPr lang="en-US" sz="2000" dirty="0"/>
              <a:t> </a:t>
            </a:r>
            <a:r>
              <a:rPr lang="en-US" sz="2000" err="1"/>
              <a:t>tikintis</a:t>
            </a:r>
            <a:r>
              <a:rPr lang="en-US" sz="2000" dirty="0"/>
              <a:t>, </a:t>
            </a:r>
            <a:r>
              <a:rPr lang="en-US" sz="2000" err="1"/>
              <a:t>tačiau</a:t>
            </a:r>
            <a:r>
              <a:rPr lang="en-US" sz="2000" dirty="0"/>
              <a:t> </a:t>
            </a:r>
            <a:r>
              <a:rPr lang="en-US" sz="2000" err="1"/>
              <a:t>bijo</a:t>
            </a:r>
            <a:r>
              <a:rPr lang="en-US" sz="2000" dirty="0"/>
              <a:t> </a:t>
            </a:r>
            <a:r>
              <a:rPr lang="en-US" sz="2000" err="1"/>
              <a:t>mirties</a:t>
            </a:r>
            <a:r>
              <a:rPr lang="en-US" sz="2000" dirty="0"/>
              <a:t>. </a:t>
            </a:r>
            <a:r>
              <a:rPr lang="en-US" sz="2000" err="1"/>
              <a:t>Svarsto</a:t>
            </a:r>
            <a:r>
              <a:rPr lang="en-US" sz="2000" dirty="0"/>
              <a:t>, </a:t>
            </a:r>
            <a:r>
              <a:rPr lang="en-US" sz="2000" err="1"/>
              <a:t>koks</a:t>
            </a:r>
            <a:r>
              <a:rPr lang="en-US" sz="2000" dirty="0"/>
              <a:t> </a:t>
            </a:r>
            <a:r>
              <a:rPr lang="en-US" sz="2000" err="1"/>
              <a:t>žmogaus</a:t>
            </a:r>
            <a:r>
              <a:rPr lang="en-US" sz="2000" dirty="0"/>
              <a:t> </a:t>
            </a:r>
            <a:r>
              <a:rPr lang="en-US" sz="2000" err="1"/>
              <a:t>gyvenimas</a:t>
            </a:r>
            <a:r>
              <a:rPr lang="en-US" sz="2000" dirty="0"/>
              <a:t> </a:t>
            </a:r>
            <a:r>
              <a:rPr lang="en-US" sz="2000" err="1"/>
              <a:t>yra</a:t>
            </a:r>
            <a:r>
              <a:rPr lang="en-US" sz="2000" dirty="0"/>
              <a:t> </a:t>
            </a:r>
            <a:r>
              <a:rPr lang="en-US" sz="2000" err="1"/>
              <a:t>prasmingas</a:t>
            </a:r>
            <a:r>
              <a:rPr lang="en-US" sz="2000" dirty="0"/>
              <a:t> („Kas </a:t>
            </a:r>
            <a:r>
              <a:rPr lang="en-US" sz="2000" err="1"/>
              <a:t>gi</a:t>
            </a:r>
            <a:r>
              <a:rPr lang="en-US" sz="2000" dirty="0"/>
              <a:t> tad </a:t>
            </a:r>
            <a:r>
              <a:rPr lang="en-US" sz="2000" err="1"/>
              <a:t>žmogus</a:t>
            </a:r>
            <a:r>
              <a:rPr lang="en-US" sz="2000" dirty="0"/>
              <a:t>, / Jei jo </a:t>
            </a:r>
            <a:r>
              <a:rPr lang="en-US" sz="2000" err="1"/>
              <a:t>gyvenimo</a:t>
            </a:r>
            <a:r>
              <a:rPr lang="en-US" sz="2000" dirty="0"/>
              <a:t> </a:t>
            </a:r>
            <a:r>
              <a:rPr lang="en-US" sz="2000" err="1"/>
              <a:t>aukščiausias</a:t>
            </a:r>
            <a:r>
              <a:rPr lang="en-US" sz="2000" dirty="0"/>
              <a:t> </a:t>
            </a:r>
            <a:r>
              <a:rPr lang="en-US" sz="2000" err="1"/>
              <a:t>gėris</a:t>
            </a:r>
            <a:r>
              <a:rPr lang="en-US" sz="2000" dirty="0"/>
              <a:t> - / Tik </a:t>
            </a:r>
            <a:r>
              <a:rPr lang="en-US" sz="2000" err="1"/>
              <a:t>ėdalas</a:t>
            </a:r>
            <a:r>
              <a:rPr lang="en-US" sz="2000" dirty="0"/>
              <a:t> </a:t>
            </a:r>
            <a:r>
              <a:rPr lang="en-US" sz="2000" err="1"/>
              <a:t>ir</a:t>
            </a:r>
            <a:r>
              <a:rPr lang="en-US" sz="2000" dirty="0"/>
              <a:t> </a:t>
            </a:r>
            <a:r>
              <a:rPr lang="en-US" sz="2000" err="1"/>
              <a:t>miegas</a:t>
            </a:r>
            <a:r>
              <a:rPr lang="en-US" sz="2000" dirty="0"/>
              <a:t>?“)</a:t>
            </a:r>
          </a:p>
          <a:p>
            <a:pPr>
              <a:buClr>
                <a:srgbClr val="262626"/>
              </a:buClr>
            </a:pPr>
            <a:r>
              <a:rPr lang="en-US" sz="2000" dirty="0" err="1"/>
              <a:t>Įžvalgus</a:t>
            </a:r>
            <a:r>
              <a:rPr lang="en-US" sz="2000" dirty="0"/>
              <a:t>: </a:t>
            </a:r>
            <a:r>
              <a:rPr lang="en-US" sz="2000" dirty="0" err="1"/>
              <a:t>liepia</a:t>
            </a:r>
            <a:r>
              <a:rPr lang="en-US" sz="2000" dirty="0"/>
              <a:t> </a:t>
            </a:r>
            <a:r>
              <a:rPr lang="en-US" sz="2000" dirty="0" err="1"/>
              <a:t>Ofelijai</a:t>
            </a:r>
            <a:r>
              <a:rPr lang="en-US" sz="2000" dirty="0"/>
              <a:t> </a:t>
            </a:r>
            <a:r>
              <a:rPr lang="en-US" sz="2000" dirty="0" err="1"/>
              <a:t>eiti</a:t>
            </a:r>
            <a:r>
              <a:rPr lang="en-US" sz="2000" dirty="0"/>
              <a:t> į </a:t>
            </a:r>
            <a:r>
              <a:rPr lang="en-US" sz="2000" dirty="0" err="1"/>
              <a:t>vienuolyną</a:t>
            </a:r>
            <a:r>
              <a:rPr lang="en-US" sz="2000" dirty="0"/>
              <a:t>, </a:t>
            </a:r>
            <a:r>
              <a:rPr lang="en-US" sz="2000" dirty="0" err="1"/>
              <a:t>nes</a:t>
            </a:r>
            <a:r>
              <a:rPr lang="en-US" sz="2000" dirty="0"/>
              <a:t> </a:t>
            </a:r>
            <a:r>
              <a:rPr lang="en-US" sz="2000" dirty="0" err="1"/>
              <a:t>mato</a:t>
            </a:r>
            <a:r>
              <a:rPr lang="en-US" sz="2000" dirty="0"/>
              <a:t>, </a:t>
            </a:r>
            <a:r>
              <a:rPr lang="en-US" sz="2000" dirty="0" err="1"/>
              <a:t>kad</a:t>
            </a:r>
            <a:r>
              <a:rPr lang="en-US" sz="2000" dirty="0"/>
              <a:t> ji per </a:t>
            </a:r>
            <a:r>
              <a:rPr lang="en-US" sz="2000" dirty="0" err="1"/>
              <a:t>naivi</a:t>
            </a:r>
            <a:r>
              <a:rPr lang="en-US" sz="2000" dirty="0"/>
              <a:t> </a:t>
            </a:r>
            <a:r>
              <a:rPr lang="en-US" sz="2000" dirty="0" err="1"/>
              <a:t>gyventi</a:t>
            </a:r>
            <a:r>
              <a:rPr lang="en-US" sz="2000" dirty="0"/>
              <a:t> melo </a:t>
            </a:r>
            <a:r>
              <a:rPr lang="en-US" sz="2000" dirty="0" err="1"/>
              <a:t>pasaulyje</a:t>
            </a:r>
            <a:r>
              <a:rPr lang="en-US" sz="2000" dirty="0"/>
              <a:t>. </a:t>
            </a:r>
            <a:r>
              <a:rPr lang="en-US" sz="2000" dirty="0" err="1"/>
              <a:t>Prieš</a:t>
            </a:r>
            <a:r>
              <a:rPr lang="en-US" sz="2000" dirty="0"/>
              <a:t> </a:t>
            </a:r>
            <a:r>
              <a:rPr lang="en-US" sz="2000" dirty="0" err="1"/>
              <a:t>spektaklį</a:t>
            </a:r>
            <a:r>
              <a:rPr lang="en-US" sz="2000" dirty="0"/>
              <a:t> „</a:t>
            </a:r>
            <a:r>
              <a:rPr lang="en-US" sz="2000" dirty="0" err="1"/>
              <a:t>Pelėkautai</a:t>
            </a:r>
            <a:r>
              <a:rPr lang="en-US" sz="2000" dirty="0"/>
              <a:t>“ </a:t>
            </a:r>
            <a:r>
              <a:rPr lang="en-US" sz="2000" dirty="0" err="1"/>
              <a:t>aiškina</a:t>
            </a:r>
            <a:r>
              <a:rPr lang="en-US" sz="2000" dirty="0"/>
              <a:t> </a:t>
            </a:r>
            <a:r>
              <a:rPr lang="en-US" sz="2000" dirty="0" err="1"/>
              <a:t>teatro</a:t>
            </a:r>
            <a:r>
              <a:rPr lang="en-US" sz="2000" dirty="0"/>
              <a:t> </a:t>
            </a:r>
            <a:r>
              <a:rPr lang="en-US" sz="2000" dirty="0" err="1"/>
              <a:t>paskirtį</a:t>
            </a:r>
            <a:r>
              <a:rPr lang="en-US" sz="2000" dirty="0"/>
              <a:t>.</a:t>
            </a:r>
          </a:p>
          <a:p>
            <a:pPr>
              <a:buClr>
                <a:srgbClr val="262626"/>
              </a:buClr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8377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A84D5-2591-4A34-8168-A80BC69B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Hamleto</a:t>
            </a:r>
            <a:r>
              <a:rPr lang="en-US"/>
              <a:t> </a:t>
            </a:r>
            <a:r>
              <a:rPr lang="en-US" err="1"/>
              <a:t>charakteristika</a:t>
            </a:r>
            <a:r>
              <a:rPr lang="en-US"/>
              <a:t>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BDCB0-0F23-437D-9168-74FCA217B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err="1"/>
              <a:t>Suvokia</a:t>
            </a:r>
            <a:r>
              <a:rPr lang="en-US" sz="2400" dirty="0"/>
              <a:t>, </a:t>
            </a:r>
            <a:r>
              <a:rPr lang="en-US" sz="2400" err="1"/>
              <a:t>kad</a:t>
            </a:r>
            <a:r>
              <a:rPr lang="en-US" sz="2400" dirty="0"/>
              <a:t> </a:t>
            </a:r>
            <a:r>
              <a:rPr lang="en-US" sz="2400" err="1"/>
              <a:t>žmogaus</a:t>
            </a:r>
            <a:r>
              <a:rPr lang="en-US" sz="2400" dirty="0"/>
              <a:t> </a:t>
            </a:r>
            <a:r>
              <a:rPr lang="en-US" sz="2400" err="1"/>
              <a:t>gyvenimas</a:t>
            </a:r>
            <a:r>
              <a:rPr lang="en-US" sz="2400" dirty="0"/>
              <a:t> </a:t>
            </a:r>
            <a:r>
              <a:rPr lang="en-US" sz="2400" err="1"/>
              <a:t>laikinas</a:t>
            </a:r>
            <a:r>
              <a:rPr lang="en-US" sz="2400" dirty="0"/>
              <a:t>: </a:t>
            </a:r>
            <a:r>
              <a:rPr lang="en-US" sz="2400" err="1"/>
              <a:t>princą</a:t>
            </a:r>
            <a:r>
              <a:rPr lang="en-US" sz="2400" dirty="0"/>
              <a:t> </a:t>
            </a:r>
            <a:r>
              <a:rPr lang="en-US" sz="2400" err="1"/>
              <a:t>sukrečia</a:t>
            </a:r>
            <a:r>
              <a:rPr lang="en-US" sz="2400" dirty="0"/>
              <a:t> </a:t>
            </a:r>
            <a:r>
              <a:rPr lang="en-US" sz="2400" err="1"/>
              <a:t>karaliaus</a:t>
            </a:r>
            <a:r>
              <a:rPr lang="en-US" sz="2400" dirty="0"/>
              <a:t> </a:t>
            </a:r>
            <a:r>
              <a:rPr lang="en-US" sz="2400" err="1"/>
              <a:t>juokdario</a:t>
            </a:r>
            <a:r>
              <a:rPr lang="en-US" sz="2400" dirty="0"/>
              <a:t> Joriko </a:t>
            </a:r>
            <a:r>
              <a:rPr lang="en-US" sz="2400" err="1"/>
              <a:t>kaukolė</a:t>
            </a:r>
            <a:r>
              <a:rPr lang="en-US" sz="2400" dirty="0"/>
              <a:t> - tai </a:t>
            </a:r>
            <a:r>
              <a:rPr lang="en-US" sz="2400" err="1"/>
              <a:t>viskas</a:t>
            </a:r>
            <a:r>
              <a:rPr lang="en-US" sz="2400" dirty="0"/>
              <a:t>, kas </a:t>
            </a:r>
            <a:r>
              <a:rPr lang="en-US" sz="2400" err="1"/>
              <a:t>liko</a:t>
            </a:r>
            <a:r>
              <a:rPr lang="en-US" sz="2400" dirty="0"/>
              <a:t> </a:t>
            </a:r>
            <a:r>
              <a:rPr lang="en-US" sz="2400" err="1"/>
              <a:t>iš</a:t>
            </a:r>
            <a:r>
              <a:rPr lang="en-US" sz="2400" dirty="0"/>
              <a:t> </a:t>
            </a:r>
            <a:r>
              <a:rPr lang="en-US" sz="2400" err="1"/>
              <a:t>žmogaus</a:t>
            </a:r>
            <a:r>
              <a:rPr lang="en-US" sz="2400" dirty="0"/>
              <a:t>, </a:t>
            </a:r>
            <a:r>
              <a:rPr lang="en-US" sz="2400" err="1"/>
              <a:t>kurį</a:t>
            </a:r>
            <a:r>
              <a:rPr lang="en-US" sz="2400" dirty="0"/>
              <a:t> </a:t>
            </a:r>
            <a:r>
              <a:rPr lang="en-US" sz="2400" err="1"/>
              <a:t>Hamletas</a:t>
            </a:r>
            <a:r>
              <a:rPr lang="en-US" sz="2400" dirty="0"/>
              <a:t> </a:t>
            </a:r>
            <a:r>
              <a:rPr lang="en-US" sz="2400" err="1"/>
              <a:t>vaikystėje</a:t>
            </a:r>
            <a:r>
              <a:rPr lang="en-US" sz="2400" dirty="0"/>
              <a:t> </a:t>
            </a:r>
            <a:r>
              <a:rPr lang="en-US" sz="2400" err="1"/>
              <a:t>mylėjo</a:t>
            </a:r>
            <a:r>
              <a:rPr lang="en-US" sz="2400" dirty="0"/>
              <a:t>.</a:t>
            </a:r>
          </a:p>
          <a:p>
            <a:pPr>
              <a:buClr>
                <a:srgbClr val="262626"/>
              </a:buClr>
            </a:pPr>
            <a:r>
              <a:rPr lang="en-US" sz="2400" dirty="0"/>
              <a:t>Vertina </a:t>
            </a:r>
            <a:r>
              <a:rPr lang="en-US" sz="2400" err="1"/>
              <a:t>tiesą</a:t>
            </a:r>
            <a:r>
              <a:rPr lang="en-US" sz="2400" dirty="0"/>
              <a:t>, </a:t>
            </a:r>
            <a:r>
              <a:rPr lang="en-US" sz="2400" err="1"/>
              <a:t>gerą</a:t>
            </a:r>
            <a:r>
              <a:rPr lang="en-US" sz="2400" dirty="0"/>
              <a:t> </a:t>
            </a:r>
            <a:r>
              <a:rPr lang="en-US" sz="2400" err="1"/>
              <a:t>vardą</a:t>
            </a:r>
            <a:r>
              <a:rPr lang="en-US" sz="2400" dirty="0"/>
              <a:t>: </a:t>
            </a:r>
            <a:r>
              <a:rPr lang="en-US" sz="2400" err="1"/>
              <a:t>mirdamas</a:t>
            </a:r>
            <a:r>
              <a:rPr lang="en-US" sz="2400" dirty="0"/>
              <a:t> </a:t>
            </a:r>
            <a:r>
              <a:rPr lang="en-US" sz="2400" err="1"/>
              <a:t>įpareigoja</a:t>
            </a:r>
            <a:r>
              <a:rPr lang="en-US" sz="2400" dirty="0"/>
              <a:t> Horatio </a:t>
            </a:r>
            <a:r>
              <a:rPr lang="en-US" sz="2400" err="1"/>
              <a:t>papasakoti</a:t>
            </a:r>
            <a:r>
              <a:rPr lang="en-US" sz="2400" dirty="0"/>
              <a:t> </a:t>
            </a:r>
            <a:r>
              <a:rPr lang="en-US" sz="2400" err="1"/>
              <a:t>visą</a:t>
            </a:r>
            <a:r>
              <a:rPr lang="en-US" sz="2400" dirty="0"/>
              <a:t> </a:t>
            </a:r>
            <a:r>
              <a:rPr lang="en-US" sz="2400" err="1"/>
              <a:t>tiesą</a:t>
            </a:r>
            <a:r>
              <a:rPr lang="en-US" sz="2400" dirty="0"/>
              <a:t>, kas </a:t>
            </a:r>
            <a:r>
              <a:rPr lang="en-US" sz="2400" err="1"/>
              <a:t>įvyko</a:t>
            </a:r>
            <a:r>
              <a:rPr lang="en-US" sz="2400" dirty="0"/>
              <a:t> </a:t>
            </a:r>
            <a:r>
              <a:rPr lang="en-US" sz="2400" err="1"/>
              <a:t>Danijoje</a:t>
            </a:r>
            <a:r>
              <a:rPr lang="en-US" sz="2400" dirty="0"/>
              <a:t>.</a:t>
            </a:r>
          </a:p>
          <a:p>
            <a:pPr>
              <a:buClr>
                <a:srgbClr val="262626"/>
              </a:buClr>
            </a:pPr>
            <a:r>
              <a:rPr lang="en-US" sz="2400" dirty="0" err="1"/>
              <a:t>Kilnus</a:t>
            </a:r>
            <a:r>
              <a:rPr lang="en-US" sz="2400" dirty="0"/>
              <a:t> </a:t>
            </a:r>
            <a:r>
              <a:rPr lang="en-US" sz="2400" dirty="0" err="1"/>
              <a:t>ir</a:t>
            </a:r>
            <a:r>
              <a:rPr lang="en-US" sz="2400" dirty="0"/>
              <a:t> </a:t>
            </a:r>
            <a:r>
              <a:rPr lang="en-US" sz="2400" dirty="0" err="1"/>
              <a:t>riteriškas</a:t>
            </a:r>
            <a:r>
              <a:rPr lang="en-US" sz="2400" dirty="0"/>
              <a:t>: bando </a:t>
            </a:r>
            <a:r>
              <a:rPr lang="en-US" sz="2400" dirty="0" err="1"/>
              <a:t>kalbėtis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Laertu</a:t>
            </a:r>
            <a:r>
              <a:rPr lang="en-US" sz="2400" dirty="0"/>
              <a:t> net </a:t>
            </a:r>
            <a:r>
              <a:rPr lang="en-US" sz="2400" dirty="0" err="1"/>
              <a:t>kovodamas</a:t>
            </a:r>
            <a:r>
              <a:rPr lang="en-US" sz="2400" dirty="0"/>
              <a:t>, </a:t>
            </a:r>
            <a:r>
              <a:rPr lang="en-US" sz="2400" dirty="0" err="1"/>
              <a:t>nemeluoja</a:t>
            </a:r>
            <a:r>
              <a:rPr lang="en-US" sz="2400" dirty="0"/>
              <a:t> jam </a:t>
            </a:r>
            <a:r>
              <a:rPr lang="en-US" sz="2400" dirty="0" err="1"/>
              <a:t>ir</a:t>
            </a:r>
            <a:r>
              <a:rPr lang="en-US" sz="2400" dirty="0"/>
              <a:t> </a:t>
            </a:r>
            <a:r>
              <a:rPr lang="en-US" sz="2400" dirty="0" err="1"/>
              <a:t>nesiteisina</a:t>
            </a:r>
            <a:r>
              <a:rPr lang="en-US" sz="2400" dirty="0"/>
              <a:t>.</a:t>
            </a:r>
          </a:p>
          <a:p>
            <a:pPr>
              <a:buClr>
                <a:srgbClr val="262626"/>
              </a:buClr>
            </a:pPr>
            <a:r>
              <a:rPr lang="en-US" sz="2400" dirty="0" err="1"/>
              <a:t>Netipiškas</a:t>
            </a:r>
            <a:r>
              <a:rPr lang="en-US" sz="2400" dirty="0"/>
              <a:t> </a:t>
            </a:r>
            <a:r>
              <a:rPr lang="en-US" sz="2400" dirty="0" err="1"/>
              <a:t>herojus</a:t>
            </a:r>
            <a:r>
              <a:rPr lang="en-US" sz="2400" dirty="0"/>
              <a:t>: </a:t>
            </a:r>
            <a:r>
              <a:rPr lang="en-US" sz="2400" dirty="0" err="1"/>
              <a:t>nepuola</a:t>
            </a:r>
            <a:r>
              <a:rPr lang="en-US" sz="2400" dirty="0"/>
              <a:t> </a:t>
            </a:r>
            <a:r>
              <a:rPr lang="en-US" sz="2400" dirty="0" err="1"/>
              <a:t>staigiai</a:t>
            </a:r>
            <a:r>
              <a:rPr lang="en-US" sz="2400" dirty="0"/>
              <a:t> </a:t>
            </a:r>
            <a:r>
              <a:rPr lang="en-US" sz="2400" dirty="0" err="1"/>
              <a:t>veikti</a:t>
            </a:r>
            <a:r>
              <a:rPr lang="en-US" sz="2400" dirty="0"/>
              <a:t>, </a:t>
            </a:r>
            <a:r>
              <a:rPr lang="en-US" sz="2400" dirty="0" err="1"/>
              <a:t>daug</a:t>
            </a:r>
            <a:r>
              <a:rPr lang="en-US" sz="2400" dirty="0"/>
              <a:t> </a:t>
            </a:r>
            <a:r>
              <a:rPr lang="en-US" sz="2400" dirty="0" err="1"/>
              <a:t>mąsto</a:t>
            </a:r>
            <a:r>
              <a:rPr lang="en-US" sz="2400" dirty="0"/>
              <a:t> </a:t>
            </a:r>
            <a:r>
              <a:rPr lang="en-US" sz="2400" dirty="0" err="1"/>
              <a:t>ir</a:t>
            </a:r>
            <a:r>
              <a:rPr lang="en-US" sz="2400" dirty="0"/>
              <a:t> </a:t>
            </a:r>
            <a:r>
              <a:rPr lang="en-US" sz="2400" dirty="0" err="1"/>
              <a:t>abejoja</a:t>
            </a:r>
            <a:r>
              <a:rPr lang="en-US" sz="2400" dirty="0"/>
              <a:t>, </a:t>
            </a:r>
            <a:r>
              <a:rPr lang="en-US" sz="2400" dirty="0" err="1"/>
              <a:t>tačiau</a:t>
            </a:r>
            <a:r>
              <a:rPr lang="en-US" sz="2400" dirty="0"/>
              <a:t> net </a:t>
            </a:r>
            <a:r>
              <a:rPr lang="en-US" sz="2400" dirty="0" err="1"/>
              <a:t>ir</a:t>
            </a:r>
            <a:r>
              <a:rPr lang="en-US" sz="2400" dirty="0"/>
              <a:t> po </a:t>
            </a:r>
            <a:r>
              <a:rPr lang="en-US" sz="2400" dirty="0" err="1"/>
              <a:t>mirties</a:t>
            </a:r>
            <a:r>
              <a:rPr lang="en-US" sz="2400" dirty="0"/>
              <a:t> </a:t>
            </a:r>
            <a:r>
              <a:rPr lang="en-US" sz="2400" dirty="0" err="1"/>
              <a:t>yra</a:t>
            </a:r>
            <a:r>
              <a:rPr lang="en-US" sz="2400" dirty="0"/>
              <a:t> </a:t>
            </a:r>
            <a:r>
              <a:rPr lang="en-US" sz="2400" dirty="0" err="1"/>
              <a:t>vertinamas</a:t>
            </a:r>
            <a:r>
              <a:rPr lang="en-US" sz="2400" dirty="0"/>
              <a:t> </a:t>
            </a:r>
            <a:r>
              <a:rPr lang="en-US" sz="2400" dirty="0" err="1"/>
              <a:t>kaip</a:t>
            </a:r>
            <a:r>
              <a:rPr lang="en-US" sz="2400" dirty="0"/>
              <a:t> </a:t>
            </a:r>
            <a:r>
              <a:rPr lang="en-US" sz="2400" dirty="0" err="1"/>
              <a:t>tikrųjų</a:t>
            </a:r>
            <a:r>
              <a:rPr lang="en-US" sz="2400" dirty="0"/>
              <a:t> </a:t>
            </a:r>
            <a:r>
              <a:rPr lang="en-US" sz="2400" dirty="0" err="1"/>
              <a:t>vertybių</a:t>
            </a:r>
            <a:r>
              <a:rPr lang="en-US" sz="2400" dirty="0"/>
              <a:t> </a:t>
            </a:r>
            <a:r>
              <a:rPr lang="en-US" sz="2400" dirty="0" err="1"/>
              <a:t>skleidėjas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764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C5F8E-60DB-405D-8DA4-104618FA0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M. Mažvydas. „Katekizmas“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BD40A-C49E-4C54-B65C-9F1AA4487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20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6246-57B2-4347-BE52-22816D1FA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Knygos</a:t>
            </a:r>
            <a:r>
              <a:rPr lang="en-US" dirty="0"/>
              <a:t> </a:t>
            </a:r>
            <a:r>
              <a:rPr lang="en-US" dirty="0" err="1"/>
              <a:t>struktūra</a:t>
            </a:r>
            <a:r>
              <a:rPr lang="en-US"/>
              <a:t>: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0FC7E-B527-46F9-AA04-493824D00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err="1">
                <a:ea typeface="+mn-lt"/>
                <a:cs typeface="+mn-lt"/>
              </a:rPr>
              <a:t>lotyniškas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ketureilis</a:t>
            </a:r>
            <a:r>
              <a:rPr lang="en-US" sz="2400" dirty="0">
                <a:ea typeface="+mn-lt"/>
                <a:cs typeface="+mn-lt"/>
              </a:rPr>
              <a:t> „</a:t>
            </a:r>
            <a:r>
              <a:rPr lang="en-US" sz="2400" err="1">
                <a:ea typeface="+mn-lt"/>
                <a:cs typeface="+mn-lt"/>
              </a:rPr>
              <a:t>Didžiajai</a:t>
            </a:r>
            <a:r>
              <a:rPr lang="en-US" sz="2400" dirty="0">
                <a:ea typeface="+mn-lt"/>
                <a:cs typeface="+mn-lt"/>
              </a:rPr>
              <a:t> Lietuvos </a:t>
            </a:r>
            <a:r>
              <a:rPr lang="en-US" sz="2400" err="1">
                <a:ea typeface="+mn-lt"/>
                <a:cs typeface="+mn-lt"/>
              </a:rPr>
              <a:t>Kunigaikštystei</a:t>
            </a:r>
            <a:r>
              <a:rPr lang="en-US" sz="2400" dirty="0">
                <a:ea typeface="+mn-lt"/>
                <a:cs typeface="+mn-lt"/>
              </a:rPr>
              <a:t>”, </a:t>
            </a:r>
          </a:p>
          <a:p>
            <a:pPr>
              <a:buClr>
                <a:srgbClr val="262626"/>
              </a:buClr>
            </a:pPr>
            <a:r>
              <a:rPr lang="en-US" sz="2400" err="1">
                <a:ea typeface="+mn-lt"/>
                <a:cs typeface="+mn-lt"/>
              </a:rPr>
              <a:t>lotyniška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pratarmė</a:t>
            </a:r>
            <a:r>
              <a:rPr lang="en-US" sz="2400" dirty="0">
                <a:ea typeface="+mn-lt"/>
                <a:cs typeface="+mn-lt"/>
              </a:rPr>
              <a:t> „</a:t>
            </a:r>
            <a:r>
              <a:rPr lang="en-US" sz="2400" err="1">
                <a:ea typeface="+mn-lt"/>
                <a:cs typeface="+mn-lt"/>
              </a:rPr>
              <a:t>Bažnyčių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Lietuvoje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ganytojams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ir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tarnams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malonė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ir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ramybė</a:t>
            </a:r>
            <a:r>
              <a:rPr lang="en-US" sz="2400" dirty="0">
                <a:ea typeface="+mn-lt"/>
                <a:cs typeface="+mn-lt"/>
              </a:rPr>
              <a:t>”, </a:t>
            </a:r>
          </a:p>
          <a:p>
            <a:pPr>
              <a:buClr>
                <a:srgbClr val="262626"/>
              </a:buClr>
            </a:pPr>
            <a:r>
              <a:rPr lang="en-US" sz="2400" err="1">
                <a:ea typeface="+mn-lt"/>
                <a:cs typeface="+mn-lt"/>
              </a:rPr>
              <a:t>eiliuota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lietuviška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prakalba</a:t>
            </a:r>
            <a:r>
              <a:rPr lang="en-US" sz="2400" dirty="0">
                <a:ea typeface="+mn-lt"/>
                <a:cs typeface="+mn-lt"/>
              </a:rPr>
              <a:t> „</a:t>
            </a:r>
            <a:r>
              <a:rPr lang="en-US" sz="2400" err="1">
                <a:ea typeface="+mn-lt"/>
                <a:cs typeface="+mn-lt"/>
              </a:rPr>
              <a:t>Knygelėspačios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bylo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lietuvininkump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ir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žemaičiump</a:t>
            </a:r>
            <a:r>
              <a:rPr lang="en-US" sz="2400" dirty="0">
                <a:ea typeface="+mn-lt"/>
                <a:cs typeface="+mn-lt"/>
              </a:rPr>
              <a:t>”, </a:t>
            </a:r>
          </a:p>
          <a:p>
            <a:pPr>
              <a:buClr>
                <a:srgbClr val="262626"/>
              </a:buClr>
            </a:pPr>
            <a:r>
              <a:rPr lang="en-US" sz="2400" dirty="0" err="1">
                <a:ea typeface="+mn-lt"/>
                <a:cs typeface="+mn-lt"/>
              </a:rPr>
              <a:t>nedidelis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elementorius</a:t>
            </a:r>
            <a:r>
              <a:rPr lang="en-US" sz="2400" dirty="0">
                <a:ea typeface="+mn-lt"/>
                <a:cs typeface="+mn-lt"/>
              </a:rPr>
              <a:t> „</a:t>
            </a:r>
            <a:r>
              <a:rPr lang="en-US" sz="2400" dirty="0" err="1">
                <a:ea typeface="+mn-lt"/>
                <a:cs typeface="+mn-lt"/>
              </a:rPr>
              <a:t>Pigus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ir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trumpas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mokslas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skaityti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ir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rašyti</a:t>
            </a:r>
            <a:r>
              <a:rPr lang="en-US" sz="2400" dirty="0">
                <a:ea typeface="+mn-lt"/>
                <a:cs typeface="+mn-lt"/>
              </a:rPr>
              <a:t>”, </a:t>
            </a:r>
          </a:p>
          <a:p>
            <a:pPr>
              <a:buClr>
                <a:srgbClr val="262626"/>
              </a:buClr>
            </a:pPr>
            <a:r>
              <a:rPr lang="en-US" sz="2400" err="1">
                <a:ea typeface="+mn-lt"/>
                <a:cs typeface="+mn-lt"/>
              </a:rPr>
              <a:t>katekizmas</a:t>
            </a:r>
            <a:r>
              <a:rPr lang="en-US" sz="2400" dirty="0">
                <a:ea typeface="+mn-lt"/>
                <a:cs typeface="+mn-lt"/>
              </a:rPr>
              <a:t> (</a:t>
            </a:r>
            <a:r>
              <a:rPr lang="en-US" sz="2400" err="1">
                <a:ea typeface="+mn-lt"/>
                <a:cs typeface="+mn-lt"/>
              </a:rPr>
              <a:t>verstiniai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religiniai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err="1">
                <a:ea typeface="+mn-lt"/>
                <a:cs typeface="+mn-lt"/>
              </a:rPr>
              <a:t>socialiniai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ir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doroviniai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pamokymai</a:t>
            </a:r>
            <a:r>
              <a:rPr lang="en-US" sz="2400" dirty="0">
                <a:ea typeface="+mn-lt"/>
                <a:cs typeface="+mn-lt"/>
              </a:rPr>
              <a:t>), </a:t>
            </a:r>
          </a:p>
          <a:p>
            <a:pPr>
              <a:buClr>
                <a:srgbClr val="262626"/>
              </a:buClr>
            </a:pPr>
            <a:r>
              <a:rPr lang="en-US" sz="2400" dirty="0" err="1">
                <a:ea typeface="+mn-lt"/>
                <a:cs typeface="+mn-lt"/>
              </a:rPr>
              <a:t>giesmynėlis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su</a:t>
            </a:r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 dirty="0" err="1">
                <a:ea typeface="+mn-lt"/>
                <a:cs typeface="+mn-lt"/>
              </a:rPr>
              <a:t>natomis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2792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21565-34FC-453A-88F0-792DFBF90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Kuo </a:t>
            </a:r>
            <a:r>
              <a:rPr lang="en-US" err="1"/>
              <a:t>svarbi</a:t>
            </a:r>
            <a:r>
              <a:rPr lang="en-US"/>
              <a:t> </a:t>
            </a:r>
            <a:r>
              <a:rPr lang="en-US" err="1"/>
              <a:t>lotyniška</a:t>
            </a:r>
            <a:r>
              <a:rPr lang="en-US"/>
              <a:t> </a:t>
            </a:r>
            <a:r>
              <a:rPr lang="en-US" err="1"/>
              <a:t>dedikacija</a:t>
            </a:r>
            <a:r>
              <a:rPr lang="en-US"/>
              <a:t> LDK?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FCC32-77F6-4D98-834E-BBFE4670E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dirty="0">
                <a:ea typeface="+mn-lt"/>
                <a:cs typeface="+mn-lt"/>
              </a:rPr>
              <a:t>Lietuva mano </a:t>
            </a:r>
            <a:r>
              <a:rPr lang="en-US" sz="2400" dirty="0" err="1">
                <a:ea typeface="+mn-lt"/>
                <a:cs typeface="+mn-lt"/>
              </a:rPr>
              <a:t>garsi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dirty="0" err="1">
                <a:ea typeface="+mn-lt"/>
                <a:cs typeface="+mn-lt"/>
              </a:rPr>
              <a:t>kunigaikščių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laiminga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Tėvyne</a:t>
            </a:r>
            <a:r>
              <a:rPr lang="en-US" sz="2400" dirty="0">
                <a:ea typeface="+mn-lt"/>
                <a:cs typeface="+mn-lt"/>
              </a:rPr>
              <a:t>, </a:t>
            </a:r>
          </a:p>
          <a:p>
            <a:pPr marL="0" indent="0">
              <a:buNone/>
            </a:pPr>
            <a:r>
              <a:rPr lang="en-US" sz="2400" dirty="0" err="1">
                <a:ea typeface="+mn-lt"/>
                <a:cs typeface="+mn-lt"/>
              </a:rPr>
              <a:t>Dievo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įsakymus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šiuos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vykdyki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siela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skaisčia</a:t>
            </a:r>
            <a:r>
              <a:rPr lang="en-US" sz="2400" dirty="0">
                <a:ea typeface="+mn-lt"/>
                <a:cs typeface="+mn-lt"/>
              </a:rPr>
              <a:t>, </a:t>
            </a:r>
          </a:p>
          <a:p>
            <a:pPr marL="0" indent="0">
              <a:buNone/>
            </a:pPr>
            <a:r>
              <a:rPr lang="en-US" sz="2400" dirty="0">
                <a:ea typeface="+mn-lt"/>
                <a:cs typeface="+mn-lt"/>
              </a:rPr>
              <a:t>Kad </a:t>
            </a:r>
            <a:r>
              <a:rPr lang="en-US" sz="2400" dirty="0" err="1">
                <a:ea typeface="+mn-lt"/>
                <a:cs typeface="+mn-lt"/>
              </a:rPr>
              <a:t>neprislėgtų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Tavęs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atsiskaitymo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valandą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rūsčią</a:t>
            </a:r>
            <a:r>
              <a:rPr lang="en-US" sz="2400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en-US" sz="2400" dirty="0" err="1">
                <a:ea typeface="+mn-lt"/>
                <a:cs typeface="+mn-lt"/>
              </a:rPr>
              <a:t>Pyktis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Teisėjo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garbaus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dirty="0" err="1">
                <a:ea typeface="+mn-lt"/>
                <a:cs typeface="+mn-lt"/>
              </a:rPr>
              <a:t>sėdinčio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soste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aukštam</a:t>
            </a:r>
            <a:r>
              <a:rPr lang="en-US" sz="2400" dirty="0">
                <a:ea typeface="+mn-lt"/>
                <a:cs typeface="+mn-lt"/>
              </a:rPr>
              <a:t>. 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err="1"/>
              <a:t>Dedikacija</a:t>
            </a:r>
            <a:r>
              <a:rPr lang="en-US" sz="2400" dirty="0"/>
              <a:t> </a:t>
            </a:r>
            <a:r>
              <a:rPr lang="en-US" sz="2400" err="1"/>
              <a:t>rodo</a:t>
            </a:r>
            <a:r>
              <a:rPr lang="en-US" sz="2400" dirty="0"/>
              <a:t>, </a:t>
            </a:r>
            <a:r>
              <a:rPr lang="en-US" sz="2400" err="1"/>
              <a:t>kad</a:t>
            </a:r>
            <a:r>
              <a:rPr lang="en-US" sz="2400" dirty="0"/>
              <a:t> </a:t>
            </a:r>
            <a:r>
              <a:rPr lang="en-US" sz="2400" err="1"/>
              <a:t>knygelė</a:t>
            </a:r>
            <a:r>
              <a:rPr lang="en-US" sz="2400" dirty="0"/>
              <a:t> </a:t>
            </a:r>
            <a:r>
              <a:rPr lang="en-US" sz="2400" err="1"/>
              <a:t>skirta</a:t>
            </a:r>
            <a:r>
              <a:rPr lang="en-US" sz="2400" dirty="0"/>
              <a:t> ne </a:t>
            </a:r>
            <a:r>
              <a:rPr lang="en-US" sz="2400" err="1"/>
              <a:t>Prūsijai</a:t>
            </a:r>
            <a:r>
              <a:rPr lang="en-US" sz="2400" dirty="0"/>
              <a:t>, </a:t>
            </a:r>
            <a:r>
              <a:rPr lang="en-US" sz="2400" err="1"/>
              <a:t>kurioje</a:t>
            </a:r>
            <a:r>
              <a:rPr lang="en-US" sz="2400" dirty="0"/>
              <a:t> </a:t>
            </a:r>
            <a:r>
              <a:rPr lang="en-US" sz="2400" err="1"/>
              <a:t>gyvena</a:t>
            </a:r>
            <a:r>
              <a:rPr lang="en-US" sz="2400" dirty="0"/>
              <a:t> </a:t>
            </a:r>
            <a:r>
              <a:rPr lang="en-US" sz="2400" err="1"/>
              <a:t>Mažvydas</a:t>
            </a:r>
            <a:r>
              <a:rPr lang="en-US" sz="2400" dirty="0"/>
              <a:t>, o LDK. </a:t>
            </a:r>
            <a:r>
              <a:rPr lang="en-US" sz="2400" err="1"/>
              <a:t>Šalia</a:t>
            </a:r>
            <a:r>
              <a:rPr lang="en-US" sz="2400" dirty="0"/>
              <a:t> </a:t>
            </a:r>
            <a:r>
              <a:rPr lang="en-US" sz="2400" err="1"/>
              <a:t>religinės</a:t>
            </a:r>
            <a:r>
              <a:rPr lang="en-US" sz="2400" dirty="0"/>
              <a:t> </a:t>
            </a:r>
            <a:r>
              <a:rPr lang="en-US" sz="2400" err="1"/>
              <a:t>tiesos</a:t>
            </a:r>
            <a:r>
              <a:rPr lang="en-US" sz="2400" dirty="0"/>
              <a:t> („</a:t>
            </a:r>
            <a:r>
              <a:rPr lang="en-US" sz="2400" err="1"/>
              <a:t>Dievo</a:t>
            </a:r>
            <a:r>
              <a:rPr lang="en-US" sz="2400" dirty="0"/>
              <a:t> </a:t>
            </a:r>
            <a:r>
              <a:rPr lang="en-US" sz="2400" err="1"/>
              <a:t>įsakymus</a:t>
            </a:r>
            <a:r>
              <a:rPr lang="en-US" sz="2400" dirty="0"/>
              <a:t> </a:t>
            </a:r>
            <a:r>
              <a:rPr lang="en-US" sz="2400" err="1"/>
              <a:t>šiuos</a:t>
            </a:r>
            <a:r>
              <a:rPr lang="en-US" sz="2400" dirty="0"/>
              <a:t> </a:t>
            </a:r>
            <a:r>
              <a:rPr lang="en-US" sz="2400" err="1"/>
              <a:t>vykdyki</a:t>
            </a:r>
            <a:r>
              <a:rPr lang="en-US" sz="2400" dirty="0"/>
              <a:t>“) </a:t>
            </a:r>
            <a:r>
              <a:rPr lang="en-US" sz="2400" err="1"/>
              <a:t>ryški</a:t>
            </a:r>
            <a:r>
              <a:rPr lang="en-US" sz="2400" dirty="0"/>
              <a:t> </a:t>
            </a:r>
            <a:r>
              <a:rPr lang="en-US" sz="2400" err="1"/>
              <a:t>patriotinė</a:t>
            </a:r>
            <a:r>
              <a:rPr lang="en-US" sz="2400" dirty="0"/>
              <a:t> </a:t>
            </a:r>
            <a:r>
              <a:rPr lang="en-US" sz="2400" err="1"/>
              <a:t>programa</a:t>
            </a:r>
            <a:r>
              <a:rPr lang="en-US" sz="2400" dirty="0"/>
              <a:t> – </a:t>
            </a:r>
            <a:r>
              <a:rPr lang="en-US" sz="2400" err="1"/>
              <a:t>ištikimybė</a:t>
            </a:r>
            <a:r>
              <a:rPr lang="en-US" sz="2400" dirty="0"/>
              <a:t> </a:t>
            </a:r>
            <a:r>
              <a:rPr lang="en-US" sz="2400" err="1"/>
              <a:t>savo</a:t>
            </a:r>
            <a:r>
              <a:rPr lang="en-US" sz="2400" dirty="0"/>
              <a:t> </a:t>
            </a:r>
            <a:r>
              <a:rPr lang="en-US" sz="2400" err="1"/>
              <a:t>didiesiems</a:t>
            </a:r>
            <a:r>
              <a:rPr lang="en-US" sz="2400" dirty="0"/>
              <a:t> </a:t>
            </a:r>
            <a:r>
              <a:rPr lang="en-US" sz="2400" err="1"/>
              <a:t>kunigaikščiams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400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D11EC-7C31-4881-A1FC-023390E75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Koks </a:t>
            </a:r>
            <a:r>
              <a:rPr lang="en-US" err="1"/>
              <a:t>judėjimas</a:t>
            </a:r>
            <a:r>
              <a:rPr lang="en-US"/>
              <a:t> </a:t>
            </a:r>
            <a:r>
              <a:rPr lang="en-US" err="1"/>
              <a:t>sudarė</a:t>
            </a:r>
            <a:r>
              <a:rPr lang="en-US"/>
              <a:t> </a:t>
            </a:r>
            <a:r>
              <a:rPr lang="en-US" err="1"/>
              <a:t>sąlygas</a:t>
            </a:r>
            <a:r>
              <a:rPr lang="en-US"/>
              <a:t> </a:t>
            </a:r>
            <a:r>
              <a:rPr lang="en-US" err="1"/>
              <a:t>pirmajai</a:t>
            </a:r>
            <a:r>
              <a:rPr lang="en-US"/>
              <a:t> </a:t>
            </a:r>
            <a:r>
              <a:rPr lang="en-US" err="1"/>
              <a:t>lietuviškai</a:t>
            </a:r>
            <a:r>
              <a:rPr lang="en-US"/>
              <a:t> </a:t>
            </a:r>
            <a:r>
              <a:rPr lang="en-US" err="1"/>
              <a:t>knygai</a:t>
            </a:r>
            <a:r>
              <a:rPr lang="en-US"/>
              <a:t> atsirasti? Kodėl?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CF974-8CD6-4C23-99E7-E38921659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 err="1"/>
              <a:t>Reformacija</a:t>
            </a:r>
            <a:r>
              <a:rPr lang="en-US" sz="3600" dirty="0"/>
              <a:t> </a:t>
            </a:r>
            <a:r>
              <a:rPr lang="en-US" sz="3600" dirty="0" err="1"/>
              <a:t>skatino</a:t>
            </a:r>
            <a:r>
              <a:rPr lang="en-US" sz="3600" dirty="0"/>
              <a:t> </a:t>
            </a:r>
            <a:r>
              <a:rPr lang="en-US" sz="3600" dirty="0" err="1"/>
              <a:t>kiekvieną</a:t>
            </a:r>
            <a:r>
              <a:rPr lang="en-US" sz="3600" dirty="0"/>
              <a:t> </a:t>
            </a:r>
            <a:r>
              <a:rPr lang="en-US" sz="3600" dirty="0" err="1"/>
              <a:t>žmogų</a:t>
            </a:r>
            <a:r>
              <a:rPr lang="en-US" sz="3600" dirty="0"/>
              <a:t> - ne tik </a:t>
            </a:r>
            <a:r>
              <a:rPr lang="en-US" sz="3600" dirty="0" err="1"/>
              <a:t>kunigus</a:t>
            </a:r>
            <a:r>
              <a:rPr lang="en-US" sz="3600" dirty="0"/>
              <a:t> </a:t>
            </a:r>
            <a:r>
              <a:rPr lang="en-US" sz="3600" dirty="0" err="1"/>
              <a:t>ir</a:t>
            </a:r>
            <a:r>
              <a:rPr lang="en-US" sz="3600" dirty="0"/>
              <a:t> </a:t>
            </a:r>
            <a:r>
              <a:rPr lang="en-US" sz="3600" dirty="0" err="1"/>
              <a:t>vienuolius</a:t>
            </a:r>
            <a:r>
              <a:rPr lang="en-US" sz="3600" dirty="0"/>
              <a:t> - </a:t>
            </a:r>
            <a:r>
              <a:rPr lang="en-US" sz="3600" dirty="0" err="1"/>
              <a:t>nagrinėti</a:t>
            </a:r>
            <a:r>
              <a:rPr lang="en-US" sz="3600" dirty="0"/>
              <a:t> </a:t>
            </a:r>
            <a:r>
              <a:rPr lang="en-US" sz="3600" dirty="0" err="1"/>
              <a:t>Šventąjį</a:t>
            </a:r>
            <a:r>
              <a:rPr lang="en-US" sz="3600" dirty="0"/>
              <a:t> </a:t>
            </a:r>
            <a:r>
              <a:rPr lang="en-US" sz="3600" dirty="0" err="1"/>
              <a:t>Raštą</a:t>
            </a:r>
            <a:r>
              <a:rPr lang="en-US" sz="3600" dirty="0"/>
              <a:t>, </a:t>
            </a:r>
            <a:r>
              <a:rPr lang="en-US" sz="3600" dirty="0" err="1"/>
              <a:t>todėl</a:t>
            </a:r>
            <a:r>
              <a:rPr lang="en-US" sz="3600" dirty="0"/>
              <a:t> </a:t>
            </a:r>
            <a:r>
              <a:rPr lang="en-US" sz="3600" dirty="0" err="1"/>
              <a:t>tapo</a:t>
            </a:r>
            <a:r>
              <a:rPr lang="en-US" sz="3600" dirty="0"/>
              <a:t> </a:t>
            </a:r>
            <a:r>
              <a:rPr lang="en-US" sz="3600" dirty="0" err="1"/>
              <a:t>būtina</a:t>
            </a:r>
            <a:r>
              <a:rPr lang="en-US" sz="3600" dirty="0"/>
              <a:t> </a:t>
            </a:r>
            <a:r>
              <a:rPr lang="en-US" sz="3600" dirty="0" err="1"/>
              <a:t>tikėjimo</a:t>
            </a:r>
            <a:r>
              <a:rPr lang="en-US" sz="3600" dirty="0"/>
              <a:t> </a:t>
            </a:r>
            <a:r>
              <a:rPr lang="en-US" sz="3600" dirty="0" err="1"/>
              <a:t>pradmenis</a:t>
            </a:r>
            <a:r>
              <a:rPr lang="en-US" sz="3600" dirty="0"/>
              <a:t> </a:t>
            </a:r>
            <a:r>
              <a:rPr lang="en-US" sz="3600" dirty="0" err="1"/>
              <a:t>ir</a:t>
            </a:r>
            <a:r>
              <a:rPr lang="en-US" sz="3600" dirty="0"/>
              <a:t> </a:t>
            </a:r>
            <a:r>
              <a:rPr lang="en-US" sz="3600" dirty="0" err="1"/>
              <a:t>pačią</a:t>
            </a:r>
            <a:r>
              <a:rPr lang="en-US" sz="3600" dirty="0"/>
              <a:t> </a:t>
            </a:r>
            <a:r>
              <a:rPr lang="en-US" sz="3600" dirty="0" err="1"/>
              <a:t>Bibliją</a:t>
            </a:r>
            <a:r>
              <a:rPr lang="en-US" sz="3600" dirty="0"/>
              <a:t> </a:t>
            </a:r>
            <a:r>
              <a:rPr lang="en-US" sz="3600" dirty="0" err="1"/>
              <a:t>išleisti</a:t>
            </a:r>
            <a:r>
              <a:rPr lang="en-US" sz="3600" dirty="0"/>
              <a:t> </a:t>
            </a:r>
            <a:r>
              <a:rPr lang="en-US" sz="3600" dirty="0" err="1"/>
              <a:t>nacionalinėmis</a:t>
            </a:r>
            <a:r>
              <a:rPr lang="en-US" sz="3600" dirty="0"/>
              <a:t> </a:t>
            </a:r>
            <a:r>
              <a:rPr lang="en-US" sz="3600" dirty="0" err="1"/>
              <a:t>kalbomis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857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685B-D7AA-45D2-9530-A4F5E4ED5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Kodėl</a:t>
            </a:r>
            <a:r>
              <a:rPr lang="en-GB"/>
              <a:t> </a:t>
            </a:r>
            <a:r>
              <a:rPr lang="en-GB" err="1"/>
              <a:t>pirmoji</a:t>
            </a:r>
            <a:r>
              <a:rPr lang="en-GB"/>
              <a:t> </a:t>
            </a:r>
            <a:r>
              <a:rPr lang="en-GB" err="1"/>
              <a:t>lietuviška</a:t>
            </a:r>
            <a:r>
              <a:rPr lang="en-GB"/>
              <a:t> </a:t>
            </a:r>
            <a:r>
              <a:rPr lang="en-GB" err="1"/>
              <a:t>knyga</a:t>
            </a:r>
            <a:r>
              <a:rPr lang="en-GB"/>
              <a:t> </a:t>
            </a:r>
            <a:r>
              <a:rPr lang="en-GB" err="1"/>
              <a:t>pasirodė</a:t>
            </a:r>
            <a:r>
              <a:rPr lang="en-GB"/>
              <a:t> </a:t>
            </a:r>
            <a:r>
              <a:rPr lang="en-GB" err="1"/>
              <a:t>Prūsijoje</a:t>
            </a:r>
            <a:r>
              <a:rPr lang="en-GB"/>
              <a:t>, o ne LDK?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BC683-4CDD-4A46-82F9-016666D32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err="1"/>
              <a:t>Paskutinis</a:t>
            </a:r>
            <a:r>
              <a:rPr lang="en-GB" sz="2800" dirty="0"/>
              <a:t> </a:t>
            </a:r>
            <a:r>
              <a:rPr lang="en-GB" sz="2800" err="1"/>
              <a:t>Vokiečių</a:t>
            </a:r>
            <a:r>
              <a:rPr lang="en-GB" sz="2800" dirty="0"/>
              <a:t> </a:t>
            </a:r>
            <a:r>
              <a:rPr lang="en-GB" sz="2800" err="1"/>
              <a:t>ordino</a:t>
            </a:r>
            <a:r>
              <a:rPr lang="en-GB" sz="2800" dirty="0"/>
              <a:t> </a:t>
            </a:r>
            <a:r>
              <a:rPr lang="en-GB" sz="2800" err="1"/>
              <a:t>magistras</a:t>
            </a:r>
            <a:r>
              <a:rPr lang="en-GB" sz="2800" dirty="0"/>
              <a:t> </a:t>
            </a:r>
            <a:r>
              <a:rPr lang="en-GB" sz="2800" err="1"/>
              <a:t>Albrechtas</a:t>
            </a:r>
            <a:r>
              <a:rPr lang="en-GB" sz="2800" dirty="0"/>
              <a:t> </a:t>
            </a:r>
            <a:r>
              <a:rPr lang="en-GB" sz="2800" err="1"/>
              <a:t>Brandenburgietis</a:t>
            </a:r>
            <a:r>
              <a:rPr lang="en-GB" sz="2800" dirty="0"/>
              <a:t> 1525 m. </a:t>
            </a:r>
            <a:r>
              <a:rPr lang="en-GB" sz="2800" err="1"/>
              <a:t>teokratinę</a:t>
            </a:r>
            <a:r>
              <a:rPr lang="en-GB" sz="2800" dirty="0"/>
              <a:t> </a:t>
            </a:r>
            <a:r>
              <a:rPr lang="en-GB" sz="2800" err="1"/>
              <a:t>ordino</a:t>
            </a:r>
            <a:r>
              <a:rPr lang="en-GB" sz="2800" dirty="0"/>
              <a:t> </a:t>
            </a:r>
            <a:r>
              <a:rPr lang="en-GB" sz="2800" err="1"/>
              <a:t>valstybę</a:t>
            </a:r>
            <a:r>
              <a:rPr lang="en-GB" sz="2800" dirty="0"/>
              <a:t> </a:t>
            </a:r>
            <a:r>
              <a:rPr lang="en-GB" sz="2800" err="1"/>
              <a:t>reorganizavo</a:t>
            </a:r>
            <a:r>
              <a:rPr lang="en-GB" sz="2800" dirty="0"/>
              <a:t> į </a:t>
            </a:r>
            <a:r>
              <a:rPr lang="en-GB" sz="2800" err="1"/>
              <a:t>pawsaulietinę</a:t>
            </a:r>
            <a:r>
              <a:rPr lang="en-GB" sz="2800" dirty="0"/>
              <a:t> </a:t>
            </a:r>
            <a:r>
              <a:rPr lang="en-GB" sz="2800" err="1"/>
              <a:t>protestantišką</a:t>
            </a:r>
            <a:r>
              <a:rPr lang="en-GB" sz="2800" dirty="0"/>
              <a:t> </a:t>
            </a:r>
            <a:r>
              <a:rPr lang="en-GB" sz="2800" err="1"/>
              <a:t>Prūsijos</a:t>
            </a:r>
            <a:r>
              <a:rPr lang="en-GB" sz="2800" dirty="0"/>
              <a:t> </a:t>
            </a:r>
            <a:r>
              <a:rPr lang="en-GB" sz="2800" err="1"/>
              <a:t>kunigaikštystę</a:t>
            </a:r>
            <a:r>
              <a:rPr lang="en-GB" sz="2800" dirty="0"/>
              <a:t>, 1544 m. </a:t>
            </a:r>
            <a:r>
              <a:rPr lang="en-GB" sz="2800" err="1"/>
              <a:t>įsteigė</a:t>
            </a:r>
            <a:r>
              <a:rPr lang="en-GB" sz="2800" dirty="0"/>
              <a:t> </a:t>
            </a:r>
            <a:r>
              <a:rPr lang="en-GB" sz="2800" err="1"/>
              <a:t>protestantišką</a:t>
            </a:r>
            <a:r>
              <a:rPr lang="en-GB" sz="2800" dirty="0"/>
              <a:t> </a:t>
            </a:r>
            <a:r>
              <a:rPr lang="en-GB" sz="2800" err="1"/>
              <a:t>Karaliaučiaus</a:t>
            </a:r>
            <a:r>
              <a:rPr lang="en-GB" sz="2800" dirty="0"/>
              <a:t> </a:t>
            </a:r>
            <a:r>
              <a:rPr lang="en-GB" sz="2800" err="1"/>
              <a:t>universitetą</a:t>
            </a:r>
            <a:r>
              <a:rPr lang="en-GB" sz="2800" dirty="0"/>
              <a:t>, į </a:t>
            </a:r>
            <a:r>
              <a:rPr lang="en-GB" sz="2800" err="1"/>
              <a:t>kurį</a:t>
            </a:r>
            <a:r>
              <a:rPr lang="en-GB" sz="2800" dirty="0"/>
              <a:t> </a:t>
            </a:r>
            <a:r>
              <a:rPr lang="en-GB" sz="2800" err="1"/>
              <a:t>kvietė</a:t>
            </a:r>
            <a:r>
              <a:rPr lang="en-GB" sz="2800" dirty="0"/>
              <a:t> </a:t>
            </a:r>
            <a:r>
              <a:rPr lang="en-GB" sz="2800" err="1"/>
              <a:t>protestantus</a:t>
            </a:r>
            <a:r>
              <a:rPr lang="en-GB" sz="2800" dirty="0"/>
              <a:t> </a:t>
            </a:r>
            <a:r>
              <a:rPr lang="en-GB" sz="2800" err="1"/>
              <a:t>lietuvius</a:t>
            </a:r>
            <a:r>
              <a:rPr lang="en-GB" sz="2800" dirty="0"/>
              <a:t> </a:t>
            </a:r>
            <a:r>
              <a:rPr lang="en-GB" sz="2800" err="1"/>
              <a:t>ir</a:t>
            </a:r>
            <a:r>
              <a:rPr lang="en-GB" sz="2800" dirty="0"/>
              <a:t> M. </a:t>
            </a:r>
            <a:r>
              <a:rPr lang="en-GB" sz="2800" err="1"/>
              <a:t>Mažvydui</a:t>
            </a:r>
            <a:r>
              <a:rPr lang="en-GB" sz="2800" dirty="0"/>
              <a:t> </a:t>
            </a:r>
            <a:r>
              <a:rPr lang="en-GB" sz="2800" err="1"/>
              <a:t>skyrė</a:t>
            </a:r>
            <a:r>
              <a:rPr lang="en-GB" sz="2800" dirty="0"/>
              <a:t> </a:t>
            </a:r>
            <a:r>
              <a:rPr lang="en-GB" sz="2800" err="1"/>
              <a:t>stipendiją</a:t>
            </a:r>
            <a:r>
              <a:rPr lang="en-GB" sz="2800" dirty="0"/>
              <a:t>. LDK </a:t>
            </a:r>
            <a:r>
              <a:rPr lang="en-GB" sz="2800" err="1"/>
              <a:t>buvo</a:t>
            </a:r>
            <a:r>
              <a:rPr lang="en-GB" sz="2800" dirty="0"/>
              <a:t> </a:t>
            </a:r>
            <a:r>
              <a:rPr lang="en-GB" sz="2800" err="1"/>
              <a:t>katalikiška</a:t>
            </a:r>
            <a:r>
              <a:rPr lang="en-GB" sz="2800" dirty="0"/>
              <a:t> </a:t>
            </a:r>
            <a:r>
              <a:rPr lang="en-GB" sz="2800" err="1"/>
              <a:t>valstybė</a:t>
            </a:r>
            <a:r>
              <a:rPr lang="en-GB" sz="2800" dirty="0"/>
              <a:t>, </a:t>
            </a:r>
            <a:r>
              <a:rPr lang="en-GB" sz="2800" err="1"/>
              <a:t>protestantai</a:t>
            </a:r>
            <a:r>
              <a:rPr lang="en-GB" sz="2800" dirty="0"/>
              <a:t> </a:t>
            </a:r>
            <a:r>
              <a:rPr lang="en-GB" sz="2800" err="1"/>
              <a:t>čia</a:t>
            </a:r>
            <a:r>
              <a:rPr lang="en-GB" sz="2800" dirty="0"/>
              <a:t> </a:t>
            </a:r>
            <a:r>
              <a:rPr lang="en-GB" sz="2800" err="1"/>
              <a:t>buvo</a:t>
            </a:r>
            <a:r>
              <a:rPr lang="en-GB" sz="2800" dirty="0"/>
              <a:t> </a:t>
            </a:r>
            <a:r>
              <a:rPr lang="en-GB" sz="2800" err="1"/>
              <a:t>šiek</a:t>
            </a:r>
            <a:r>
              <a:rPr lang="en-GB" sz="2800" dirty="0"/>
              <a:t> </a:t>
            </a:r>
            <a:r>
              <a:rPr lang="en-GB" sz="2800" err="1"/>
              <a:t>tiek</a:t>
            </a:r>
            <a:r>
              <a:rPr lang="en-GB" sz="2800" dirty="0"/>
              <a:t> </a:t>
            </a:r>
            <a:r>
              <a:rPr lang="en-GB" sz="2800" err="1"/>
              <a:t>ribojami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28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5F53F-4BCF-4FF2-9A4C-5C9A67911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Kaip „</a:t>
            </a:r>
            <a:r>
              <a:rPr lang="en-GB" err="1"/>
              <a:t>Katekizme</a:t>
            </a:r>
            <a:r>
              <a:rPr lang="en-GB"/>
              <a:t>“ </a:t>
            </a:r>
            <a:r>
              <a:rPr lang="en-GB" err="1"/>
              <a:t>tikėjimas</a:t>
            </a:r>
            <a:r>
              <a:rPr lang="en-GB"/>
              <a:t> </a:t>
            </a:r>
            <a:r>
              <a:rPr lang="en-GB" err="1"/>
              <a:t>susijęs</a:t>
            </a:r>
            <a:r>
              <a:rPr lang="en-GB"/>
              <a:t> </a:t>
            </a:r>
            <a:r>
              <a:rPr lang="en-GB" err="1"/>
              <a:t>swu</a:t>
            </a:r>
            <a:r>
              <a:rPr lang="en-GB"/>
              <a:t> </a:t>
            </a:r>
            <a:r>
              <a:rPr lang="en-GB" err="1"/>
              <a:t>mokslu</a:t>
            </a:r>
            <a:r>
              <a:rPr lang="en-GB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4E0F4-643E-4A59-9F94-1AE9A42D6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3200" err="1"/>
              <a:t>Pratarmėje</a:t>
            </a:r>
            <a:r>
              <a:rPr lang="en-GB" sz="3200" dirty="0"/>
              <a:t> </a:t>
            </a:r>
            <a:r>
              <a:rPr lang="en-GB" sz="3200" err="1"/>
              <a:t>žodžiai</a:t>
            </a:r>
            <a:r>
              <a:rPr lang="en-GB" sz="3200" dirty="0"/>
              <a:t> „</a:t>
            </a:r>
            <a:r>
              <a:rPr lang="en-GB" sz="3200" err="1"/>
              <a:t>tikėjimas</a:t>
            </a:r>
            <a:r>
              <a:rPr lang="en-GB" sz="3200" dirty="0"/>
              <a:t>“ </a:t>
            </a:r>
            <a:r>
              <a:rPr lang="en-GB" sz="3200" err="1"/>
              <a:t>ir</a:t>
            </a:r>
            <a:r>
              <a:rPr lang="en-GB" sz="3200" dirty="0"/>
              <a:t> „</a:t>
            </a:r>
            <a:r>
              <a:rPr lang="en-GB" sz="3200" err="1"/>
              <a:t>mokslas</a:t>
            </a:r>
            <a:r>
              <a:rPr lang="en-GB" sz="3200" dirty="0"/>
              <a:t>“ </a:t>
            </a:r>
            <a:r>
              <a:rPr lang="en-GB" sz="3200" err="1"/>
              <a:t>vartojami</a:t>
            </a:r>
            <a:r>
              <a:rPr lang="en-GB" sz="3200" dirty="0"/>
              <a:t> </a:t>
            </a:r>
            <a:r>
              <a:rPr lang="en-GB" sz="3200" err="1"/>
              <a:t>beveik</a:t>
            </a:r>
            <a:r>
              <a:rPr lang="en-GB" sz="3200" dirty="0"/>
              <a:t> </a:t>
            </a:r>
            <a:r>
              <a:rPr lang="en-GB" sz="3200" err="1"/>
              <a:t>sinonimiškai</a:t>
            </a:r>
            <a:r>
              <a:rPr lang="en-GB" sz="3200" dirty="0"/>
              <a:t>, </a:t>
            </a:r>
            <a:r>
              <a:rPr lang="en-GB" sz="3200" err="1"/>
              <a:t>nes</a:t>
            </a:r>
            <a:r>
              <a:rPr lang="en-GB" sz="3200" dirty="0"/>
              <a:t> </a:t>
            </a:r>
            <a:r>
              <a:rPr lang="en-GB" sz="3200" err="1"/>
              <a:t>tikėjimo</a:t>
            </a:r>
            <a:r>
              <a:rPr lang="en-GB" sz="3200" dirty="0"/>
              <a:t> </a:t>
            </a:r>
            <a:r>
              <a:rPr lang="en-GB" sz="3200" err="1"/>
              <a:t>tiesos</a:t>
            </a:r>
            <a:r>
              <a:rPr lang="en-GB" sz="3200" dirty="0"/>
              <a:t> </a:t>
            </a:r>
            <a:r>
              <a:rPr lang="en-GB" sz="3200" err="1"/>
              <a:t>suprantamos</a:t>
            </a:r>
            <a:r>
              <a:rPr lang="en-GB" sz="3200" dirty="0"/>
              <a:t> </a:t>
            </a:r>
            <a:r>
              <a:rPr lang="en-GB" sz="3200" err="1"/>
              <a:t>plačiau</a:t>
            </a:r>
            <a:r>
              <a:rPr lang="en-GB" sz="3200" dirty="0"/>
              <a:t> - </a:t>
            </a:r>
            <a:r>
              <a:rPr lang="en-GB" sz="3200" err="1"/>
              <a:t>jos</a:t>
            </a:r>
            <a:r>
              <a:rPr lang="en-GB" sz="3200" dirty="0"/>
              <a:t> </a:t>
            </a:r>
            <a:r>
              <a:rPr lang="en-GB" sz="3200" err="1"/>
              <a:t>esą</a:t>
            </a:r>
            <a:r>
              <a:rPr lang="en-GB" sz="3200" dirty="0"/>
              <a:t> </a:t>
            </a:r>
            <a:r>
              <a:rPr lang="en-GB" sz="3200" err="1"/>
              <a:t>keičia</a:t>
            </a:r>
            <a:r>
              <a:rPr lang="en-GB" sz="3200" dirty="0"/>
              <a:t>, </a:t>
            </a:r>
            <a:r>
              <a:rPr lang="en-GB" sz="3200" err="1"/>
              <a:t>brandina</a:t>
            </a:r>
            <a:r>
              <a:rPr lang="en-GB" sz="3200" dirty="0"/>
              <a:t> </a:t>
            </a:r>
            <a:r>
              <a:rPr lang="en-GB" sz="3200" err="1"/>
              <a:t>asmenybę</a:t>
            </a:r>
            <a:r>
              <a:rPr lang="en-GB" sz="3200" dirty="0"/>
              <a:t> </a:t>
            </a:r>
            <a:r>
              <a:rPr lang="en-GB" sz="3200" err="1"/>
              <a:t>visai</a:t>
            </a:r>
            <a:r>
              <a:rPr lang="en-GB" sz="3200" dirty="0"/>
              <a:t> </a:t>
            </a:r>
            <a:r>
              <a:rPr lang="en-GB" sz="3200" err="1"/>
              <a:t>kaip</a:t>
            </a:r>
            <a:r>
              <a:rPr lang="en-GB" sz="3200" dirty="0"/>
              <a:t> </a:t>
            </a:r>
            <a:r>
              <a:rPr lang="en-GB" sz="3200" err="1"/>
              <a:t>mokslas</a:t>
            </a:r>
            <a:r>
              <a:rPr lang="en-GB" sz="3200" dirty="0"/>
              <a:t>. Kita </a:t>
            </a:r>
            <a:r>
              <a:rPr lang="en-GB" sz="3200" err="1"/>
              <a:t>vertus</a:t>
            </a:r>
            <a:r>
              <a:rPr lang="en-GB" sz="3200" dirty="0"/>
              <a:t>, </a:t>
            </a:r>
            <a:r>
              <a:rPr lang="en-GB" sz="3200" err="1"/>
              <a:t>skaityti</a:t>
            </a:r>
            <a:r>
              <a:rPr lang="en-GB" sz="3200" dirty="0"/>
              <a:t> </a:t>
            </a:r>
            <a:r>
              <a:rPr lang="en-GB" sz="3200" err="1"/>
              <a:t>ir</a:t>
            </a:r>
            <a:r>
              <a:rPr lang="en-GB" sz="3200" dirty="0"/>
              <a:t> </a:t>
            </a:r>
            <a:r>
              <a:rPr lang="en-GB" sz="3200" err="1"/>
              <a:t>rašyti</a:t>
            </a:r>
            <a:r>
              <a:rPr lang="en-GB" sz="3200" dirty="0"/>
              <a:t> </a:t>
            </a:r>
            <a:r>
              <a:rPr lang="en-GB" sz="3200" err="1"/>
              <a:t>verta</a:t>
            </a:r>
            <a:r>
              <a:rPr lang="en-GB" sz="3200" dirty="0"/>
              <a:t> tam, </a:t>
            </a:r>
            <a:r>
              <a:rPr lang="en-GB" sz="3200" err="1"/>
              <a:t>kad</a:t>
            </a:r>
            <a:r>
              <a:rPr lang="en-GB" sz="3200" dirty="0"/>
              <a:t> </a:t>
            </a:r>
            <a:r>
              <a:rPr lang="en-GB" sz="3200" err="1"/>
              <a:t>galėtum</a:t>
            </a:r>
            <a:r>
              <a:rPr lang="en-GB" sz="3200" dirty="0"/>
              <a:t> </a:t>
            </a:r>
            <a:r>
              <a:rPr lang="en-GB" sz="3200" err="1"/>
              <a:t>suprasti</a:t>
            </a:r>
            <a:r>
              <a:rPr lang="en-GB" sz="3200" dirty="0"/>
              <a:t> </a:t>
            </a:r>
            <a:r>
              <a:rPr lang="en-GB" sz="3200" err="1"/>
              <a:t>Dievo</a:t>
            </a:r>
            <a:r>
              <a:rPr lang="en-GB" sz="3200" dirty="0"/>
              <a:t> </a:t>
            </a:r>
            <a:r>
              <a:rPr lang="en-GB" sz="3200" err="1"/>
              <a:t>žodį</a:t>
            </a:r>
            <a:r>
              <a:rPr lang="en-GB" sz="3200" dirty="0"/>
              <a:t>. Kas </a:t>
            </a:r>
            <a:r>
              <a:rPr lang="en-GB" sz="3200" err="1"/>
              <a:t>nepriima</a:t>
            </a:r>
            <a:r>
              <a:rPr lang="en-GB" sz="3200" dirty="0"/>
              <a:t> </a:t>
            </a:r>
            <a:r>
              <a:rPr lang="en-GB" sz="3200" err="1"/>
              <a:t>krikščioniško</a:t>
            </a:r>
            <a:r>
              <a:rPr lang="en-GB" sz="3200" dirty="0"/>
              <a:t> </a:t>
            </a:r>
            <a:r>
              <a:rPr lang="en-GB" sz="3200" err="1"/>
              <a:t>mokslo</a:t>
            </a:r>
            <a:r>
              <a:rPr lang="en-GB" sz="3200" dirty="0"/>
              <a:t>, „(…) </a:t>
            </a:r>
            <a:r>
              <a:rPr lang="en-GB" sz="3200" err="1"/>
              <a:t>amžinosu</a:t>
            </a:r>
            <a:r>
              <a:rPr lang="en-GB" sz="3200" dirty="0"/>
              <a:t> </a:t>
            </a:r>
            <a:r>
              <a:rPr lang="en-GB" sz="3200" err="1"/>
              <a:t>tamsybėsu</a:t>
            </a:r>
            <a:r>
              <a:rPr lang="en-GB" sz="3200" dirty="0"/>
              <a:t> tur </a:t>
            </a:r>
            <a:r>
              <a:rPr lang="en-GB" sz="3200" err="1"/>
              <a:t>būti</a:t>
            </a:r>
            <a:r>
              <a:rPr lang="en-GB" sz="3200" dirty="0"/>
              <a:t>“.</a:t>
            </a:r>
          </a:p>
        </p:txBody>
      </p:sp>
    </p:spTree>
    <p:extLst>
      <p:ext uri="{BB962C8B-B14F-4D97-AF65-F5344CB8AC3E}">
        <p14:creationId xmlns:p14="http://schemas.microsoft.com/office/powerpoint/2010/main" val="363420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544DB-5F5F-49B6-A534-9904987F7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Kaip </a:t>
            </a:r>
            <a:r>
              <a:rPr lang="en-GB" err="1"/>
              <a:t>pratarmėje</a:t>
            </a:r>
            <a:r>
              <a:rPr lang="en-GB"/>
              <a:t> </a:t>
            </a:r>
            <a:r>
              <a:rPr lang="en-GB" err="1"/>
              <a:t>nusakoma</a:t>
            </a:r>
            <a:r>
              <a:rPr lang="en-GB"/>
              <a:t> </a:t>
            </a:r>
            <a:r>
              <a:rPr lang="en-GB" err="1"/>
              <a:t>žodžio</a:t>
            </a:r>
            <a:r>
              <a:rPr lang="en-GB"/>
              <a:t> galia?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AECD1-9BB3-4312-AE15-3F7BA7BE0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3600" err="1"/>
              <a:t>Primenama</a:t>
            </a:r>
            <a:r>
              <a:rPr lang="en-GB" sz="3600" dirty="0"/>
              <a:t> </a:t>
            </a:r>
            <a:r>
              <a:rPr lang="en-GB" sz="3600" err="1"/>
              <a:t>biblinė</a:t>
            </a:r>
            <a:r>
              <a:rPr lang="en-GB" sz="3600" dirty="0"/>
              <a:t> </a:t>
            </a:r>
            <a:r>
              <a:rPr lang="en-GB" sz="3600" err="1"/>
              <a:t>žodžio</a:t>
            </a:r>
            <a:r>
              <a:rPr lang="en-GB" sz="3600" dirty="0"/>
              <a:t>, </a:t>
            </a:r>
            <a:r>
              <a:rPr lang="en-GB" sz="3600" err="1"/>
              <a:t>kaip</a:t>
            </a:r>
            <a:r>
              <a:rPr lang="en-GB" sz="3600" dirty="0"/>
              <a:t> </a:t>
            </a:r>
            <a:r>
              <a:rPr lang="en-GB" sz="3600" err="1"/>
              <a:t>kūrybos</a:t>
            </a:r>
            <a:r>
              <a:rPr lang="en-GB" sz="3600" dirty="0"/>
              <a:t> </a:t>
            </a:r>
            <a:r>
              <a:rPr lang="en-GB" sz="3600" err="1"/>
              <a:t>instrumento</a:t>
            </a:r>
            <a:r>
              <a:rPr lang="en-GB" sz="3600" dirty="0"/>
              <a:t>, </a:t>
            </a:r>
            <a:r>
              <a:rPr lang="en-GB" sz="3600" err="1"/>
              <a:t>galia</a:t>
            </a:r>
            <a:r>
              <a:rPr lang="en-GB" sz="3600" dirty="0"/>
              <a:t>: „</a:t>
            </a:r>
            <a:r>
              <a:rPr lang="en-GB" sz="3600" err="1"/>
              <a:t>Dievas</a:t>
            </a:r>
            <a:r>
              <a:rPr lang="en-GB" sz="3600" dirty="0"/>
              <a:t> </a:t>
            </a:r>
            <a:r>
              <a:rPr lang="en-GB" sz="3600" err="1"/>
              <a:t>dangų</a:t>
            </a:r>
            <a:r>
              <a:rPr lang="en-GB" sz="3600" dirty="0"/>
              <a:t>, </a:t>
            </a:r>
            <a:r>
              <a:rPr lang="en-GB" sz="3600" err="1"/>
              <a:t>žemę</a:t>
            </a:r>
            <a:r>
              <a:rPr lang="en-GB" sz="3600" dirty="0"/>
              <a:t> </a:t>
            </a:r>
            <a:r>
              <a:rPr lang="en-GB" sz="3600" err="1"/>
              <a:t>žodžiu</a:t>
            </a:r>
            <a:r>
              <a:rPr lang="en-GB" sz="3600" dirty="0"/>
              <a:t> </a:t>
            </a:r>
            <a:r>
              <a:rPr lang="en-GB" sz="3600" err="1"/>
              <a:t>vienu</a:t>
            </a:r>
            <a:r>
              <a:rPr lang="en-GB" sz="3600" dirty="0"/>
              <a:t> </a:t>
            </a:r>
            <a:r>
              <a:rPr lang="en-GB" sz="3600" err="1"/>
              <a:t>sutvėrė</a:t>
            </a:r>
            <a:r>
              <a:rPr lang="en-GB" sz="3600" dirty="0"/>
              <a:t>.“ </a:t>
            </a:r>
            <a:r>
              <a:rPr lang="en-GB" sz="3600" err="1"/>
              <a:t>Žmonėms</a:t>
            </a:r>
            <a:r>
              <a:rPr lang="en-GB" sz="3600" dirty="0"/>
              <a:t> </a:t>
            </a:r>
            <a:r>
              <a:rPr lang="en-GB" sz="3600" err="1"/>
              <a:t>siūloma</a:t>
            </a:r>
            <a:r>
              <a:rPr lang="en-GB" sz="3600" dirty="0"/>
              <a:t> </a:t>
            </a:r>
            <a:r>
              <a:rPr lang="en-GB" sz="3600" err="1"/>
              <a:t>patikėti</a:t>
            </a:r>
            <a:r>
              <a:rPr lang="en-GB" sz="3600" dirty="0"/>
              <a:t> </a:t>
            </a:r>
            <a:r>
              <a:rPr lang="en-GB" sz="3600" err="1"/>
              <a:t>žodžio</a:t>
            </a:r>
            <a:r>
              <a:rPr lang="en-GB" sz="3600" dirty="0"/>
              <a:t> </a:t>
            </a:r>
            <a:r>
              <a:rPr lang="en-GB" sz="3600" err="1"/>
              <a:t>galia</a:t>
            </a:r>
            <a:r>
              <a:rPr lang="en-GB" sz="3600" dirty="0"/>
              <a:t>, mat </a:t>
            </a:r>
            <a:r>
              <a:rPr lang="en-GB" sz="3600" err="1"/>
              <a:t>žodis</a:t>
            </a:r>
            <a:r>
              <a:rPr lang="en-GB" sz="3600" dirty="0"/>
              <a:t> </a:t>
            </a:r>
            <a:r>
              <a:rPr lang="en-GB" sz="3600" err="1"/>
              <a:t>turi</a:t>
            </a:r>
            <a:r>
              <a:rPr lang="en-GB" sz="3600" dirty="0"/>
              <a:t> </a:t>
            </a:r>
            <a:r>
              <a:rPr lang="en-GB" sz="3600" err="1"/>
              <a:t>iš</a:t>
            </a:r>
            <a:r>
              <a:rPr lang="en-GB" sz="3600" dirty="0"/>
              <a:t> </a:t>
            </a:r>
            <a:r>
              <a:rPr lang="en-GB" sz="3600" err="1"/>
              <a:t>esmės</a:t>
            </a:r>
            <a:r>
              <a:rPr lang="en-GB" sz="3600" dirty="0"/>
              <a:t> </a:t>
            </a:r>
            <a:r>
              <a:rPr lang="en-GB" sz="3600" err="1"/>
              <a:t>pakeisti</a:t>
            </a:r>
            <a:r>
              <a:rPr lang="en-GB" sz="3600" dirty="0"/>
              <a:t> </a:t>
            </a:r>
            <a:r>
              <a:rPr lang="en-GB" sz="3600" err="1"/>
              <a:t>jų</a:t>
            </a:r>
            <a:r>
              <a:rPr lang="en-GB" sz="3600" dirty="0"/>
              <a:t> </a:t>
            </a:r>
            <a:r>
              <a:rPr lang="en-GB" sz="3600" err="1"/>
              <a:t>gyvenimą</a:t>
            </a:r>
            <a:r>
              <a:rPr lang="en-GB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194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ACE35-B8C4-4009-A4B3-0B9E1F52F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Kokia</a:t>
            </a:r>
            <a:r>
              <a:rPr lang="en-GB"/>
              <a:t> </a:t>
            </a:r>
            <a:r>
              <a:rPr lang="en-GB" err="1"/>
              <a:t>pirmosios</a:t>
            </a:r>
            <a:r>
              <a:rPr lang="en-GB"/>
              <a:t> </a:t>
            </a:r>
            <a:r>
              <a:rPr lang="en-GB" err="1"/>
              <a:t>lietuviškos</a:t>
            </a:r>
            <a:r>
              <a:rPr lang="en-GB"/>
              <a:t> </a:t>
            </a:r>
            <a:r>
              <a:rPr lang="en-GB" err="1"/>
              <a:t>knygos</a:t>
            </a:r>
            <a:r>
              <a:rPr lang="en-GB"/>
              <a:t> </a:t>
            </a:r>
            <a:r>
              <a:rPr lang="en-GB" err="1"/>
              <a:t>reikšmė</a:t>
            </a:r>
            <a:r>
              <a:rPr lang="en-GB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91FB3-9C13-4636-A41C-EBC796898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3600" err="1"/>
              <a:t>Rašytinio</a:t>
            </a:r>
            <a:r>
              <a:rPr lang="en-GB" sz="3600" dirty="0"/>
              <a:t> </a:t>
            </a:r>
            <a:r>
              <a:rPr lang="en-GB" sz="3600" err="1"/>
              <a:t>žodžio</a:t>
            </a:r>
            <a:r>
              <a:rPr lang="en-GB" sz="3600" dirty="0"/>
              <a:t> </a:t>
            </a:r>
            <a:r>
              <a:rPr lang="en-GB" sz="3600" err="1"/>
              <a:t>atsiradimas</a:t>
            </a:r>
            <a:r>
              <a:rPr lang="en-GB" sz="3600" dirty="0"/>
              <a:t> </a:t>
            </a:r>
            <a:r>
              <a:rPr lang="en-GB" sz="3600" err="1"/>
              <a:t>rodo</a:t>
            </a:r>
            <a:r>
              <a:rPr lang="en-GB" sz="3600" dirty="0"/>
              <a:t> </a:t>
            </a:r>
            <a:r>
              <a:rPr lang="en-GB" sz="3600" err="1"/>
              <a:t>tautos</a:t>
            </a:r>
            <a:r>
              <a:rPr lang="en-GB" sz="3600" dirty="0"/>
              <a:t> </a:t>
            </a:r>
            <a:r>
              <a:rPr lang="en-GB" sz="3600" err="1"/>
              <a:t>kultūrinę</a:t>
            </a:r>
            <a:r>
              <a:rPr lang="en-GB" sz="3600" dirty="0"/>
              <a:t> </a:t>
            </a:r>
            <a:r>
              <a:rPr lang="en-GB" sz="3600" err="1"/>
              <a:t>brandą</a:t>
            </a:r>
            <a:r>
              <a:rPr lang="en-GB" sz="3600" dirty="0"/>
              <a:t>, </a:t>
            </a:r>
            <a:r>
              <a:rPr lang="en-GB" sz="3600" err="1"/>
              <a:t>todėl</a:t>
            </a:r>
            <a:r>
              <a:rPr lang="en-GB" sz="3600" dirty="0"/>
              <a:t> </a:t>
            </a:r>
            <a:r>
              <a:rPr lang="en-GB" sz="3600" err="1"/>
              <a:t>pirmoji</a:t>
            </a:r>
            <a:r>
              <a:rPr lang="en-GB" sz="3600" dirty="0"/>
              <a:t> </a:t>
            </a:r>
            <a:r>
              <a:rPr lang="en-GB" sz="3600" err="1"/>
              <a:t>lietuviška</a:t>
            </a:r>
            <a:r>
              <a:rPr lang="en-GB" sz="3600" dirty="0"/>
              <a:t> </a:t>
            </a:r>
            <a:r>
              <a:rPr lang="en-GB" sz="3600" err="1"/>
              <a:t>knyga</a:t>
            </a:r>
            <a:r>
              <a:rPr lang="en-GB" sz="3600" dirty="0"/>
              <a:t> </a:t>
            </a:r>
            <a:r>
              <a:rPr lang="en-GB" sz="3600" err="1"/>
              <a:t>simboliškai</a:t>
            </a:r>
            <a:r>
              <a:rPr lang="en-GB" sz="3600" dirty="0"/>
              <a:t> </a:t>
            </a:r>
            <a:r>
              <a:rPr lang="en-GB" sz="3600" err="1"/>
              <a:t>reiškia</a:t>
            </a:r>
            <a:r>
              <a:rPr lang="en-GB" sz="3600" dirty="0"/>
              <a:t> </a:t>
            </a:r>
            <a:r>
              <a:rPr lang="en-GB" sz="3600" err="1"/>
              <a:t>tautinės</a:t>
            </a:r>
            <a:r>
              <a:rPr lang="en-GB" sz="3600" dirty="0"/>
              <a:t> </a:t>
            </a:r>
            <a:r>
              <a:rPr lang="en-GB" sz="3600" err="1"/>
              <a:t>kultūros</a:t>
            </a:r>
            <a:r>
              <a:rPr lang="en-GB" sz="3600" dirty="0"/>
              <a:t> </a:t>
            </a:r>
            <a:r>
              <a:rPr lang="en-GB" sz="3600" err="1"/>
              <a:t>pradžią</a:t>
            </a:r>
            <a:r>
              <a:rPr lang="en-GB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320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1E2BC-CC26-4B67-80AF-ED391660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Kas </a:t>
            </a:r>
            <a:r>
              <a:rPr lang="en-GB" err="1"/>
              <a:t>įrodo</a:t>
            </a:r>
            <a:r>
              <a:rPr lang="en-GB"/>
              <a:t>, </a:t>
            </a:r>
            <a:r>
              <a:rPr lang="en-GB" err="1"/>
              <a:t>kad</a:t>
            </a:r>
            <a:r>
              <a:rPr lang="en-GB"/>
              <a:t> </a:t>
            </a:r>
            <a:r>
              <a:rPr lang="en-GB" err="1"/>
              <a:t>tekstą</a:t>
            </a:r>
            <a:r>
              <a:rPr lang="en-GB"/>
              <a:t> </a:t>
            </a:r>
            <a:r>
              <a:rPr lang="en-GB" err="1"/>
              <a:t>parašė</a:t>
            </a:r>
            <a:r>
              <a:rPr lang="en-GB"/>
              <a:t> Martynas Mažvydas?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6AA76-D152-4DA3-B7BD-3BC8B965F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sz="3600" dirty="0"/>
          </a:p>
          <a:p>
            <a:pPr>
              <a:buClr>
                <a:srgbClr val="262626"/>
              </a:buClr>
            </a:pPr>
            <a:r>
              <a:rPr lang="en-GB" sz="3600" dirty="0" err="1"/>
              <a:t>Akrostichas</a:t>
            </a:r>
            <a:r>
              <a:rPr lang="en-GB" sz="3600" dirty="0"/>
              <a:t> MARTJNVS MOSVJDIVS.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04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444A3-EDC1-400D-AF0D-CC7B100AA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Mikalojus Daukša. „Postilė“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A9D16-2899-420E-988E-1FD64DA97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933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11F28-4218-4DCB-B9E4-87287CC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Apibūdinkite M. Daukšos asmenybę.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676C5-46EB-46E8-9E7B-A5DE0AA8E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err="1"/>
              <a:t>Plačių</a:t>
            </a:r>
            <a:r>
              <a:rPr lang="en-GB" sz="2400" dirty="0"/>
              <a:t> </a:t>
            </a:r>
            <a:r>
              <a:rPr lang="en-GB" sz="2400" err="1"/>
              <a:t>pažiūrų</a:t>
            </a:r>
            <a:r>
              <a:rPr lang="en-GB" sz="2400" dirty="0"/>
              <a:t>, </a:t>
            </a:r>
            <a:r>
              <a:rPr lang="en-GB" sz="2400" err="1"/>
              <a:t>itin</a:t>
            </a:r>
            <a:r>
              <a:rPr lang="en-GB" sz="2400" dirty="0"/>
              <a:t> </a:t>
            </a:r>
            <a:r>
              <a:rPr lang="en-GB" sz="2400" err="1"/>
              <a:t>išsilavinęs</a:t>
            </a:r>
            <a:r>
              <a:rPr lang="en-GB" sz="2400" dirty="0"/>
              <a:t>, </a:t>
            </a:r>
            <a:r>
              <a:rPr lang="en-GB" sz="2400" err="1"/>
              <a:t>veržlaus</a:t>
            </a:r>
            <a:r>
              <a:rPr lang="en-GB" sz="2400" dirty="0"/>
              <a:t> </a:t>
            </a:r>
            <a:r>
              <a:rPr lang="en-GB" sz="2400" err="1"/>
              <a:t>būdo</a:t>
            </a:r>
            <a:r>
              <a:rPr lang="en-GB" sz="2400" dirty="0"/>
              <a:t>, </a:t>
            </a:r>
            <a:r>
              <a:rPr lang="en-GB" sz="2400"/>
              <a:t>idealistas, tolerantiškas</a:t>
            </a:r>
            <a:r>
              <a:rPr lang="en-GB" sz="2400" dirty="0"/>
              <a:t>.</a:t>
            </a:r>
          </a:p>
          <a:p>
            <a:pPr>
              <a:buClr>
                <a:srgbClr val="262626"/>
              </a:buClr>
            </a:pPr>
            <a:r>
              <a:rPr lang="en-GB" sz="2400" dirty="0">
                <a:ea typeface="+mn-lt"/>
                <a:cs typeface="+mn-lt"/>
              </a:rPr>
              <a:t>1579 </a:t>
            </a:r>
            <a:r>
              <a:rPr lang="en-GB" sz="2400" err="1">
                <a:ea typeface="+mn-lt"/>
                <a:cs typeface="+mn-lt"/>
              </a:rPr>
              <a:t>metais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Žemaičių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vyskupiją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vizitavęs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Tarkvinijus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Pekulas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err="1">
                <a:ea typeface="+mn-lt"/>
                <a:cs typeface="+mn-lt"/>
              </a:rPr>
              <a:t>aplankęs</a:t>
            </a:r>
            <a:r>
              <a:rPr lang="en-GB" sz="2400" dirty="0">
                <a:ea typeface="+mn-lt"/>
                <a:cs typeface="+mn-lt"/>
              </a:rPr>
              <a:t> M. Daukšos </a:t>
            </a:r>
            <a:r>
              <a:rPr lang="en-GB" sz="2400" err="1">
                <a:ea typeface="+mn-lt"/>
                <a:cs typeface="+mn-lt"/>
              </a:rPr>
              <a:t>kleboniją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Krakėse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err="1">
                <a:ea typeface="+mn-lt"/>
                <a:cs typeface="+mn-lt"/>
              </a:rPr>
              <a:t>pažymėjo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jos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gerą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būklę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ir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kad</a:t>
            </a:r>
            <a:r>
              <a:rPr lang="en-GB" sz="2400" dirty="0">
                <a:ea typeface="+mn-lt"/>
                <a:cs typeface="+mn-lt"/>
              </a:rPr>
              <a:t> name </a:t>
            </a:r>
            <a:r>
              <a:rPr lang="en-GB" sz="2400" err="1">
                <a:ea typeface="+mn-lt"/>
                <a:cs typeface="+mn-lt"/>
              </a:rPr>
              <a:t>esama</a:t>
            </a:r>
            <a:r>
              <a:rPr lang="en-GB" sz="2400" dirty="0">
                <a:ea typeface="+mn-lt"/>
                <a:cs typeface="+mn-lt"/>
              </a:rPr>
              <a:t> „</a:t>
            </a:r>
            <a:r>
              <a:rPr lang="en-GB" sz="2400" err="1">
                <a:ea typeface="+mn-lt"/>
                <a:cs typeface="+mn-lt"/>
              </a:rPr>
              <a:t>daugybės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įvairių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mokslo</a:t>
            </a:r>
            <a:r>
              <a:rPr lang="en-GB" sz="2400" dirty="0">
                <a:ea typeface="+mn-lt"/>
                <a:cs typeface="+mn-lt"/>
              </a:rPr>
              <a:t> knygų“</a:t>
            </a:r>
            <a:r>
              <a:rPr lang="en-GB" sz="2400" baseline="30000" dirty="0">
                <a:ea typeface="+mn-lt"/>
                <a:cs typeface="+mn-lt"/>
              </a:rPr>
              <a:t>5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err="1">
                <a:ea typeface="+mn-lt"/>
                <a:cs typeface="+mn-lt"/>
              </a:rPr>
              <a:t>tačiau</a:t>
            </a:r>
            <a:r>
              <a:rPr lang="en-GB" sz="2400" dirty="0">
                <a:ea typeface="+mn-lt"/>
                <a:cs typeface="+mn-lt"/>
              </a:rPr>
              <a:t> tarp </a:t>
            </a:r>
            <a:r>
              <a:rPr lang="en-GB" sz="2400" err="1">
                <a:ea typeface="+mn-lt"/>
                <a:cs typeface="+mn-lt"/>
              </a:rPr>
              <a:t>jų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paminėjo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ir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keletą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netinkamų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turėti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katalikų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dvasininkui</a:t>
            </a:r>
            <a:r>
              <a:rPr lang="en-GB" sz="2400" dirty="0">
                <a:ea typeface="+mn-lt"/>
                <a:cs typeface="+mn-lt"/>
              </a:rPr>
              <a:t>. Tai </a:t>
            </a:r>
            <a:r>
              <a:rPr lang="en-GB" sz="2400" err="1">
                <a:ea typeface="+mn-lt"/>
                <a:cs typeface="+mn-lt"/>
              </a:rPr>
              <a:t>buvo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Filypo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Melanchtono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ir</a:t>
            </a:r>
            <a:r>
              <a:rPr lang="en-GB" sz="2400" dirty="0">
                <a:ea typeface="+mn-lt"/>
                <a:cs typeface="+mn-lt"/>
              </a:rPr>
              <a:t> Jono </a:t>
            </a:r>
            <a:r>
              <a:rPr lang="en-GB" sz="2400" err="1">
                <a:ea typeface="+mn-lt"/>
                <a:cs typeface="+mn-lt"/>
              </a:rPr>
              <a:t>Meclerio</a:t>
            </a:r>
            <a:r>
              <a:rPr lang="en-GB" sz="2400" dirty="0">
                <a:ea typeface="+mn-lt"/>
                <a:cs typeface="+mn-lt"/>
              </a:rPr>
              <a:t> „</a:t>
            </a:r>
            <a:r>
              <a:rPr lang="en-GB" sz="2400" err="1">
                <a:ea typeface="+mn-lt"/>
                <a:cs typeface="+mn-lt"/>
              </a:rPr>
              <a:t>Graikų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kalbos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gramatikos</a:t>
            </a:r>
            <a:r>
              <a:rPr lang="en-GB" sz="2400" dirty="0">
                <a:ea typeface="+mn-lt"/>
                <a:cs typeface="+mn-lt"/>
              </a:rPr>
              <a:t>“ </a:t>
            </a:r>
            <a:r>
              <a:rPr lang="en-GB" sz="2400" err="1">
                <a:ea typeface="+mn-lt"/>
                <a:cs typeface="+mn-lt"/>
              </a:rPr>
              <a:t>bei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Erazmo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Roterdamiečio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sudarytas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lotyniškų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ir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graikiškų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sentencijų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rinkinys</a:t>
            </a:r>
            <a:r>
              <a:rPr lang="en-GB" sz="2400" dirty="0">
                <a:ea typeface="+mn-lt"/>
                <a:cs typeface="+mn-lt"/>
              </a:rPr>
              <a:t> „</a:t>
            </a:r>
            <a:r>
              <a:rPr lang="en-GB" sz="2400" err="1">
                <a:ea typeface="+mn-lt"/>
                <a:cs typeface="+mn-lt"/>
              </a:rPr>
              <a:t>Adagia</a:t>
            </a:r>
            <a:r>
              <a:rPr lang="en-GB" sz="2400" dirty="0">
                <a:ea typeface="+mn-lt"/>
                <a:cs typeface="+mn-lt"/>
              </a:rPr>
              <a:t>“, </a:t>
            </a:r>
            <a:r>
              <a:rPr lang="en-GB" sz="2400" err="1">
                <a:ea typeface="+mn-lt"/>
                <a:cs typeface="+mn-lt"/>
              </a:rPr>
              <a:t>kurias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Pekulas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liepė</a:t>
            </a:r>
            <a:r>
              <a:rPr lang="en-GB" sz="2400" dirty="0">
                <a:ea typeface="+mn-lt"/>
                <a:cs typeface="+mn-lt"/>
              </a:rPr>
              <a:t> „</a:t>
            </a:r>
            <a:r>
              <a:rPr lang="en-GB" sz="2400" err="1">
                <a:ea typeface="+mn-lt"/>
                <a:cs typeface="+mn-lt"/>
              </a:rPr>
              <a:t>sudeginti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arba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suplėšyti</a:t>
            </a:r>
            <a:r>
              <a:rPr lang="en-GB" sz="2400" dirty="0">
                <a:ea typeface="+mn-lt"/>
                <a:cs typeface="+mn-lt"/>
              </a:rPr>
              <a:t>“. Taigi M. </a:t>
            </a:r>
            <a:r>
              <a:rPr lang="en-GB" sz="2400" err="1">
                <a:ea typeface="+mn-lt"/>
                <a:cs typeface="+mn-lt"/>
              </a:rPr>
              <a:t>Daukša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mokėjo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arba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mokėsi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ir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graikų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err="1">
                <a:ea typeface="+mn-lt"/>
                <a:cs typeface="+mn-lt"/>
              </a:rPr>
              <a:t>kalbos</a:t>
            </a:r>
            <a:r>
              <a:rPr lang="en-GB" sz="2400" dirty="0">
                <a:ea typeface="+mn-lt"/>
                <a:cs typeface="+mn-lt"/>
              </a:rPr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3689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72D13-1609-4CCE-9E42-EFA39C189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Ką</a:t>
            </a:r>
            <a:r>
              <a:rPr lang="en-GB"/>
              <a:t> </a:t>
            </a:r>
            <a:r>
              <a:rPr lang="en-GB" err="1"/>
              <a:t>parašė</a:t>
            </a:r>
            <a:r>
              <a:rPr lang="en-GB"/>
              <a:t>, </a:t>
            </a:r>
            <a:r>
              <a:rPr lang="en-GB" err="1"/>
              <a:t>kur</a:t>
            </a:r>
            <a:r>
              <a:rPr lang="en-GB"/>
              <a:t> </a:t>
            </a:r>
            <a:r>
              <a:rPr lang="en-GB" err="1"/>
              <a:t>ir</a:t>
            </a:r>
            <a:r>
              <a:rPr lang="en-GB"/>
              <a:t> </a:t>
            </a:r>
            <a:r>
              <a:rPr lang="en-GB" err="1"/>
              <a:t>kada</a:t>
            </a:r>
            <a:r>
              <a:rPr lang="en-GB"/>
              <a:t> </a:t>
            </a:r>
            <a:r>
              <a:rPr lang="en-GB" err="1"/>
              <a:t>išleido</a:t>
            </a:r>
            <a:r>
              <a:rPr lang="en-GB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7DBC9-CBA7-49BD-98EF-06D350AF2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dirty="0" err="1"/>
              <a:t>Katalikiškas</a:t>
            </a:r>
            <a:r>
              <a:rPr lang="en-GB" sz="2800" dirty="0"/>
              <a:t> „</a:t>
            </a:r>
            <a:r>
              <a:rPr lang="en-GB" sz="2800" dirty="0" err="1"/>
              <a:t>Katekizmas</a:t>
            </a:r>
            <a:r>
              <a:rPr lang="en-GB" sz="2800" dirty="0"/>
              <a:t>“ - </a:t>
            </a:r>
            <a:r>
              <a:rPr lang="en-GB" sz="2800" dirty="0" err="1"/>
              <a:t>pirmoji</a:t>
            </a:r>
            <a:r>
              <a:rPr lang="en-GB" sz="2800" dirty="0"/>
              <a:t> </a:t>
            </a:r>
            <a:r>
              <a:rPr lang="en-GB" sz="2800" dirty="0" err="1"/>
              <a:t>lietuviška</a:t>
            </a:r>
            <a:r>
              <a:rPr lang="en-GB" sz="2800" dirty="0"/>
              <a:t> </a:t>
            </a:r>
            <a:r>
              <a:rPr lang="en-GB" sz="2800" dirty="0" err="1"/>
              <a:t>knyga</a:t>
            </a:r>
            <a:r>
              <a:rPr lang="en-GB" sz="2800" dirty="0"/>
              <a:t> LDK </a:t>
            </a:r>
            <a:r>
              <a:rPr lang="en-GB" sz="2800" dirty="0" err="1"/>
              <a:t>teritorijoje</a:t>
            </a:r>
            <a:r>
              <a:rPr lang="en-GB" sz="2800" dirty="0"/>
              <a:t> (1595 m.)</a:t>
            </a:r>
            <a:endParaRPr lang="en-US" sz="2800"/>
          </a:p>
          <a:p>
            <a:pPr>
              <a:buClr>
                <a:srgbClr val="262626"/>
              </a:buClr>
            </a:pPr>
            <a:r>
              <a:rPr lang="en-GB" sz="2800" err="1"/>
              <a:t>Katalikiška</a:t>
            </a:r>
            <a:r>
              <a:rPr lang="en-GB" sz="2800" dirty="0"/>
              <a:t> „</a:t>
            </a:r>
            <a:r>
              <a:rPr lang="en-GB" sz="2800" err="1"/>
              <a:t>Postilė</a:t>
            </a:r>
            <a:r>
              <a:rPr lang="en-GB" sz="2800" dirty="0"/>
              <a:t>“ - </a:t>
            </a:r>
            <a:r>
              <a:rPr lang="en-GB" sz="2800" err="1"/>
              <a:t>svarbiausias</a:t>
            </a:r>
            <a:r>
              <a:rPr lang="en-GB" sz="2800" dirty="0"/>
              <a:t> M. Daukšos </a:t>
            </a:r>
            <a:r>
              <a:rPr lang="en-GB" sz="2800" err="1"/>
              <a:t>veikalas</a:t>
            </a:r>
            <a:r>
              <a:rPr lang="en-GB" sz="2800" dirty="0"/>
              <a:t> (1599 m. </a:t>
            </a:r>
            <a:r>
              <a:rPr lang="en-GB" sz="2800" err="1"/>
              <a:t>Vilniuje</a:t>
            </a:r>
            <a:r>
              <a:rPr lang="en-GB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824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83914-6351-412D-8ACA-5CED78432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Kaip </a:t>
            </a:r>
            <a:r>
              <a:rPr lang="en-GB" err="1"/>
              <a:t>vadinasi</a:t>
            </a:r>
            <a:r>
              <a:rPr lang="en-GB"/>
              <a:t> M. Daukšos, o kaip – M. </a:t>
            </a:r>
            <a:r>
              <a:rPr lang="en-GB" err="1"/>
              <a:t>Mažvydo</a:t>
            </a:r>
            <a:r>
              <a:rPr lang="en-GB"/>
              <a:t> </a:t>
            </a:r>
            <a:r>
              <a:rPr lang="en-GB" err="1"/>
              <a:t>kūrinių</a:t>
            </a:r>
            <a:r>
              <a:rPr lang="en-GB"/>
              <a:t> </a:t>
            </a:r>
            <a:r>
              <a:rPr lang="en-GB" err="1"/>
              <a:t>įžangos</a:t>
            </a:r>
            <a:r>
              <a:rPr lang="en-GB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BC44A-74DA-43A3-B0FA-2DBEFFDF1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dirty="0"/>
              <a:t>M. Daukšos „</a:t>
            </a:r>
            <a:r>
              <a:rPr lang="en-GB" sz="2800" dirty="0" err="1"/>
              <a:t>Postilės</a:t>
            </a:r>
            <a:r>
              <a:rPr lang="en-GB" sz="2800" dirty="0"/>
              <a:t>“ (1599 m.) </a:t>
            </a:r>
            <a:r>
              <a:rPr lang="en-GB" sz="2800" dirty="0" err="1"/>
              <a:t>svarbiausia</a:t>
            </a:r>
            <a:r>
              <a:rPr lang="en-GB" sz="2800" dirty="0"/>
              <a:t> </a:t>
            </a:r>
            <a:r>
              <a:rPr lang="en-GB" sz="2800" dirty="0" err="1"/>
              <a:t>dalis</a:t>
            </a:r>
            <a:r>
              <a:rPr lang="en-GB" sz="2800" dirty="0"/>
              <a:t> - „</a:t>
            </a:r>
            <a:r>
              <a:rPr lang="en-GB" sz="2800" dirty="0" err="1"/>
              <a:t>Prakalba</a:t>
            </a:r>
            <a:r>
              <a:rPr lang="en-GB" sz="2800" dirty="0"/>
              <a:t> į </a:t>
            </a:r>
            <a:r>
              <a:rPr lang="en-GB" sz="2800" dirty="0" err="1"/>
              <a:t>malonųjį</a:t>
            </a:r>
            <a:r>
              <a:rPr lang="en-GB" sz="2800" dirty="0"/>
              <a:t> </a:t>
            </a:r>
            <a:r>
              <a:rPr lang="en-GB" sz="2800" dirty="0" err="1"/>
              <a:t>skaitytoją</a:t>
            </a:r>
            <a:r>
              <a:rPr lang="en-GB" sz="2800" dirty="0"/>
              <a:t>".</a:t>
            </a:r>
            <a:endParaRPr lang="en-US" sz="2800"/>
          </a:p>
          <a:p>
            <a:pPr>
              <a:buClr>
                <a:srgbClr val="262626"/>
              </a:buClr>
            </a:pPr>
            <a:r>
              <a:rPr lang="en-GB" sz="2800" dirty="0"/>
              <a:t>M. </a:t>
            </a:r>
            <a:r>
              <a:rPr lang="en-GB" sz="2800" dirty="0" err="1"/>
              <a:t>Mažvydo</a:t>
            </a:r>
            <a:r>
              <a:rPr lang="en-GB" sz="2800" dirty="0"/>
              <a:t> „</a:t>
            </a:r>
            <a:r>
              <a:rPr lang="en-GB" sz="2800" dirty="0" err="1"/>
              <a:t>Katekizmo</a:t>
            </a:r>
            <a:r>
              <a:rPr lang="en-GB" sz="2800" dirty="0"/>
              <a:t>“ (1547 m.) </a:t>
            </a:r>
            <a:r>
              <a:rPr lang="en-GB" sz="2800" dirty="0" err="1"/>
              <a:t>literatūriškai</a:t>
            </a:r>
            <a:r>
              <a:rPr lang="en-GB" sz="2800" dirty="0"/>
              <a:t> </a:t>
            </a:r>
            <a:r>
              <a:rPr lang="en-GB" sz="2800" dirty="0" err="1"/>
              <a:t>svarbiausia</a:t>
            </a:r>
            <a:r>
              <a:rPr lang="en-GB" sz="2800" dirty="0"/>
              <a:t> </a:t>
            </a:r>
            <a:r>
              <a:rPr lang="en-GB" sz="2800" dirty="0" err="1"/>
              <a:t>dalis</a:t>
            </a:r>
            <a:r>
              <a:rPr lang="en-GB" sz="2800" dirty="0"/>
              <a:t> – </a:t>
            </a:r>
            <a:r>
              <a:rPr lang="en-GB" sz="2800" dirty="0" err="1"/>
              <a:t>eiliuota</a:t>
            </a:r>
            <a:r>
              <a:rPr lang="en-GB" sz="2800" dirty="0"/>
              <a:t> </a:t>
            </a:r>
            <a:r>
              <a:rPr lang="en-GB" sz="2800" dirty="0" err="1"/>
              <a:t>lietuviška</a:t>
            </a:r>
            <a:r>
              <a:rPr lang="en-GB" sz="2800" dirty="0"/>
              <a:t> </a:t>
            </a:r>
            <a:r>
              <a:rPr lang="en-GB" sz="2800" dirty="0" err="1"/>
              <a:t>prakalba</a:t>
            </a:r>
            <a:r>
              <a:rPr lang="en-GB" sz="2800" dirty="0"/>
              <a:t> „</a:t>
            </a:r>
            <a:r>
              <a:rPr lang="en-GB" sz="2800" dirty="0" err="1"/>
              <a:t>Knygelės</a:t>
            </a:r>
            <a:r>
              <a:rPr lang="en-GB" sz="2800" dirty="0"/>
              <a:t> </a:t>
            </a:r>
            <a:r>
              <a:rPr lang="en-GB" sz="2800" dirty="0" err="1"/>
              <a:t>pačios</a:t>
            </a:r>
            <a:r>
              <a:rPr lang="en-GB" sz="2800" dirty="0"/>
              <a:t> </a:t>
            </a:r>
            <a:r>
              <a:rPr lang="en-GB" sz="2800" dirty="0" err="1"/>
              <a:t>bylo</a:t>
            </a:r>
            <a:r>
              <a:rPr lang="en-GB" sz="2800" dirty="0"/>
              <a:t> </a:t>
            </a:r>
            <a:r>
              <a:rPr lang="en-GB" sz="2800" dirty="0" err="1"/>
              <a:t>lietuvninkump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žemaičiump</a:t>
            </a:r>
            <a:r>
              <a:rPr lang="en-GB" sz="2800" dirty="0"/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320700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1115E-CFFF-45BB-8952-52DCEF07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err="1"/>
              <a:t>Kokios</a:t>
            </a:r>
            <a:r>
              <a:rPr lang="en-GB"/>
              <a:t> </a:t>
            </a:r>
            <a:r>
              <a:rPr lang="en-GB" err="1"/>
              <a:t>istorinės</a:t>
            </a:r>
            <a:r>
              <a:rPr lang="en-GB"/>
              <a:t> </a:t>
            </a:r>
            <a:r>
              <a:rPr lang="en-GB" err="1"/>
              <a:t>aplinkybės</a:t>
            </a:r>
            <a:r>
              <a:rPr lang="en-GB"/>
              <a:t> </a:t>
            </a:r>
            <a:r>
              <a:rPr lang="en-GB" err="1"/>
              <a:t>skatino</a:t>
            </a:r>
            <a:r>
              <a:rPr lang="en-GB"/>
              <a:t> M. </a:t>
            </a:r>
            <a:r>
              <a:rPr lang="en-GB" err="1"/>
              <a:t>Daukšą</a:t>
            </a:r>
            <a:r>
              <a:rPr lang="en-GB"/>
              <a:t> </a:t>
            </a:r>
            <a:r>
              <a:rPr lang="en-GB" err="1"/>
              <a:t>rūpintis</a:t>
            </a:r>
            <a:r>
              <a:rPr lang="en-GB"/>
              <a:t> </a:t>
            </a:r>
            <a:r>
              <a:rPr lang="en-GB" err="1"/>
              <a:t>gimtosios</a:t>
            </a:r>
            <a:r>
              <a:rPr lang="en-GB"/>
              <a:t> </a:t>
            </a:r>
            <a:r>
              <a:rPr lang="en-GB" err="1"/>
              <a:t>kalbos</a:t>
            </a:r>
            <a:r>
              <a:rPr lang="en-GB"/>
              <a:t> </a:t>
            </a:r>
            <a:r>
              <a:rPr lang="en-GB" err="1"/>
              <a:t>likimu</a:t>
            </a:r>
            <a:r>
              <a:rPr lang="en-GB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3AB40-622E-4AEF-9C5C-BF3153F1B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en-GB" sz="2400" dirty="0"/>
              <a:t>M. </a:t>
            </a:r>
            <a:r>
              <a:rPr lang="en-GB" sz="2400" err="1"/>
              <a:t>Daukša</a:t>
            </a:r>
            <a:r>
              <a:rPr lang="en-GB" sz="2400" dirty="0"/>
              <a:t> </a:t>
            </a:r>
            <a:r>
              <a:rPr lang="en-GB" sz="2400" err="1"/>
              <a:t>kilęs</a:t>
            </a:r>
            <a:r>
              <a:rPr lang="en-GB" sz="2400" dirty="0"/>
              <a:t> </a:t>
            </a:r>
            <a:r>
              <a:rPr lang="en-GB" sz="2400" err="1"/>
              <a:t>iš</a:t>
            </a:r>
            <a:r>
              <a:rPr lang="en-GB" sz="2400" dirty="0"/>
              <a:t> </a:t>
            </a:r>
            <a:r>
              <a:rPr lang="en-GB" sz="2400" err="1"/>
              <a:t>smulkiųjų</a:t>
            </a:r>
            <a:r>
              <a:rPr lang="en-GB" sz="2400" dirty="0"/>
              <a:t> </a:t>
            </a:r>
            <a:r>
              <a:rPr lang="en-GB" sz="2400" err="1"/>
              <a:t>bajorų</a:t>
            </a:r>
            <a:r>
              <a:rPr lang="en-GB" sz="2400" dirty="0"/>
              <a:t>, </a:t>
            </a:r>
            <a:r>
              <a:rPr lang="en-GB" sz="2400" err="1"/>
              <a:t>kurie</a:t>
            </a:r>
            <a:r>
              <a:rPr lang="en-GB" sz="2400" dirty="0"/>
              <a:t> </a:t>
            </a:r>
            <a:r>
              <a:rPr lang="en-GB" sz="2400" err="1"/>
              <a:t>dar</a:t>
            </a:r>
            <a:r>
              <a:rPr lang="en-GB" sz="2400" dirty="0"/>
              <a:t> </a:t>
            </a:r>
            <a:r>
              <a:rPr lang="en-GB" sz="2400" err="1"/>
              <a:t>mokėjo</a:t>
            </a:r>
            <a:r>
              <a:rPr lang="en-GB" sz="2400" dirty="0"/>
              <a:t> </a:t>
            </a:r>
            <a:r>
              <a:rPr lang="en-GB" sz="2400" err="1"/>
              <a:t>lietuviškai</a:t>
            </a:r>
            <a:r>
              <a:rPr lang="en-GB" sz="2400" dirty="0"/>
              <a:t> </a:t>
            </a:r>
            <a:r>
              <a:rPr lang="en-GB" sz="2400" err="1"/>
              <a:t>ir</a:t>
            </a:r>
            <a:r>
              <a:rPr lang="en-GB" sz="2400" dirty="0"/>
              <a:t> </a:t>
            </a:r>
            <a:r>
              <a:rPr lang="en-GB" sz="2400" err="1"/>
              <a:t>šią</a:t>
            </a:r>
            <a:r>
              <a:rPr lang="en-GB" sz="2400" dirty="0"/>
              <a:t> </a:t>
            </a:r>
            <a:r>
              <a:rPr lang="en-GB" sz="2400" err="1"/>
              <a:t>kalbą</a:t>
            </a:r>
            <a:r>
              <a:rPr lang="en-GB" sz="2400" dirty="0"/>
              <a:t> </a:t>
            </a:r>
            <a:r>
              <a:rPr lang="en-GB" sz="2400" err="1"/>
              <a:t>vartojo</a:t>
            </a:r>
            <a:r>
              <a:rPr lang="en-GB" sz="2400" dirty="0"/>
              <a:t> </a:t>
            </a:r>
            <a:r>
              <a:rPr lang="en-GB" sz="2400" err="1"/>
              <a:t>kasdien</a:t>
            </a:r>
            <a:r>
              <a:rPr lang="en-GB" sz="2400" dirty="0"/>
              <a:t>, </a:t>
            </a:r>
            <a:r>
              <a:rPr lang="en-GB" sz="2400" err="1"/>
              <a:t>tačiau</a:t>
            </a:r>
            <a:r>
              <a:rPr lang="en-GB" sz="2400" dirty="0"/>
              <a:t> </a:t>
            </a:r>
            <a:r>
              <a:rPr lang="en-GB" sz="2400" err="1"/>
              <a:t>didikų</a:t>
            </a:r>
            <a:r>
              <a:rPr lang="en-GB" sz="2400" dirty="0"/>
              <a:t> </a:t>
            </a:r>
            <a:r>
              <a:rPr lang="en-GB" sz="2400" err="1"/>
              <a:t>ir</a:t>
            </a:r>
            <a:r>
              <a:rPr lang="en-GB" sz="2400" dirty="0"/>
              <a:t> </a:t>
            </a:r>
            <a:r>
              <a:rPr lang="en-GB" sz="2400" err="1"/>
              <a:t>stambių</a:t>
            </a:r>
            <a:r>
              <a:rPr lang="en-GB" sz="2400" dirty="0"/>
              <a:t> </a:t>
            </a:r>
            <a:r>
              <a:rPr lang="en-GB" sz="2400" err="1"/>
              <a:t>bajorų</a:t>
            </a:r>
            <a:r>
              <a:rPr lang="en-GB" sz="2400" dirty="0"/>
              <a:t> </a:t>
            </a:r>
            <a:r>
              <a:rPr lang="en-GB" sz="2400" err="1"/>
              <a:t>šeimos</a:t>
            </a:r>
            <a:r>
              <a:rPr lang="en-GB" sz="2400" dirty="0"/>
              <a:t> </a:t>
            </a:r>
            <a:r>
              <a:rPr lang="en-GB" sz="2400" err="1"/>
              <a:t>jau</a:t>
            </a:r>
            <a:r>
              <a:rPr lang="en-GB" sz="2400" dirty="0"/>
              <a:t> </a:t>
            </a:r>
            <a:r>
              <a:rPr lang="en-GB" sz="2400" err="1"/>
              <a:t>buvo</a:t>
            </a:r>
            <a:r>
              <a:rPr lang="en-GB" sz="2400" dirty="0"/>
              <a:t> </a:t>
            </a:r>
            <a:r>
              <a:rPr lang="en-GB" sz="2400" err="1"/>
              <a:t>gerokai</a:t>
            </a:r>
            <a:r>
              <a:rPr lang="en-GB" sz="2400" dirty="0"/>
              <a:t> </a:t>
            </a:r>
            <a:r>
              <a:rPr lang="en-GB" sz="2400" err="1"/>
              <a:t>sulenkėjusios</a:t>
            </a:r>
            <a:r>
              <a:rPr lang="en-GB" sz="2400" dirty="0"/>
              <a:t>.</a:t>
            </a:r>
          </a:p>
          <a:p>
            <a:pPr marL="342900" indent="-342900">
              <a:buClr>
                <a:srgbClr val="262626"/>
              </a:buClr>
              <a:buAutoNum type="arabicPeriod"/>
            </a:pPr>
            <a:r>
              <a:rPr lang="en-GB" sz="2400" dirty="0"/>
              <a:t>Po </a:t>
            </a:r>
            <a:r>
              <a:rPr lang="en-GB" sz="2400" err="1"/>
              <a:t>Liublino</a:t>
            </a:r>
            <a:r>
              <a:rPr lang="en-GB" sz="2400" dirty="0"/>
              <a:t> </a:t>
            </a:r>
            <a:r>
              <a:rPr lang="en-GB" sz="2400" err="1"/>
              <a:t>unijos</a:t>
            </a:r>
            <a:r>
              <a:rPr lang="en-GB" sz="2400" dirty="0"/>
              <a:t> </a:t>
            </a:r>
            <a:r>
              <a:rPr lang="en-GB" sz="2400" err="1"/>
              <a:t>daug</a:t>
            </a:r>
            <a:r>
              <a:rPr lang="en-GB" sz="2400" dirty="0"/>
              <a:t> Lietuvos </a:t>
            </a:r>
            <a:r>
              <a:rPr lang="en-GB" sz="2400" err="1"/>
              <a:t>šviesuolių</a:t>
            </a:r>
            <a:r>
              <a:rPr lang="en-GB" sz="2400" dirty="0"/>
              <a:t> </a:t>
            </a:r>
            <a:r>
              <a:rPr lang="en-GB" sz="2400" err="1"/>
              <a:t>kovojo</a:t>
            </a:r>
            <a:r>
              <a:rPr lang="en-GB" sz="2400" dirty="0"/>
              <a:t> </a:t>
            </a:r>
            <a:r>
              <a:rPr lang="en-GB" sz="2400" err="1"/>
              <a:t>dėl</a:t>
            </a:r>
            <a:r>
              <a:rPr lang="en-GB" sz="2400" dirty="0"/>
              <a:t> </a:t>
            </a:r>
            <a:r>
              <a:rPr lang="en-GB" sz="2400" err="1"/>
              <a:t>kultūrinio</a:t>
            </a:r>
            <a:r>
              <a:rPr lang="en-GB" sz="2400" dirty="0"/>
              <a:t> </a:t>
            </a:r>
            <a:r>
              <a:rPr lang="en-GB" sz="2400" err="1"/>
              <a:t>ir</a:t>
            </a:r>
            <a:r>
              <a:rPr lang="en-GB" sz="2400" dirty="0"/>
              <a:t> </a:t>
            </a:r>
            <a:r>
              <a:rPr lang="en-GB" sz="2400" err="1"/>
              <a:t>politinio</a:t>
            </a:r>
            <a:r>
              <a:rPr lang="en-GB" sz="2400" dirty="0"/>
              <a:t> Lietuvos </a:t>
            </a:r>
            <a:r>
              <a:rPr lang="en-GB" sz="2400" err="1"/>
              <a:t>savarankiškumo</a:t>
            </a:r>
            <a:r>
              <a:rPr lang="en-GB" sz="2400" dirty="0"/>
              <a:t>. </a:t>
            </a:r>
            <a:r>
              <a:rPr lang="en-GB" sz="2400" err="1"/>
              <a:t>Smulkioji</a:t>
            </a:r>
            <a:r>
              <a:rPr lang="en-GB" sz="2400" dirty="0"/>
              <a:t> </a:t>
            </a:r>
            <a:r>
              <a:rPr lang="en-GB" sz="2400" err="1"/>
              <a:t>bajorija</a:t>
            </a:r>
            <a:r>
              <a:rPr lang="en-GB" sz="2400" dirty="0"/>
              <a:t> </a:t>
            </a:r>
            <a:r>
              <a:rPr lang="en-GB" sz="2400" err="1"/>
              <a:t>savarankiškumą</a:t>
            </a:r>
            <a:r>
              <a:rPr lang="en-GB" sz="2400" dirty="0"/>
              <a:t> </a:t>
            </a:r>
            <a:r>
              <a:rPr lang="en-GB" sz="2400" err="1"/>
              <a:t>siejo</a:t>
            </a:r>
            <a:r>
              <a:rPr lang="en-GB" sz="2400" dirty="0"/>
              <a:t> </a:t>
            </a:r>
            <a:r>
              <a:rPr lang="en-GB" sz="2400" err="1"/>
              <a:t>su</a:t>
            </a:r>
            <a:r>
              <a:rPr lang="en-GB" sz="2400" dirty="0"/>
              <a:t> </a:t>
            </a:r>
            <a:r>
              <a:rPr lang="en-GB" sz="2400" err="1"/>
              <a:t>tautiškumu</a:t>
            </a:r>
            <a:r>
              <a:rPr lang="en-GB" sz="2400" dirty="0"/>
              <a:t>, </a:t>
            </a:r>
            <a:r>
              <a:rPr lang="en-GB" sz="2400" err="1"/>
              <a:t>stambieji</a:t>
            </a:r>
            <a:r>
              <a:rPr lang="en-GB" sz="2400" dirty="0"/>
              <a:t> </a:t>
            </a:r>
            <a:r>
              <a:rPr lang="en-GB" sz="2400" err="1"/>
              <a:t>feodalai</a:t>
            </a:r>
            <a:r>
              <a:rPr lang="en-GB" sz="2400" dirty="0"/>
              <a:t> – tik </a:t>
            </a:r>
            <a:r>
              <a:rPr lang="en-GB" sz="2400" err="1"/>
              <a:t>su</a:t>
            </a:r>
            <a:r>
              <a:rPr lang="en-GB" sz="2400" dirty="0"/>
              <a:t> </a:t>
            </a:r>
            <a:r>
              <a:rPr lang="en-GB" sz="2400" err="1"/>
              <a:t>politika</a:t>
            </a:r>
            <a:r>
              <a:rPr lang="en-GB" sz="2400" dirty="0"/>
              <a:t>.</a:t>
            </a:r>
          </a:p>
          <a:p>
            <a:pPr marL="342900" indent="-342900">
              <a:buClr>
                <a:srgbClr val="262626"/>
              </a:buClr>
              <a:buAutoNum type="arabicPeriod"/>
            </a:pPr>
            <a:r>
              <a:rPr lang="en-GB" sz="2400" dirty="0" err="1"/>
              <a:t>Renesanso</a:t>
            </a:r>
            <a:r>
              <a:rPr lang="en-GB" sz="2400" dirty="0"/>
              <a:t> </a:t>
            </a:r>
            <a:r>
              <a:rPr lang="en-GB" sz="2400" dirty="0" err="1"/>
              <a:t>laikais</a:t>
            </a:r>
            <a:r>
              <a:rPr lang="en-GB" sz="2400" dirty="0"/>
              <a:t> </a:t>
            </a:r>
            <a:r>
              <a:rPr lang="en-GB" sz="2400" dirty="0" err="1"/>
              <a:t>vyko</a:t>
            </a:r>
            <a:r>
              <a:rPr lang="en-GB" sz="2400" dirty="0"/>
              <a:t> </a:t>
            </a:r>
            <a:r>
              <a:rPr lang="en-GB" sz="2400" dirty="0" err="1"/>
              <a:t>persilaužimas</a:t>
            </a:r>
            <a:r>
              <a:rPr lang="en-GB" sz="2400" dirty="0"/>
              <a:t> </a:t>
            </a:r>
            <a:r>
              <a:rPr lang="en-GB" sz="2400" dirty="0" err="1"/>
              <a:t>iš</a:t>
            </a:r>
            <a:r>
              <a:rPr lang="en-GB" sz="2400" dirty="0"/>
              <a:t> </a:t>
            </a:r>
            <a:r>
              <a:rPr lang="en-GB" sz="2400" dirty="0" err="1"/>
              <a:t>lotynų</a:t>
            </a:r>
            <a:r>
              <a:rPr lang="en-GB" sz="2400" dirty="0"/>
              <a:t> </a:t>
            </a:r>
            <a:r>
              <a:rPr lang="en-GB" sz="2400" dirty="0" err="1"/>
              <a:t>kalbos</a:t>
            </a:r>
            <a:r>
              <a:rPr lang="en-GB" sz="2400" dirty="0"/>
              <a:t> į </a:t>
            </a:r>
            <a:r>
              <a:rPr lang="en-GB" sz="2400" dirty="0" err="1"/>
              <a:t>nacionalines</a:t>
            </a:r>
            <a:r>
              <a:rPr lang="en-GB" sz="2400" dirty="0"/>
              <a:t> </a:t>
            </a:r>
            <a:r>
              <a:rPr lang="en-GB" sz="2400" dirty="0" err="1"/>
              <a:t>kalbas</a:t>
            </a:r>
            <a:r>
              <a:rPr lang="en-GB" sz="2400" dirty="0"/>
              <a:t>. XVI a. - </a:t>
            </a:r>
            <a:r>
              <a:rPr lang="en-GB" sz="2400" dirty="0" err="1"/>
              <a:t>kovos</a:t>
            </a:r>
            <a:r>
              <a:rPr lang="en-GB" sz="2400" dirty="0"/>
              <a:t> </a:t>
            </a:r>
            <a:r>
              <a:rPr lang="en-GB" sz="2400" dirty="0" err="1"/>
              <a:t>dėl</a:t>
            </a:r>
            <a:r>
              <a:rPr lang="en-GB" sz="2400" dirty="0"/>
              <a:t> </a:t>
            </a:r>
            <a:r>
              <a:rPr lang="en-GB" sz="2400" dirty="0" err="1"/>
              <a:t>tautinių</a:t>
            </a:r>
            <a:r>
              <a:rPr lang="en-GB" sz="2400" dirty="0"/>
              <a:t> </a:t>
            </a:r>
            <a:r>
              <a:rPr lang="en-GB" sz="2400" dirty="0" err="1"/>
              <a:t>kalbų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jų</a:t>
            </a:r>
            <a:r>
              <a:rPr lang="en-GB" sz="2400" dirty="0"/>
              <a:t> </a:t>
            </a:r>
            <a:r>
              <a:rPr lang="en-GB" sz="2400" dirty="0" err="1"/>
              <a:t>įsiga;ėjimo</a:t>
            </a:r>
            <a:r>
              <a:rPr lang="en-GB" sz="2400" dirty="0"/>
              <a:t> Europos </a:t>
            </a:r>
            <a:r>
              <a:rPr lang="en-GB" sz="2400" dirty="0" err="1"/>
              <a:t>literatūroje</a:t>
            </a:r>
            <a:r>
              <a:rPr lang="en-GB" sz="2400" dirty="0"/>
              <a:t> </a:t>
            </a:r>
            <a:r>
              <a:rPr lang="en-GB" sz="2400" dirty="0" err="1"/>
              <a:t>laikotarpis</a:t>
            </a:r>
            <a:r>
              <a:rPr lang="en-GB" sz="2400" dirty="0"/>
              <a:t>.</a:t>
            </a:r>
          </a:p>
          <a:p>
            <a:pPr marL="342900" indent="-342900">
              <a:buClr>
                <a:srgbClr val="262626"/>
              </a:buClr>
              <a:buAutoNum type="arabicPeriod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64066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A2B2-7465-4D28-BDC1-C912ECABC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Koks M. Daukšos </a:t>
            </a:r>
            <a:r>
              <a:rPr lang="en-GB" err="1"/>
              <a:t>požiūris</a:t>
            </a:r>
            <a:r>
              <a:rPr lang="en-GB"/>
              <a:t> į </a:t>
            </a:r>
            <a:r>
              <a:rPr lang="en-GB" err="1"/>
              <a:t>prigimtį</a:t>
            </a:r>
            <a:r>
              <a:rPr lang="en-GB"/>
              <a:t>? Kuo </a:t>
            </a:r>
            <a:r>
              <a:rPr lang="en-GB" err="1"/>
              <a:t>skiriasi</a:t>
            </a:r>
            <a:r>
              <a:rPr lang="en-GB"/>
              <a:t> </a:t>
            </a:r>
            <a:r>
              <a:rPr lang="en-GB" err="1"/>
              <a:t>nuo</a:t>
            </a:r>
            <a:r>
              <a:rPr lang="en-GB"/>
              <a:t> </a:t>
            </a:r>
            <a:r>
              <a:rPr lang="en-GB" err="1"/>
              <a:t>protestanto</a:t>
            </a:r>
            <a:r>
              <a:rPr lang="en-GB"/>
              <a:t> M. </a:t>
            </a:r>
            <a:r>
              <a:rPr lang="en-GB" err="1"/>
              <a:t>Mažvydo</a:t>
            </a:r>
            <a:r>
              <a:rPr lang="en-GB"/>
              <a:t> požiūrio?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9E192-C8F3-4B29-A88C-0E4DE8D24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dirty="0"/>
              <a:t>M. </a:t>
            </a:r>
            <a:r>
              <a:rPr lang="en-GB" sz="2400" err="1"/>
              <a:t>Daukša</a:t>
            </a:r>
            <a:r>
              <a:rPr lang="en-GB" sz="2400" dirty="0"/>
              <a:t> į </a:t>
            </a:r>
            <a:r>
              <a:rPr lang="en-GB" sz="2400" err="1"/>
              <a:t>prigimtį</a:t>
            </a:r>
            <a:r>
              <a:rPr lang="en-GB" sz="2400" dirty="0"/>
              <a:t> </a:t>
            </a:r>
            <a:r>
              <a:rPr lang="en-GB" sz="2400" err="1"/>
              <a:t>žiūri</a:t>
            </a:r>
            <a:r>
              <a:rPr lang="en-GB" sz="2400" dirty="0"/>
              <a:t> </a:t>
            </a:r>
            <a:r>
              <a:rPr lang="en-GB" sz="2400" err="1"/>
              <a:t>teigiamai</a:t>
            </a:r>
            <a:r>
              <a:rPr lang="en-GB" sz="2400" dirty="0"/>
              <a:t> – </a:t>
            </a:r>
            <a:r>
              <a:rPr lang="en-GB" sz="2400" err="1"/>
              <a:t>kaip</a:t>
            </a:r>
            <a:r>
              <a:rPr lang="en-GB" sz="2400" dirty="0"/>
              <a:t> į tai, kas </a:t>
            </a:r>
            <a:r>
              <a:rPr lang="en-GB" sz="2400" err="1"/>
              <a:t>Dievo</a:t>
            </a:r>
            <a:r>
              <a:rPr lang="en-GB" sz="2400" dirty="0"/>
              <a:t> </a:t>
            </a:r>
            <a:r>
              <a:rPr lang="en-GB" sz="2400" err="1"/>
              <a:t>duota</a:t>
            </a:r>
            <a:r>
              <a:rPr lang="en-GB" sz="2400" dirty="0"/>
              <a:t>. </a:t>
            </a:r>
            <a:r>
              <a:rPr lang="en-GB" sz="2400" err="1"/>
              <a:t>Elgtis</a:t>
            </a:r>
            <a:r>
              <a:rPr lang="en-GB" sz="2400" dirty="0"/>
              <a:t> </a:t>
            </a:r>
            <a:r>
              <a:rPr lang="en-GB" sz="2400" err="1"/>
              <a:t>prieš</a:t>
            </a:r>
            <a:r>
              <a:rPr lang="en-GB" sz="2400" dirty="0"/>
              <a:t> </a:t>
            </a:r>
            <a:r>
              <a:rPr lang="en-GB" sz="2400" err="1"/>
              <a:t>prigimtį</a:t>
            </a:r>
            <a:r>
              <a:rPr lang="en-GB" sz="2400" dirty="0"/>
              <a:t> - </a:t>
            </a:r>
            <a:r>
              <a:rPr lang="en-GB" sz="2400" err="1"/>
              <a:t>nepaklusti</a:t>
            </a:r>
            <a:r>
              <a:rPr lang="en-GB" sz="2400" dirty="0"/>
              <a:t> </a:t>
            </a:r>
            <a:r>
              <a:rPr lang="en-GB" sz="2400" err="1"/>
              <a:t>Dievo</a:t>
            </a:r>
            <a:r>
              <a:rPr lang="en-GB" sz="2400" dirty="0"/>
              <a:t> </a:t>
            </a:r>
            <a:r>
              <a:rPr lang="en-GB" sz="2400" err="1"/>
              <a:t>tvarkai</a:t>
            </a:r>
            <a:r>
              <a:rPr lang="en-GB" sz="2400" dirty="0"/>
              <a:t>.</a:t>
            </a:r>
          </a:p>
          <a:p>
            <a:pPr>
              <a:buClr>
                <a:srgbClr val="262626"/>
              </a:buClr>
            </a:pPr>
            <a:r>
              <a:rPr lang="en-GB" sz="2400" dirty="0"/>
              <a:t>M. </a:t>
            </a:r>
            <a:r>
              <a:rPr lang="en-GB" sz="2400" dirty="0" err="1"/>
              <a:t>Mažvydui</a:t>
            </a:r>
            <a:r>
              <a:rPr lang="en-GB" sz="2400" dirty="0"/>
              <a:t> </a:t>
            </a:r>
            <a:r>
              <a:rPr lang="en-GB" sz="2400" dirty="0" err="1"/>
              <a:t>prigimtis</a:t>
            </a:r>
            <a:r>
              <a:rPr lang="en-GB" sz="2400" dirty="0"/>
              <a:t> - </a:t>
            </a:r>
            <a:r>
              <a:rPr lang="en-GB" sz="2400" dirty="0" err="1"/>
              <a:t>gyvuliška</a:t>
            </a:r>
            <a:r>
              <a:rPr lang="en-GB" sz="2400" dirty="0"/>
              <a:t> („</a:t>
            </a:r>
            <a:r>
              <a:rPr lang="en-GB" sz="2400" dirty="0" err="1"/>
              <a:t>prigimts</a:t>
            </a:r>
            <a:r>
              <a:rPr lang="en-GB" sz="2400" dirty="0"/>
              <a:t> </a:t>
            </a:r>
            <a:r>
              <a:rPr lang="en-GB" sz="2400" dirty="0" err="1"/>
              <a:t>grieks</a:t>
            </a:r>
            <a:r>
              <a:rPr lang="en-GB" sz="2400" dirty="0"/>
              <a:t>"), </a:t>
            </a:r>
            <a:r>
              <a:rPr lang="en-GB" sz="2400" dirty="0" err="1"/>
              <a:t>ir</a:t>
            </a:r>
            <a:r>
              <a:rPr lang="en-GB" sz="2400" dirty="0"/>
              <a:t> tik </a:t>
            </a:r>
            <a:r>
              <a:rPr lang="en-GB" sz="2400" dirty="0" err="1"/>
              <a:t>mokslas</a:t>
            </a:r>
            <a:r>
              <a:rPr lang="en-GB" sz="2400" dirty="0"/>
              <a:t>, </a:t>
            </a:r>
            <a:r>
              <a:rPr lang="en-GB" sz="2400" dirty="0" err="1"/>
              <a:t>Šventojo</a:t>
            </a:r>
            <a:r>
              <a:rPr lang="en-GB" sz="2400" dirty="0"/>
              <a:t> </a:t>
            </a:r>
            <a:r>
              <a:rPr lang="en-GB" sz="2400" dirty="0" err="1"/>
              <a:t>Rašto</a:t>
            </a:r>
            <a:r>
              <a:rPr lang="en-GB" sz="2400" dirty="0"/>
              <a:t> </a:t>
            </a:r>
            <a:r>
              <a:rPr lang="en-GB" sz="2400" dirty="0" err="1"/>
              <a:t>skaitymas</a:t>
            </a:r>
            <a:r>
              <a:rPr lang="en-GB" sz="2400" dirty="0"/>
              <a:t> </a:t>
            </a:r>
            <a:r>
              <a:rPr lang="en-GB" sz="2400" dirty="0" err="1"/>
              <a:t>gali</a:t>
            </a:r>
            <a:r>
              <a:rPr lang="en-GB" sz="2400" dirty="0"/>
              <a:t> </a:t>
            </a:r>
            <a:r>
              <a:rPr lang="en-GB" sz="2400" dirty="0" err="1"/>
              <a:t>ją</a:t>
            </a:r>
            <a:r>
              <a:rPr lang="en-GB" sz="2400" dirty="0"/>
              <a:t> </a:t>
            </a:r>
            <a:r>
              <a:rPr lang="en-GB" sz="2400" dirty="0" err="1"/>
              <a:t>suvaldyti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priartinti</a:t>
            </a:r>
            <a:r>
              <a:rPr lang="en-GB" sz="2400" dirty="0"/>
              <a:t> </a:t>
            </a:r>
            <a:r>
              <a:rPr lang="en-GB" sz="2400" dirty="0" err="1"/>
              <a:t>žmogų</a:t>
            </a:r>
            <a:r>
              <a:rPr lang="en-GB" sz="2400" dirty="0"/>
              <a:t> </a:t>
            </a:r>
            <a:r>
              <a:rPr lang="en-GB" sz="2400" dirty="0" err="1"/>
              <a:t>prie</a:t>
            </a:r>
            <a:r>
              <a:rPr lang="en-GB" sz="2400" dirty="0"/>
              <a:t> </a:t>
            </a:r>
            <a:r>
              <a:rPr lang="en-GB" sz="2400" dirty="0" err="1"/>
              <a:t>Dievo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696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DFE82-764E-4C96-B835-ACE4A4571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Kokie</a:t>
            </a:r>
            <a:r>
              <a:rPr lang="en-GB"/>
              <a:t> </a:t>
            </a:r>
            <a:r>
              <a:rPr lang="en-GB" err="1"/>
              <a:t>trys</a:t>
            </a:r>
            <a:r>
              <a:rPr lang="en-GB"/>
              <a:t> </a:t>
            </a:r>
            <a:r>
              <a:rPr lang="en-GB" err="1"/>
              <a:t>dalykai</a:t>
            </a:r>
            <a:r>
              <a:rPr lang="en-GB"/>
              <a:t>, </a:t>
            </a:r>
            <a:r>
              <a:rPr lang="en-GB" err="1"/>
              <a:t>anot</a:t>
            </a:r>
            <a:r>
              <a:rPr lang="en-GB"/>
              <a:t> M. Daukšos, sudaro tautą?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B326B-1806-4271-AE35-52508EF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sz="3600" dirty="0"/>
          </a:p>
          <a:p>
            <a:pPr>
              <a:buClr>
                <a:srgbClr val="262626"/>
              </a:buClr>
            </a:pPr>
            <a:r>
              <a:rPr lang="en-GB" sz="3600" dirty="0" err="1"/>
              <a:t>Tėvų</a:t>
            </a:r>
            <a:r>
              <a:rPr lang="en-GB" sz="3600" dirty="0"/>
              <a:t> </a:t>
            </a:r>
            <a:r>
              <a:rPr lang="en-GB" sz="3600" dirty="0" err="1"/>
              <a:t>žemė</a:t>
            </a:r>
            <a:r>
              <a:rPr lang="en-GB" sz="3600" dirty="0"/>
              <a:t>, </a:t>
            </a:r>
            <a:r>
              <a:rPr lang="en-GB" sz="3600" dirty="0" err="1"/>
              <a:t>papročiai</a:t>
            </a:r>
            <a:r>
              <a:rPr lang="en-GB" sz="3600" dirty="0"/>
              <a:t> </a:t>
            </a:r>
            <a:r>
              <a:rPr lang="en-GB" sz="3600" dirty="0" err="1"/>
              <a:t>ir</a:t>
            </a:r>
            <a:r>
              <a:rPr lang="en-GB" sz="3600" dirty="0"/>
              <a:t> </a:t>
            </a:r>
            <a:r>
              <a:rPr lang="en-GB" sz="3600" dirty="0" err="1"/>
              <a:t>gimtoji</a:t>
            </a:r>
            <a:r>
              <a:rPr lang="en-GB" sz="3600" dirty="0"/>
              <a:t> </a:t>
            </a:r>
            <a:r>
              <a:rPr lang="en-GB" sz="3600" dirty="0" err="1"/>
              <a:t>kalba</a:t>
            </a:r>
            <a:r>
              <a:rPr lang="en-GB" sz="3600" dirty="0"/>
              <a:t>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43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E31CC-A9F8-4E5A-9E20-5C4BF6508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Kuo M. Daukša pagrindžia gimtosios kalbos svarbą?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15B64-FC2A-411E-8A28-741D94F22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sz="2400" err="1"/>
              <a:t>Praktine</a:t>
            </a:r>
            <a:r>
              <a:rPr lang="en-GB" sz="2400" dirty="0"/>
              <a:t> </a:t>
            </a:r>
            <a:r>
              <a:rPr lang="en-GB" sz="2400" err="1"/>
              <a:t>patirtimi</a:t>
            </a:r>
            <a:r>
              <a:rPr lang="en-GB" sz="2400" dirty="0"/>
              <a:t>: „</a:t>
            </a:r>
            <a:r>
              <a:rPr lang="en-GB" sz="2400" err="1"/>
              <a:t>Tąja</a:t>
            </a:r>
            <a:r>
              <a:rPr lang="en-GB" sz="2400" dirty="0"/>
              <a:t> </a:t>
            </a:r>
            <a:r>
              <a:rPr lang="en-GB" sz="2400" err="1"/>
              <a:t>kalba</a:t>
            </a:r>
            <a:r>
              <a:rPr lang="en-GB" sz="2400" dirty="0"/>
              <a:t> </a:t>
            </a:r>
            <a:r>
              <a:rPr lang="en-GB" sz="2400" err="1"/>
              <a:t>paprastai</a:t>
            </a:r>
            <a:r>
              <a:rPr lang="en-GB" sz="2400" dirty="0"/>
              <a:t> </a:t>
            </a:r>
            <a:r>
              <a:rPr lang="en-GB" sz="2400" err="1"/>
              <a:t>visi</a:t>
            </a:r>
            <a:r>
              <a:rPr lang="en-GB" sz="2400" dirty="0"/>
              <a:t> </a:t>
            </a:r>
            <a:r>
              <a:rPr lang="en-GB" sz="2400" err="1"/>
              <a:t>rašo</a:t>
            </a:r>
            <a:r>
              <a:rPr lang="en-GB" sz="2400" dirty="0"/>
              <a:t> </a:t>
            </a:r>
            <a:r>
              <a:rPr lang="en-GB" sz="2400" err="1"/>
              <a:t>įstatymus</a:t>
            </a:r>
            <a:r>
              <a:rPr lang="en-GB" sz="2400" dirty="0"/>
              <a:t>, </a:t>
            </a:r>
            <a:r>
              <a:rPr lang="en-GB" sz="2400" err="1"/>
              <a:t>jąja</a:t>
            </a:r>
            <a:r>
              <a:rPr lang="en-GB" sz="2400" dirty="0"/>
              <a:t> </a:t>
            </a:r>
            <a:r>
              <a:rPr lang="en-GB" sz="2400" err="1"/>
              <a:t>leidžia</a:t>
            </a:r>
            <a:r>
              <a:rPr lang="en-GB" sz="2400" dirty="0"/>
              <a:t> </a:t>
            </a:r>
            <a:r>
              <a:rPr lang="en-GB" sz="2400" err="1"/>
              <a:t>savosios</a:t>
            </a:r>
            <a:r>
              <a:rPr lang="en-GB" sz="2400" dirty="0"/>
              <a:t> </a:t>
            </a:r>
            <a:r>
              <a:rPr lang="en-GB" sz="2400" err="1"/>
              <a:t>ir</a:t>
            </a:r>
            <a:r>
              <a:rPr lang="en-GB" sz="2400" dirty="0"/>
              <a:t> </a:t>
            </a:r>
            <a:r>
              <a:rPr lang="en-GB" sz="2400" err="1"/>
              <a:t>svetimų</a:t>
            </a:r>
            <a:r>
              <a:rPr lang="en-GB" sz="2400" dirty="0"/>
              <a:t> </a:t>
            </a:r>
            <a:r>
              <a:rPr lang="en-GB" sz="2400" err="1"/>
              <a:t>tautų</a:t>
            </a:r>
            <a:r>
              <a:rPr lang="en-GB" sz="2400" dirty="0"/>
              <a:t> </a:t>
            </a:r>
            <a:r>
              <a:rPr lang="en-GB" sz="2400" err="1"/>
              <a:t>istorijas</a:t>
            </a:r>
            <a:r>
              <a:rPr lang="en-GB" sz="2400" dirty="0"/>
              <a:t>."</a:t>
            </a:r>
          </a:p>
          <a:p>
            <a:pPr>
              <a:buClr>
                <a:srgbClr val="262626"/>
              </a:buClr>
            </a:pPr>
            <a:r>
              <a:rPr lang="en-GB" sz="2400" err="1"/>
              <a:t>Gamtos</a:t>
            </a:r>
            <a:r>
              <a:rPr lang="en-GB" sz="2400" dirty="0"/>
              <a:t> </a:t>
            </a:r>
            <a:r>
              <a:rPr lang="en-GB" sz="2400" err="1"/>
              <a:t>stebėjimais</a:t>
            </a:r>
            <a:r>
              <a:rPr lang="en-GB" sz="2400" dirty="0"/>
              <a:t>: „Kas per </a:t>
            </a:r>
            <a:r>
              <a:rPr lang="en-GB" sz="2400" err="1"/>
              <a:t>keistenybės</a:t>
            </a:r>
            <a:r>
              <a:rPr lang="en-GB" sz="2400" dirty="0"/>
              <a:t> </a:t>
            </a:r>
            <a:r>
              <a:rPr lang="en-GB" sz="2400" err="1"/>
              <a:t>būtų</a:t>
            </a:r>
            <a:r>
              <a:rPr lang="en-GB" sz="2400" dirty="0"/>
              <a:t> tarp </a:t>
            </a:r>
            <a:r>
              <a:rPr lang="en-GB" sz="2400" err="1"/>
              <a:t>gyvulių</a:t>
            </a:r>
            <a:r>
              <a:rPr lang="en-GB" sz="2400" dirty="0"/>
              <a:t>, </a:t>
            </a:r>
            <a:r>
              <a:rPr lang="en-GB" sz="2400" err="1"/>
              <a:t>jeigu</a:t>
            </a:r>
            <a:r>
              <a:rPr lang="en-GB" sz="2400" dirty="0"/>
              <a:t> varnas </a:t>
            </a:r>
            <a:r>
              <a:rPr lang="en-GB" sz="2400" err="1"/>
              <a:t>užsimanytų</a:t>
            </a:r>
            <a:r>
              <a:rPr lang="en-GB" sz="2400" dirty="0"/>
              <a:t> </a:t>
            </a:r>
            <a:r>
              <a:rPr lang="en-GB" sz="2400" err="1"/>
              <a:t>suokti</a:t>
            </a:r>
            <a:r>
              <a:rPr lang="en-GB" sz="2400" dirty="0"/>
              <a:t> </a:t>
            </a:r>
            <a:r>
              <a:rPr lang="en-GB" sz="2400" err="1"/>
              <a:t>kaip</a:t>
            </a:r>
            <a:r>
              <a:rPr lang="en-GB" sz="2400" dirty="0"/>
              <a:t> </a:t>
            </a:r>
            <a:r>
              <a:rPr lang="en-GB" sz="2400" err="1"/>
              <a:t>lakštingala</a:t>
            </a:r>
            <a:r>
              <a:rPr lang="en-GB" sz="2400" dirty="0"/>
              <a:t>, o </a:t>
            </a:r>
            <a:r>
              <a:rPr lang="en-GB" sz="2400" err="1"/>
              <a:t>lankštingala</a:t>
            </a:r>
            <a:r>
              <a:rPr lang="en-GB" sz="2400" dirty="0"/>
              <a:t> - </a:t>
            </a:r>
            <a:r>
              <a:rPr lang="en-GB" sz="2400" err="1"/>
              <a:t>krankti</a:t>
            </a:r>
            <a:r>
              <a:rPr lang="en-GB" sz="2400" dirty="0"/>
              <a:t> </a:t>
            </a:r>
            <a:r>
              <a:rPr lang="en-GB" sz="2400" err="1"/>
              <a:t>kaip</a:t>
            </a:r>
            <a:r>
              <a:rPr lang="en-GB" sz="2400" dirty="0"/>
              <a:t> varnas (…)?"</a:t>
            </a:r>
          </a:p>
          <a:p>
            <a:pPr>
              <a:buClr>
                <a:srgbClr val="262626"/>
              </a:buClr>
            </a:pPr>
            <a:r>
              <a:rPr lang="en-GB" sz="2400" err="1"/>
              <a:t>Istorijos</a:t>
            </a:r>
            <a:r>
              <a:rPr lang="en-GB" sz="2400" dirty="0"/>
              <a:t> </a:t>
            </a:r>
            <a:r>
              <a:rPr lang="en-GB" sz="2400" err="1"/>
              <a:t>išmanymu</a:t>
            </a:r>
            <a:r>
              <a:rPr lang="en-GB" sz="2400" dirty="0"/>
              <a:t>: „Antra </a:t>
            </a:r>
            <a:r>
              <a:rPr lang="en-GB" sz="2400" err="1"/>
              <a:t>vertus</a:t>
            </a:r>
            <a:r>
              <a:rPr lang="en-GB" sz="2400" dirty="0"/>
              <a:t>, </a:t>
            </a:r>
            <a:r>
              <a:rPr lang="en-GB" sz="2400" err="1"/>
              <a:t>kuo</a:t>
            </a:r>
            <a:r>
              <a:rPr lang="en-GB" sz="2400" dirty="0"/>
              <a:t> </a:t>
            </a:r>
            <a:r>
              <a:rPr lang="en-GB" sz="2400" err="1"/>
              <a:t>gi</a:t>
            </a:r>
            <a:r>
              <a:rPr lang="en-GB" sz="2400" dirty="0"/>
              <a:t> </a:t>
            </a:r>
            <a:r>
              <a:rPr lang="en-GB" sz="2400" err="1"/>
              <a:t>išsilaikė</a:t>
            </a:r>
            <a:r>
              <a:rPr lang="en-GB" sz="2400" dirty="0"/>
              <a:t> </a:t>
            </a:r>
            <a:r>
              <a:rPr lang="en-GB" sz="2400" err="1"/>
              <a:t>iki</a:t>
            </a:r>
            <a:r>
              <a:rPr lang="en-GB" sz="2400" dirty="0"/>
              <a:t> </a:t>
            </a:r>
            <a:r>
              <a:rPr lang="en-GB" sz="2400" err="1"/>
              <a:t>šiol</a:t>
            </a:r>
            <a:r>
              <a:rPr lang="en-GB" sz="2400" dirty="0"/>
              <a:t> ta </a:t>
            </a:r>
            <a:r>
              <a:rPr lang="en-GB" sz="2400" err="1"/>
              <a:t>didžioji</a:t>
            </a:r>
            <a:r>
              <a:rPr lang="en-GB" sz="2400" dirty="0"/>
              <a:t> </a:t>
            </a:r>
            <a:r>
              <a:rPr lang="en-GB" sz="2400" err="1"/>
              <a:t>Persijos</a:t>
            </a:r>
            <a:r>
              <a:rPr lang="en-GB" sz="2400" dirty="0"/>
              <a:t> </a:t>
            </a:r>
            <a:r>
              <a:rPr lang="en-GB" sz="2400" err="1"/>
              <a:t>valstybė</a:t>
            </a:r>
            <a:r>
              <a:rPr lang="en-GB" sz="2400" dirty="0"/>
              <a:t>, </a:t>
            </a:r>
            <a:r>
              <a:rPr lang="en-GB" sz="2400" err="1"/>
              <a:t>senovinė</a:t>
            </a:r>
            <a:r>
              <a:rPr lang="en-GB" sz="2400" dirty="0"/>
              <a:t> </a:t>
            </a:r>
            <a:r>
              <a:rPr lang="en-GB" sz="2400" err="1"/>
              <a:t>monarchija</a:t>
            </a:r>
            <a:r>
              <a:rPr lang="en-GB" sz="2400" dirty="0"/>
              <a:t>? </a:t>
            </a:r>
            <a:r>
              <a:rPr lang="en-GB" sz="2400" err="1"/>
              <a:t>Tiktai</a:t>
            </a:r>
            <a:r>
              <a:rPr lang="en-GB" sz="2400" dirty="0"/>
              <a:t> </a:t>
            </a:r>
            <a:r>
              <a:rPr lang="en-GB" sz="2400" err="1"/>
              <a:t>savo</a:t>
            </a:r>
            <a:r>
              <a:rPr lang="en-GB" sz="2400" dirty="0"/>
              <a:t> </a:t>
            </a:r>
            <a:r>
              <a:rPr lang="en-GB" sz="2400" err="1"/>
              <a:t>kalbos</a:t>
            </a:r>
            <a:r>
              <a:rPr lang="en-GB" sz="2400" dirty="0"/>
              <a:t> </a:t>
            </a:r>
            <a:r>
              <a:rPr lang="en-GB" sz="2400" err="1"/>
              <a:t>santaika</a:t>
            </a:r>
            <a:r>
              <a:rPr lang="en-GB" sz="2400" dirty="0"/>
              <a:t>."</a:t>
            </a:r>
          </a:p>
          <a:p>
            <a:pPr>
              <a:buClr>
                <a:srgbClr val="262626"/>
              </a:buClr>
            </a:pPr>
            <a:r>
              <a:rPr lang="en-GB" sz="2400" dirty="0" err="1"/>
              <a:t>Racionalia</a:t>
            </a:r>
            <a:r>
              <a:rPr lang="en-GB" sz="2400" dirty="0"/>
              <a:t> </a:t>
            </a:r>
            <a:r>
              <a:rPr lang="en-GB" sz="2400" dirty="0" err="1"/>
              <a:t>logika</a:t>
            </a:r>
            <a:r>
              <a:rPr lang="en-GB" sz="2400" dirty="0"/>
              <a:t>: „</a:t>
            </a:r>
            <a:r>
              <a:rPr lang="en-GB" sz="2400" dirty="0" err="1"/>
              <a:t>Kalba</a:t>
            </a:r>
            <a:r>
              <a:rPr lang="en-GB" sz="2400" dirty="0"/>
              <a:t> </a:t>
            </a:r>
            <a:r>
              <a:rPr lang="en-GB" sz="2400" dirty="0" err="1"/>
              <a:t>yra</a:t>
            </a:r>
            <a:r>
              <a:rPr lang="en-GB" sz="2400" dirty="0"/>
              <a:t> </a:t>
            </a:r>
            <a:r>
              <a:rPr lang="en-GB" sz="2400" dirty="0" err="1"/>
              <a:t>bendras</a:t>
            </a:r>
            <a:r>
              <a:rPr lang="en-GB" sz="2400" dirty="0"/>
              <a:t> </a:t>
            </a:r>
            <a:r>
              <a:rPr lang="en-GB" sz="2400" dirty="0" err="1"/>
              <a:t>meilės</a:t>
            </a:r>
            <a:r>
              <a:rPr lang="en-GB" sz="2400" dirty="0"/>
              <a:t> </a:t>
            </a:r>
            <a:r>
              <a:rPr lang="en-GB" sz="2400" dirty="0" err="1"/>
              <a:t>ryšys</a:t>
            </a:r>
            <a:r>
              <a:rPr lang="en-GB" sz="2400" dirty="0"/>
              <a:t>, </a:t>
            </a:r>
            <a:r>
              <a:rPr lang="en-GB" sz="2400" dirty="0" err="1"/>
              <a:t>vienybės</a:t>
            </a:r>
            <a:r>
              <a:rPr lang="en-GB" sz="2400" dirty="0"/>
              <a:t> </a:t>
            </a:r>
            <a:r>
              <a:rPr lang="en-GB" sz="2400" dirty="0" err="1"/>
              <a:t>motina</a:t>
            </a:r>
            <a:r>
              <a:rPr lang="en-GB" sz="2400" dirty="0"/>
              <a:t> (…). </a:t>
            </a:r>
            <a:r>
              <a:rPr lang="en-GB" sz="2400" dirty="0" err="1"/>
              <a:t>Sunaikink</a:t>
            </a:r>
            <a:r>
              <a:rPr lang="en-GB" sz="2400" dirty="0"/>
              <a:t> </a:t>
            </a:r>
            <a:r>
              <a:rPr lang="en-GB" sz="2400" dirty="0" err="1"/>
              <a:t>ją</a:t>
            </a:r>
            <a:r>
              <a:rPr lang="en-GB" sz="2400" dirty="0"/>
              <a:t>, - </a:t>
            </a:r>
            <a:r>
              <a:rPr lang="en-GB" sz="2400" dirty="0" err="1"/>
              <a:t>sunaikinsi</a:t>
            </a:r>
            <a:r>
              <a:rPr lang="en-GB" sz="2400" dirty="0"/>
              <a:t> </a:t>
            </a:r>
            <a:r>
              <a:rPr lang="en-GB" sz="2400" dirty="0" err="1"/>
              <a:t>santaiką</a:t>
            </a:r>
            <a:r>
              <a:rPr lang="en-GB" sz="2400" dirty="0"/>
              <a:t>, </a:t>
            </a:r>
            <a:r>
              <a:rPr lang="en-GB" sz="2400" dirty="0" err="1"/>
              <a:t>vienybę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gerovę</a:t>
            </a:r>
            <a:r>
              <a:rPr lang="en-GB" sz="2400" dirty="0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361841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68BA7-2BCC-4962-A055-0173A2953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J. Radvanas. „Radviliada“.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8A7F0-A9C5-4524-93C1-E0DB292A5F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030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E9859-5B34-48FB-99DF-7689AB4E0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Kaip J. </a:t>
            </a:r>
            <a:r>
              <a:rPr lang="en-GB" err="1"/>
              <a:t>Radvanas</a:t>
            </a:r>
            <a:r>
              <a:rPr lang="en-GB"/>
              <a:t> </a:t>
            </a:r>
            <a:r>
              <a:rPr lang="en-GB" err="1"/>
              <a:t>susijęs</a:t>
            </a:r>
            <a:r>
              <a:rPr lang="en-GB"/>
              <a:t> </a:t>
            </a:r>
            <a:r>
              <a:rPr lang="en-GB" err="1"/>
              <a:t>su</a:t>
            </a:r>
            <a:r>
              <a:rPr lang="en-GB"/>
              <a:t> </a:t>
            </a:r>
            <a:r>
              <a:rPr lang="en-GB" err="1"/>
              <a:t>Mikalojumi</a:t>
            </a:r>
            <a:r>
              <a:rPr lang="en-GB"/>
              <a:t> Radvila </a:t>
            </a:r>
            <a:r>
              <a:rPr lang="en-GB" err="1"/>
              <a:t>Ruduoju</a:t>
            </a:r>
            <a:r>
              <a:rPr lang="en-GB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8DF85-16A5-44BA-B726-1AE399CB6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3200" dirty="0"/>
              <a:t>Abu </a:t>
            </a:r>
            <a:r>
              <a:rPr lang="en-GB" sz="3200" dirty="0" err="1"/>
              <a:t>protestantai</a:t>
            </a:r>
            <a:r>
              <a:rPr lang="en-GB" sz="3200" dirty="0"/>
              <a:t>, </a:t>
            </a:r>
            <a:r>
              <a:rPr lang="en-GB" sz="3200" dirty="0" err="1"/>
              <a:t>aktyviai</a:t>
            </a:r>
            <a:r>
              <a:rPr lang="en-GB" sz="3200" dirty="0"/>
              <a:t> </a:t>
            </a:r>
            <a:r>
              <a:rPr lang="en-GB" sz="3200" dirty="0" err="1"/>
              <a:t>veikė</a:t>
            </a:r>
            <a:r>
              <a:rPr lang="en-GB" sz="3200" dirty="0"/>
              <a:t> </a:t>
            </a:r>
            <a:r>
              <a:rPr lang="en-GB" sz="3200" dirty="0" err="1"/>
              <a:t>protestantų</a:t>
            </a:r>
            <a:r>
              <a:rPr lang="en-GB" sz="3200" dirty="0"/>
              <a:t> </a:t>
            </a:r>
            <a:r>
              <a:rPr lang="en-GB" sz="3200" dirty="0" err="1"/>
              <a:t>veikloje</a:t>
            </a:r>
            <a:r>
              <a:rPr lang="en-GB" sz="3200" dirty="0"/>
              <a:t>, </a:t>
            </a:r>
            <a:r>
              <a:rPr lang="en-GB" sz="3200" dirty="0" err="1"/>
              <a:t>abu</a:t>
            </a:r>
            <a:r>
              <a:rPr lang="en-GB" sz="3200" dirty="0"/>
              <a:t> </a:t>
            </a:r>
            <a:r>
              <a:rPr lang="en-GB" sz="3200" dirty="0" err="1"/>
              <a:t>gyveno</a:t>
            </a:r>
            <a:r>
              <a:rPr lang="en-GB" sz="3200" dirty="0"/>
              <a:t> </a:t>
            </a:r>
            <a:r>
              <a:rPr lang="en-GB" sz="3200" dirty="0" err="1"/>
              <a:t>Vilniuje</a:t>
            </a:r>
            <a:r>
              <a:rPr lang="en-GB" sz="3200" dirty="0"/>
              <a:t>.</a:t>
            </a:r>
          </a:p>
          <a:p>
            <a:pPr>
              <a:buClr>
                <a:srgbClr val="262626"/>
              </a:buClr>
            </a:pPr>
            <a:r>
              <a:rPr lang="en-GB" sz="3200" dirty="0"/>
              <a:t>Mikalojus Radvila </a:t>
            </a:r>
            <a:r>
              <a:rPr lang="en-GB" sz="3200" err="1"/>
              <a:t>Rudasis</a:t>
            </a:r>
            <a:r>
              <a:rPr lang="en-GB" sz="3200" dirty="0"/>
              <a:t> – Jono </a:t>
            </a:r>
            <a:r>
              <a:rPr lang="en-GB" sz="3200" err="1"/>
              <a:t>Radvano</a:t>
            </a:r>
            <a:r>
              <a:rPr lang="en-GB" sz="3200" dirty="0"/>
              <a:t> </a:t>
            </a:r>
            <a:r>
              <a:rPr lang="en-GB" sz="3200" err="1"/>
              <a:t>globėjas</a:t>
            </a:r>
            <a:r>
              <a:rPr lang="en-GB" sz="3200" dirty="0"/>
              <a:t>; </a:t>
            </a:r>
            <a:r>
              <a:rPr lang="en-GB" sz="3200" err="1"/>
              <a:t>poemą</a:t>
            </a:r>
            <a:r>
              <a:rPr lang="en-GB" sz="3200" dirty="0"/>
              <a:t> </a:t>
            </a:r>
            <a:r>
              <a:rPr lang="en-GB" sz="3200" err="1"/>
              <a:t>apie</a:t>
            </a:r>
            <a:r>
              <a:rPr lang="en-GB" sz="3200" dirty="0"/>
              <a:t> jo </a:t>
            </a:r>
            <a:r>
              <a:rPr lang="en-GB" sz="3200" err="1"/>
              <a:t>žygius</a:t>
            </a:r>
            <a:r>
              <a:rPr lang="en-GB" sz="3200" dirty="0"/>
              <a:t> J. </a:t>
            </a:r>
            <a:r>
              <a:rPr lang="en-GB" sz="3200" err="1"/>
              <a:t>Radvanas</a:t>
            </a:r>
            <a:r>
              <a:rPr lang="en-GB" sz="3200" dirty="0"/>
              <a:t> </a:t>
            </a:r>
            <a:r>
              <a:rPr lang="en-GB" sz="3200" err="1"/>
              <a:t>rašė</a:t>
            </a:r>
            <a:r>
              <a:rPr lang="en-GB" sz="3200" dirty="0"/>
              <a:t> </a:t>
            </a:r>
            <a:r>
              <a:rPr lang="en-GB" sz="3200" err="1"/>
              <a:t>paskatintas</a:t>
            </a:r>
            <a:r>
              <a:rPr lang="en-GB" sz="3200" dirty="0"/>
              <a:t> </a:t>
            </a:r>
            <a:r>
              <a:rPr lang="en-GB" sz="3200" err="1"/>
              <a:t>Radvilos</a:t>
            </a:r>
            <a:r>
              <a:rPr lang="en-GB" sz="3200" dirty="0"/>
              <a:t> </a:t>
            </a:r>
            <a:r>
              <a:rPr lang="en-GB" sz="3200" err="1"/>
              <a:t>bendražygių</a:t>
            </a:r>
            <a:r>
              <a:rPr lang="en-GB" sz="3200" dirty="0"/>
              <a:t> </a:t>
            </a:r>
            <a:r>
              <a:rPr lang="en-GB" sz="3200" err="1"/>
              <a:t>jau</a:t>
            </a:r>
            <a:r>
              <a:rPr lang="en-GB" sz="3200" dirty="0"/>
              <a:t> po </a:t>
            </a:r>
            <a:r>
              <a:rPr lang="en-GB" sz="3200" err="1"/>
              <a:t>Rudojo</a:t>
            </a:r>
            <a:r>
              <a:rPr lang="en-GB" sz="3200" dirty="0"/>
              <a:t> </a:t>
            </a:r>
            <a:r>
              <a:rPr lang="en-GB" sz="3200" err="1"/>
              <a:t>mirties</a:t>
            </a:r>
            <a:r>
              <a:rPr lang="en-GB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780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9FDA1-32D4-4B89-BFE2-475A3D152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Kokia</a:t>
            </a:r>
            <a:r>
              <a:rPr lang="en-GB"/>
              <a:t> </a:t>
            </a:r>
            <a:r>
              <a:rPr lang="en-GB" err="1"/>
              <a:t>kalba</a:t>
            </a:r>
            <a:r>
              <a:rPr lang="en-GB"/>
              <a:t> </a:t>
            </a:r>
            <a:r>
              <a:rPr lang="en-GB" err="1"/>
              <a:t>ir</a:t>
            </a:r>
            <a:r>
              <a:rPr lang="en-GB"/>
              <a:t> </a:t>
            </a:r>
            <a:r>
              <a:rPr lang="en-GB" err="1"/>
              <a:t>kokiu</a:t>
            </a:r>
            <a:r>
              <a:rPr lang="en-GB"/>
              <a:t> </a:t>
            </a:r>
            <a:r>
              <a:rPr lang="en-GB" err="1"/>
              <a:t>metru</a:t>
            </a:r>
            <a:r>
              <a:rPr lang="en-GB"/>
              <a:t> </a:t>
            </a:r>
            <a:r>
              <a:rPr lang="en-GB" err="1"/>
              <a:t>parašyta</a:t>
            </a:r>
            <a:r>
              <a:rPr lang="en-GB"/>
              <a:t> „</a:t>
            </a:r>
            <a:r>
              <a:rPr lang="en-GB" err="1"/>
              <a:t>Radviliada</a:t>
            </a:r>
            <a:r>
              <a:rPr lang="en-GB"/>
              <a:t>“? </a:t>
            </a:r>
            <a:r>
              <a:rPr lang="en-GB" err="1"/>
              <a:t>Kodėl</a:t>
            </a:r>
            <a:r>
              <a:rPr lang="en-GB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B0F68-04BB-4E2E-BB02-E1EB76ACC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sz="2400" dirty="0" err="1"/>
              <a:t>Lotynų</a:t>
            </a:r>
            <a:r>
              <a:rPr lang="en-GB" sz="2400" dirty="0"/>
              <a:t> </a:t>
            </a:r>
            <a:r>
              <a:rPr lang="en-GB" sz="2400" dirty="0" err="1"/>
              <a:t>kalba</a:t>
            </a:r>
            <a:r>
              <a:rPr lang="en-GB" sz="2400" dirty="0"/>
              <a:t>, </a:t>
            </a:r>
            <a:r>
              <a:rPr lang="en-GB" sz="2400" dirty="0" err="1"/>
              <a:t>hegzametru</a:t>
            </a:r>
            <a:r>
              <a:rPr lang="en-GB" sz="2400" dirty="0"/>
              <a:t>.</a:t>
            </a:r>
            <a:endParaRPr lang="en-US" sz="2400"/>
          </a:p>
          <a:p>
            <a:pPr>
              <a:buClr>
                <a:srgbClr val="262626"/>
              </a:buClr>
            </a:pPr>
            <a:r>
              <a:rPr lang="en-GB" sz="2400" err="1"/>
              <a:t>Hegzametras</a:t>
            </a:r>
            <a:r>
              <a:rPr lang="en-GB" sz="2400" dirty="0"/>
              <a:t> – </a:t>
            </a:r>
            <a:r>
              <a:rPr lang="en-GB" sz="2400" err="1"/>
              <a:t>herojinis</a:t>
            </a:r>
            <a:r>
              <a:rPr lang="en-GB" sz="2400" dirty="0"/>
              <a:t> </a:t>
            </a:r>
            <a:r>
              <a:rPr lang="en-GB" sz="2400" err="1"/>
              <a:t>metras</a:t>
            </a:r>
            <a:r>
              <a:rPr lang="en-GB" sz="2400" dirty="0"/>
              <a:t>: </a:t>
            </a:r>
            <a:r>
              <a:rPr lang="en-GB" sz="2400" err="1"/>
              <a:t>juo</a:t>
            </a:r>
            <a:r>
              <a:rPr lang="en-GB" sz="2400" dirty="0"/>
              <a:t> </a:t>
            </a:r>
            <a:r>
              <a:rPr lang="en-GB" sz="2400" err="1"/>
              <a:t>Antikoje</a:t>
            </a:r>
            <a:r>
              <a:rPr lang="en-GB" sz="2400" dirty="0"/>
              <a:t> </a:t>
            </a:r>
            <a:r>
              <a:rPr lang="en-GB" sz="2400" err="1"/>
              <a:t>parašyti</a:t>
            </a:r>
            <a:r>
              <a:rPr lang="en-GB" sz="2400" dirty="0"/>
              <a:t> </a:t>
            </a:r>
            <a:r>
              <a:rPr lang="en-GB" sz="2400" err="1"/>
              <a:t>garsieji</a:t>
            </a:r>
            <a:r>
              <a:rPr lang="en-GB" sz="2400" dirty="0"/>
              <a:t> </a:t>
            </a:r>
            <a:r>
              <a:rPr lang="en-GB" sz="2400" err="1"/>
              <a:t>epai</a:t>
            </a:r>
            <a:r>
              <a:rPr lang="en-GB" sz="2400" dirty="0"/>
              <a:t> „</a:t>
            </a:r>
            <a:r>
              <a:rPr lang="en-GB" sz="2400" err="1"/>
              <a:t>Iliada</a:t>
            </a:r>
            <a:r>
              <a:rPr lang="en-GB" sz="2400" dirty="0"/>
              <a:t>", „</a:t>
            </a:r>
            <a:r>
              <a:rPr lang="en-GB" sz="2400" err="1"/>
              <a:t>Odisėja</a:t>
            </a:r>
            <a:r>
              <a:rPr lang="en-GB" sz="2400" dirty="0"/>
              <a:t>“, </a:t>
            </a:r>
            <a:r>
              <a:rPr lang="en-GB" sz="2400" err="1"/>
              <a:t>Vergilijaus</a:t>
            </a:r>
            <a:r>
              <a:rPr lang="en-GB" sz="2400" dirty="0"/>
              <a:t> „Eneida“, </a:t>
            </a:r>
            <a:r>
              <a:rPr lang="en-GB" sz="2400" err="1"/>
              <a:t>kuriuose</a:t>
            </a:r>
            <a:r>
              <a:rPr lang="en-GB" sz="2400" dirty="0"/>
              <a:t> </a:t>
            </a:r>
            <a:r>
              <a:rPr lang="en-GB" sz="2400" err="1"/>
              <a:t>aukštinami</a:t>
            </a:r>
            <a:r>
              <a:rPr lang="en-GB" sz="2400" dirty="0"/>
              <a:t> </a:t>
            </a:r>
            <a:r>
              <a:rPr lang="en-GB" sz="2400" err="1"/>
              <a:t>legendinių</a:t>
            </a:r>
            <a:r>
              <a:rPr lang="en-GB" sz="2400" dirty="0"/>
              <a:t> </a:t>
            </a:r>
            <a:r>
              <a:rPr lang="en-GB" sz="2400" err="1"/>
              <a:t>herojų</a:t>
            </a:r>
            <a:r>
              <a:rPr lang="en-GB" sz="2400" dirty="0"/>
              <a:t> </a:t>
            </a:r>
            <a:r>
              <a:rPr lang="en-GB" sz="2400" err="1"/>
              <a:t>žygiai</a:t>
            </a:r>
            <a:r>
              <a:rPr lang="en-GB" sz="2400" dirty="0"/>
              <a:t>. </a:t>
            </a:r>
            <a:r>
              <a:rPr lang="en-GB" sz="2400" err="1"/>
              <a:t>Pavadinimas</a:t>
            </a:r>
            <a:r>
              <a:rPr lang="en-GB" sz="2400" dirty="0"/>
              <a:t> „</a:t>
            </a:r>
            <a:r>
              <a:rPr lang="en-GB" sz="2400" err="1"/>
              <a:t>Radviliada</a:t>
            </a:r>
            <a:r>
              <a:rPr lang="en-GB" sz="2400" dirty="0"/>
              <a:t>“ </a:t>
            </a:r>
            <a:r>
              <a:rPr lang="en-GB" sz="2400" err="1"/>
              <a:t>irgi</a:t>
            </a:r>
            <a:r>
              <a:rPr lang="en-GB" sz="2400" dirty="0"/>
              <a:t> </a:t>
            </a:r>
            <a:r>
              <a:rPr lang="en-GB" sz="2400" err="1"/>
              <a:t>sudarytas</a:t>
            </a:r>
            <a:r>
              <a:rPr lang="en-GB" sz="2400" dirty="0"/>
              <a:t> </a:t>
            </a:r>
            <a:r>
              <a:rPr lang="en-GB" sz="2400" err="1"/>
              <a:t>remiantis</a:t>
            </a:r>
            <a:r>
              <a:rPr lang="en-GB" sz="2400" dirty="0"/>
              <a:t> </a:t>
            </a:r>
            <a:r>
              <a:rPr lang="en-GB" sz="2400" err="1"/>
              <a:t>šiais</a:t>
            </a:r>
            <a:r>
              <a:rPr lang="en-GB" sz="2400" dirty="0"/>
              <a:t> </a:t>
            </a:r>
            <a:r>
              <a:rPr lang="en-GB" sz="2400" err="1"/>
              <a:t>kūriniais</a:t>
            </a:r>
            <a:r>
              <a:rPr lang="en-GB" sz="2400" dirty="0"/>
              <a:t>.</a:t>
            </a:r>
          </a:p>
          <a:p>
            <a:pPr>
              <a:buClr>
                <a:srgbClr val="262626"/>
              </a:buClr>
            </a:pPr>
            <a:r>
              <a:rPr lang="en-GB" sz="2400" err="1"/>
              <a:t>Renesanso</a:t>
            </a:r>
            <a:r>
              <a:rPr lang="en-GB" sz="2400" dirty="0"/>
              <a:t> </a:t>
            </a:r>
            <a:r>
              <a:rPr lang="en-GB" sz="2400" err="1"/>
              <a:t>laikais</a:t>
            </a:r>
            <a:r>
              <a:rPr lang="en-GB" sz="2400" dirty="0"/>
              <a:t> Lietuva </a:t>
            </a:r>
            <a:r>
              <a:rPr lang="en-GB" sz="2400" err="1"/>
              <a:t>buvo</a:t>
            </a:r>
            <a:r>
              <a:rPr lang="en-GB" sz="2400" dirty="0"/>
              <a:t> </a:t>
            </a:r>
            <a:r>
              <a:rPr lang="en-GB" sz="2400" err="1"/>
              <a:t>daugiakalbė</a:t>
            </a:r>
            <a:r>
              <a:rPr lang="en-GB" sz="2400" dirty="0"/>
              <a:t>, </a:t>
            </a:r>
            <a:r>
              <a:rPr lang="en-GB" sz="2400" err="1"/>
              <a:t>stengtasi</a:t>
            </a:r>
            <a:r>
              <a:rPr lang="en-GB" sz="2400" dirty="0"/>
              <a:t> </a:t>
            </a:r>
            <a:r>
              <a:rPr lang="en-GB" sz="2400" err="1"/>
              <a:t>įdiegti</a:t>
            </a:r>
            <a:r>
              <a:rPr lang="en-GB" sz="2400" dirty="0"/>
              <a:t> </a:t>
            </a:r>
            <a:r>
              <a:rPr lang="en-GB" sz="2400" err="1"/>
              <a:t>lotynų</a:t>
            </a:r>
            <a:r>
              <a:rPr lang="en-GB" sz="2400" dirty="0"/>
              <a:t> </a:t>
            </a:r>
            <a:r>
              <a:rPr lang="en-GB" sz="2400" err="1"/>
              <a:t>kalbą</a:t>
            </a:r>
            <a:r>
              <a:rPr lang="en-GB" sz="2400" dirty="0"/>
              <a:t> </a:t>
            </a:r>
            <a:r>
              <a:rPr lang="en-GB" sz="2400" err="1"/>
              <a:t>kaip</a:t>
            </a:r>
            <a:r>
              <a:rPr lang="en-GB" sz="2400" dirty="0"/>
              <a:t> </a:t>
            </a:r>
            <a:r>
              <a:rPr lang="en-GB" sz="2400" err="1"/>
              <a:t>pagrindinę</a:t>
            </a:r>
            <a:r>
              <a:rPr lang="en-GB" sz="2400" dirty="0"/>
              <a:t> </a:t>
            </a:r>
            <a:r>
              <a:rPr lang="en-GB" sz="2400" err="1"/>
              <a:t>rašto</a:t>
            </a:r>
            <a:r>
              <a:rPr lang="en-GB" sz="2400" dirty="0"/>
              <a:t> </a:t>
            </a:r>
            <a:r>
              <a:rPr lang="en-GB" sz="2400" err="1"/>
              <a:t>kalbą</a:t>
            </a:r>
            <a:r>
              <a:rPr lang="en-GB" sz="2400" dirty="0"/>
              <a:t> </a:t>
            </a:r>
            <a:r>
              <a:rPr lang="en-GB" sz="2400" err="1"/>
              <a:t>ir</a:t>
            </a:r>
            <a:r>
              <a:rPr lang="en-GB" sz="2400" dirty="0"/>
              <a:t> </a:t>
            </a:r>
            <a:r>
              <a:rPr lang="en-GB" sz="2400" err="1"/>
              <a:t>tokiu</a:t>
            </a:r>
            <a:r>
              <a:rPr lang="en-GB" sz="2400" dirty="0"/>
              <a:t> </a:t>
            </a:r>
            <a:r>
              <a:rPr lang="en-GB" sz="2400" err="1"/>
              <a:t>būdu</a:t>
            </a:r>
            <a:r>
              <a:rPr lang="en-GB" sz="2400" dirty="0"/>
              <a:t> </a:t>
            </a:r>
            <a:r>
              <a:rPr lang="en-GB" sz="2400" err="1"/>
              <a:t>patvirtinti</a:t>
            </a:r>
            <a:r>
              <a:rPr lang="en-GB" sz="2400" dirty="0"/>
              <a:t> </a:t>
            </a:r>
            <a:r>
              <a:rPr lang="en-GB" sz="2400" err="1"/>
              <a:t>populiarią</a:t>
            </a:r>
            <a:r>
              <a:rPr lang="en-GB" sz="2400" dirty="0"/>
              <a:t> </a:t>
            </a:r>
            <a:r>
              <a:rPr lang="en-GB" sz="2400" err="1"/>
              <a:t>lietuvių</a:t>
            </a:r>
            <a:r>
              <a:rPr lang="en-GB" sz="2400" dirty="0"/>
              <a:t> </a:t>
            </a:r>
            <a:r>
              <a:rPr lang="en-GB" sz="2400" err="1"/>
              <a:t>kilmės</a:t>
            </a:r>
            <a:r>
              <a:rPr lang="en-GB" sz="2400" dirty="0"/>
              <a:t> </a:t>
            </a:r>
            <a:r>
              <a:rPr lang="en-GB" sz="2400" err="1"/>
              <a:t>iš</a:t>
            </a:r>
            <a:r>
              <a:rPr lang="en-GB" sz="2400" dirty="0"/>
              <a:t> </a:t>
            </a:r>
            <a:r>
              <a:rPr lang="en-GB" sz="2400" err="1"/>
              <a:t>romėnų</a:t>
            </a:r>
            <a:r>
              <a:rPr lang="en-GB" sz="2400" dirty="0"/>
              <a:t> </a:t>
            </a:r>
            <a:r>
              <a:rPr lang="en-GB" sz="2400" err="1"/>
              <a:t>teoriją</a:t>
            </a:r>
            <a:r>
              <a:rPr lang="en-GB" sz="2400" dirty="0"/>
              <a:t>.</a:t>
            </a:r>
          </a:p>
          <a:p>
            <a:pPr>
              <a:buClr>
                <a:srgbClr val="262626"/>
              </a:buClr>
            </a:pPr>
            <a:r>
              <a:rPr lang="en-GB" sz="2400" dirty="0"/>
              <a:t>Be to, </a:t>
            </a:r>
            <a:r>
              <a:rPr lang="en-GB" sz="2400" err="1"/>
              <a:t>rašant</a:t>
            </a:r>
            <a:r>
              <a:rPr lang="en-GB" sz="2400"/>
              <a:t> lotyniškai buvo prisistatoma Europai, pasiekiama tarptautinė auditorija.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3017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1D0AB-F2DF-4251-9B22-BCFA04A5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Koks </a:t>
            </a:r>
            <a:r>
              <a:rPr lang="en-GB" err="1"/>
              <a:t>istorinis</a:t>
            </a:r>
            <a:r>
              <a:rPr lang="en-GB"/>
              <a:t> </a:t>
            </a:r>
            <a:r>
              <a:rPr lang="en-GB" err="1"/>
              <a:t>kūrinio</a:t>
            </a:r>
            <a:r>
              <a:rPr lang="en-GB"/>
              <a:t> kontekstas?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47B37-34B9-48EE-9248-9B8740D05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dirty="0" err="1"/>
              <a:t>Siužetas</a:t>
            </a:r>
            <a:r>
              <a:rPr lang="en-GB" sz="2400" dirty="0"/>
              <a:t> </a:t>
            </a:r>
            <a:r>
              <a:rPr lang="en-GB" sz="2400" dirty="0" err="1"/>
              <a:t>susijs</a:t>
            </a:r>
            <a:r>
              <a:rPr lang="en-GB" sz="2400" dirty="0"/>
              <a:t> </a:t>
            </a:r>
            <a:r>
              <a:rPr lang="en-GB" sz="2400" dirty="0" err="1"/>
              <a:t>su</a:t>
            </a:r>
            <a:r>
              <a:rPr lang="en-GB" sz="2400" dirty="0"/>
              <a:t> XVI a. LDK </a:t>
            </a:r>
            <a:r>
              <a:rPr lang="en-GB" sz="2400" dirty="0" err="1"/>
              <a:t>realijomis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Livonijos</a:t>
            </a:r>
            <a:r>
              <a:rPr lang="en-GB" sz="2400" dirty="0"/>
              <a:t> </a:t>
            </a:r>
            <a:r>
              <a:rPr lang="en-GB" sz="2400" dirty="0" err="1"/>
              <a:t>karu</a:t>
            </a:r>
            <a:r>
              <a:rPr lang="en-GB" sz="2400" dirty="0"/>
              <a:t>, o </a:t>
            </a:r>
            <a:r>
              <a:rPr lang="en-GB" sz="2400" dirty="0" err="1"/>
              <a:t>pagrindinis</a:t>
            </a:r>
            <a:r>
              <a:rPr lang="en-GB" sz="2400" dirty="0"/>
              <a:t> </a:t>
            </a:r>
            <a:r>
              <a:rPr lang="en-GB" sz="2400" dirty="0" err="1"/>
              <a:t>veikėjas</a:t>
            </a:r>
            <a:r>
              <a:rPr lang="en-GB" sz="2400" dirty="0"/>
              <a:t> Mikalojus Radvila </a:t>
            </a:r>
            <a:r>
              <a:rPr lang="en-GB" sz="2400" dirty="0" err="1"/>
              <a:t>Rudasis</a:t>
            </a:r>
            <a:r>
              <a:rPr lang="en-GB" sz="2400" dirty="0"/>
              <a:t> </a:t>
            </a:r>
            <a:r>
              <a:rPr lang="en-GB" sz="2400" dirty="0" err="1"/>
              <a:t>yra</a:t>
            </a:r>
            <a:r>
              <a:rPr lang="en-GB" sz="2400" dirty="0"/>
              <a:t> </a:t>
            </a:r>
            <a:r>
              <a:rPr lang="en-GB" sz="2400" dirty="0" err="1"/>
              <a:t>istorinė</a:t>
            </a:r>
            <a:r>
              <a:rPr lang="en-GB" sz="2400" dirty="0"/>
              <a:t> </a:t>
            </a:r>
            <a:r>
              <a:rPr lang="en-GB" sz="2400" dirty="0" err="1"/>
              <a:t>asmenybė</a:t>
            </a:r>
            <a:r>
              <a:rPr lang="en-GB" sz="2400" dirty="0"/>
              <a:t>. </a:t>
            </a:r>
            <a:r>
              <a:rPr lang="en-GB" sz="2400" dirty="0" err="1"/>
              <a:t>Maskvos</a:t>
            </a:r>
            <a:r>
              <a:rPr lang="en-GB" sz="2400" dirty="0"/>
              <a:t> </a:t>
            </a:r>
            <a:r>
              <a:rPr lang="en-GB" sz="2400" dirty="0" err="1"/>
              <a:t>kunigaikštis</a:t>
            </a:r>
            <a:r>
              <a:rPr lang="en-GB" sz="2400" dirty="0"/>
              <a:t> Ivanas </a:t>
            </a:r>
            <a:r>
              <a:rPr lang="en-GB" sz="2400" dirty="0" err="1"/>
              <a:t>Rūstusis</a:t>
            </a:r>
            <a:r>
              <a:rPr lang="en-GB" sz="2400" dirty="0"/>
              <a:t> 1588 m. </a:t>
            </a:r>
            <a:r>
              <a:rPr lang="en-GB" sz="2400" dirty="0" err="1"/>
              <a:t>pradėjo</a:t>
            </a:r>
            <a:r>
              <a:rPr lang="en-GB" sz="2400" dirty="0"/>
              <a:t> </a:t>
            </a:r>
            <a:r>
              <a:rPr lang="en-GB" sz="2400" dirty="0" err="1"/>
              <a:t>Livonijos</a:t>
            </a:r>
            <a:r>
              <a:rPr lang="en-GB" sz="2400" dirty="0"/>
              <a:t> </a:t>
            </a:r>
            <a:r>
              <a:rPr lang="en-GB" sz="2400" dirty="0" err="1"/>
              <a:t>karą</a:t>
            </a:r>
            <a:r>
              <a:rPr lang="en-GB" sz="2400" dirty="0"/>
              <a:t>, </a:t>
            </a:r>
            <a:r>
              <a:rPr lang="en-GB" sz="2400" dirty="0" err="1"/>
              <a:t>trukusį</a:t>
            </a:r>
            <a:r>
              <a:rPr lang="en-GB" sz="2400" dirty="0"/>
              <a:t> 25 </a:t>
            </a:r>
            <a:r>
              <a:rPr lang="en-GB" sz="2400" dirty="0" err="1"/>
              <a:t>metus</a:t>
            </a:r>
            <a:r>
              <a:rPr lang="en-GB" sz="2400" dirty="0"/>
              <a:t>. </a:t>
            </a:r>
            <a:r>
              <a:rPr lang="en-GB" sz="2400" dirty="0" err="1"/>
              <a:t>Iš</a:t>
            </a:r>
            <a:r>
              <a:rPr lang="en-GB" sz="2400" dirty="0"/>
              <a:t> Lietuvos </a:t>
            </a:r>
            <a:r>
              <a:rPr lang="en-GB" sz="2400" dirty="0" err="1"/>
              <a:t>buvo</a:t>
            </a:r>
            <a:r>
              <a:rPr lang="en-GB" sz="2400" dirty="0"/>
              <a:t> </a:t>
            </a:r>
            <a:r>
              <a:rPr lang="en-GB" sz="2400" dirty="0" err="1"/>
              <a:t>atimtas</a:t>
            </a:r>
            <a:r>
              <a:rPr lang="en-GB" sz="2400" dirty="0"/>
              <a:t> </a:t>
            </a:r>
            <a:r>
              <a:rPr lang="en-GB" sz="2400" dirty="0" err="1"/>
              <a:t>Polockas</a:t>
            </a:r>
            <a:r>
              <a:rPr lang="en-GB" sz="2400" dirty="0"/>
              <a:t>, </a:t>
            </a:r>
            <a:r>
              <a:rPr lang="en-GB" sz="2400" dirty="0" err="1"/>
              <a:t>grasinta</a:t>
            </a:r>
            <a:r>
              <a:rPr lang="en-GB" sz="2400" dirty="0"/>
              <a:t> </a:t>
            </a:r>
            <a:r>
              <a:rPr lang="en-GB" sz="2400" dirty="0" err="1"/>
              <a:t>užgrobti</a:t>
            </a:r>
            <a:r>
              <a:rPr lang="en-GB" sz="2400" dirty="0"/>
              <a:t> </a:t>
            </a:r>
            <a:r>
              <a:rPr lang="en-GB" sz="2400" dirty="0" err="1"/>
              <a:t>Vilnių</a:t>
            </a:r>
            <a:r>
              <a:rPr lang="en-GB" sz="2400" dirty="0"/>
              <a:t>. LDK </a:t>
            </a:r>
            <a:r>
              <a:rPr lang="en-GB" sz="2400" dirty="0" err="1"/>
              <a:t>etmono</a:t>
            </a:r>
            <a:r>
              <a:rPr lang="en-GB" sz="2400" dirty="0"/>
              <a:t> </a:t>
            </a:r>
            <a:r>
              <a:rPr lang="en-GB" sz="2400" dirty="0" err="1"/>
              <a:t>Mikalojaus</a:t>
            </a:r>
            <a:r>
              <a:rPr lang="en-GB" sz="2400" dirty="0"/>
              <a:t> </a:t>
            </a:r>
            <a:r>
              <a:rPr lang="en-GB" sz="2400" dirty="0" err="1"/>
              <a:t>Radvilos</a:t>
            </a:r>
            <a:r>
              <a:rPr lang="en-GB" sz="2400" dirty="0"/>
              <a:t> </a:t>
            </a:r>
            <a:r>
              <a:rPr lang="en-GB" sz="2400" dirty="0" err="1"/>
              <a:t>Rudojo</a:t>
            </a:r>
            <a:r>
              <a:rPr lang="en-GB" sz="2400" dirty="0"/>
              <a:t> </a:t>
            </a:r>
            <a:r>
              <a:rPr lang="en-GB" sz="2400" dirty="0" err="1"/>
              <a:t>vadovaujama</a:t>
            </a:r>
            <a:r>
              <a:rPr lang="en-GB" sz="2400" dirty="0"/>
              <a:t> </a:t>
            </a:r>
            <a:r>
              <a:rPr lang="en-GB" sz="2400" dirty="0" err="1"/>
              <a:t>kariuomenė</a:t>
            </a:r>
            <a:r>
              <a:rPr lang="en-GB" sz="2400" dirty="0"/>
              <a:t> (4000 </a:t>
            </a:r>
            <a:r>
              <a:rPr lang="en-GB" sz="2400" dirty="0" err="1"/>
              <a:t>karių</a:t>
            </a:r>
            <a:r>
              <a:rPr lang="en-GB" sz="2400" dirty="0"/>
              <a:t>) 1564 m. </a:t>
            </a:r>
            <a:r>
              <a:rPr lang="en-GB" sz="2400" dirty="0" err="1"/>
              <a:t>Polocko</a:t>
            </a:r>
            <a:r>
              <a:rPr lang="en-GB" sz="2400" dirty="0"/>
              <a:t> </a:t>
            </a:r>
            <a:r>
              <a:rPr lang="en-GB" sz="2400" dirty="0" err="1"/>
              <a:t>apylinkėse</a:t>
            </a:r>
            <a:r>
              <a:rPr lang="en-GB" sz="2400" dirty="0"/>
              <a:t> </a:t>
            </a:r>
            <a:r>
              <a:rPr lang="en-GB" sz="2400" dirty="0" err="1"/>
              <a:t>prie</a:t>
            </a:r>
            <a:r>
              <a:rPr lang="en-GB" sz="2400" dirty="0"/>
              <a:t> </a:t>
            </a:r>
            <a:r>
              <a:rPr lang="en-GB" sz="2400" dirty="0" err="1"/>
              <a:t>Ūlos</a:t>
            </a:r>
            <a:r>
              <a:rPr lang="en-GB" sz="2400" dirty="0"/>
              <a:t> </a:t>
            </a:r>
            <a:r>
              <a:rPr lang="en-GB" sz="2400" dirty="0" err="1"/>
              <a:t>upės</a:t>
            </a:r>
            <a:r>
              <a:rPr lang="en-GB" sz="2400" dirty="0"/>
              <a:t> </a:t>
            </a:r>
            <a:r>
              <a:rPr lang="en-GB" sz="2400" dirty="0" err="1"/>
              <a:t>užpuolė</a:t>
            </a:r>
            <a:r>
              <a:rPr lang="en-GB" sz="2400" dirty="0"/>
              <a:t> </a:t>
            </a:r>
            <a:r>
              <a:rPr lang="en-GB" sz="2400" dirty="0" err="1"/>
              <a:t>nakvynei</a:t>
            </a:r>
            <a:r>
              <a:rPr lang="en-GB" sz="2400" dirty="0"/>
              <a:t> </a:t>
            </a:r>
            <a:r>
              <a:rPr lang="en-GB" sz="2400" dirty="0" err="1"/>
              <a:t>besiruošiančią</a:t>
            </a:r>
            <a:r>
              <a:rPr lang="en-GB" sz="2400" dirty="0"/>
              <a:t> </a:t>
            </a:r>
            <a:r>
              <a:rPr lang="en-GB" sz="2400" dirty="0" err="1"/>
              <a:t>didelę</a:t>
            </a:r>
            <a:r>
              <a:rPr lang="en-GB" sz="2400" dirty="0"/>
              <a:t> (</a:t>
            </a:r>
            <a:r>
              <a:rPr lang="en-GB" sz="2400" dirty="0" err="1"/>
              <a:t>apie</a:t>
            </a:r>
            <a:r>
              <a:rPr lang="en-GB" sz="2400" dirty="0"/>
              <a:t> 25 000 </a:t>
            </a:r>
            <a:r>
              <a:rPr lang="en-GB" sz="2400" dirty="0" err="1"/>
              <a:t>karių</a:t>
            </a:r>
            <a:r>
              <a:rPr lang="en-GB" sz="2400" dirty="0"/>
              <a:t>) </a:t>
            </a:r>
            <a:r>
              <a:rPr lang="en-GB" sz="2400" dirty="0" err="1"/>
              <a:t>Maskvos</a:t>
            </a:r>
            <a:r>
              <a:rPr lang="en-GB" sz="2400" dirty="0"/>
              <a:t> </a:t>
            </a:r>
            <a:r>
              <a:rPr lang="en-GB" sz="2400" dirty="0" err="1"/>
              <a:t>kariuomenę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sumušė</a:t>
            </a:r>
            <a:r>
              <a:rPr lang="en-GB" sz="2400" dirty="0"/>
              <a:t> - </a:t>
            </a:r>
            <a:r>
              <a:rPr lang="en-GB" sz="2400" dirty="0" err="1"/>
              <a:t>laimėjo</a:t>
            </a:r>
            <a:r>
              <a:rPr lang="en-GB" sz="2400" dirty="0"/>
              <a:t> </a:t>
            </a:r>
            <a:r>
              <a:rPr lang="en-GB" sz="2400" dirty="0" err="1"/>
              <a:t>Livonijos</a:t>
            </a:r>
            <a:r>
              <a:rPr lang="en-GB" sz="2400" dirty="0"/>
              <a:t> </a:t>
            </a:r>
            <a:r>
              <a:rPr lang="en-GB" sz="2400" dirty="0" err="1"/>
              <a:t>karą</a:t>
            </a:r>
            <a:r>
              <a:rPr lang="en-GB" sz="2400" dirty="0"/>
              <a:t>. Tai </a:t>
            </a:r>
            <a:r>
              <a:rPr lang="en-GB" sz="2400" dirty="0" err="1"/>
              <a:t>buvo</a:t>
            </a:r>
            <a:r>
              <a:rPr lang="en-GB" sz="2400" dirty="0"/>
              <a:t> </a:t>
            </a:r>
            <a:r>
              <a:rPr lang="en-GB" sz="2400" dirty="0" err="1"/>
              <a:t>viena</a:t>
            </a:r>
            <a:r>
              <a:rPr lang="en-GB" sz="2400" dirty="0"/>
              <a:t> </a:t>
            </a:r>
            <a:r>
              <a:rPr lang="en-GB" sz="2400" dirty="0" err="1"/>
              <a:t>didžiausių</a:t>
            </a:r>
            <a:r>
              <a:rPr lang="en-GB" sz="2400" dirty="0"/>
              <a:t> XVI a. </a:t>
            </a:r>
            <a:r>
              <a:rPr lang="en-GB" sz="2400" dirty="0" err="1"/>
              <a:t>pergalių</a:t>
            </a:r>
            <a:r>
              <a:rPr lang="en-GB" sz="2400" dirty="0"/>
              <a:t>, </a:t>
            </a:r>
            <a:r>
              <a:rPr lang="en-GB" sz="2400" dirty="0" err="1"/>
              <a:t>sutrukdžiusių</a:t>
            </a:r>
            <a:r>
              <a:rPr lang="en-GB" sz="2400" dirty="0"/>
              <a:t> </a:t>
            </a:r>
            <a:r>
              <a:rPr lang="en-GB" sz="2400" dirty="0" err="1"/>
              <a:t>Maskvai</a:t>
            </a:r>
            <a:r>
              <a:rPr lang="en-GB" sz="2400" dirty="0"/>
              <a:t> </a:t>
            </a:r>
            <a:r>
              <a:rPr lang="en-GB" sz="2400" dirty="0" err="1"/>
              <a:t>užimti</a:t>
            </a:r>
            <a:r>
              <a:rPr lang="en-GB" sz="2400" dirty="0"/>
              <a:t> </a:t>
            </a:r>
            <a:r>
              <a:rPr lang="en-GB" sz="2400" dirty="0" err="1"/>
              <a:t>Vilnių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440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F3C27-7252-4569-8320-61E76701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Kodėl</a:t>
            </a:r>
            <a:r>
              <a:rPr lang="en-GB"/>
              <a:t> </a:t>
            </a:r>
            <a:r>
              <a:rPr lang="en-GB" err="1"/>
              <a:t>bandyta</a:t>
            </a:r>
            <a:r>
              <a:rPr lang="en-GB"/>
              <a:t> </a:t>
            </a:r>
            <a:r>
              <a:rPr lang="en-GB" err="1"/>
              <a:t>garsinti</a:t>
            </a:r>
            <a:r>
              <a:rPr lang="en-GB"/>
              <a:t> </a:t>
            </a:r>
            <a:r>
              <a:rPr lang="en-GB" err="1"/>
              <a:t>Lietuvą</a:t>
            </a:r>
            <a:r>
              <a:rPr lang="en-GB"/>
              <a:t> </a:t>
            </a:r>
            <a:r>
              <a:rPr lang="en-GB" err="1"/>
              <a:t>Europoje</a:t>
            </a:r>
            <a:r>
              <a:rPr lang="en-GB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22B2B-E02F-482A-ABDA-27CD4DDAB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dirty="0"/>
              <a:t>Po </a:t>
            </a:r>
            <a:r>
              <a:rPr lang="en-GB" sz="2800" dirty="0" err="1"/>
              <a:t>Liublino</a:t>
            </a:r>
            <a:r>
              <a:rPr lang="en-GB" sz="2800" dirty="0"/>
              <a:t> </a:t>
            </a:r>
            <a:r>
              <a:rPr lang="en-GB" sz="2800" dirty="0" err="1"/>
              <a:t>unijos</a:t>
            </a:r>
            <a:r>
              <a:rPr lang="en-GB" sz="2800" dirty="0"/>
              <a:t> </a:t>
            </a:r>
            <a:r>
              <a:rPr lang="en-GB" sz="2800" dirty="0" err="1"/>
              <a:t>buvo</a:t>
            </a:r>
            <a:r>
              <a:rPr lang="en-GB" sz="2800" dirty="0"/>
              <a:t> </a:t>
            </a:r>
            <a:r>
              <a:rPr lang="en-GB" sz="2800" dirty="0" err="1"/>
              <a:t>apribotas</a:t>
            </a:r>
            <a:r>
              <a:rPr lang="en-GB" sz="2800" dirty="0"/>
              <a:t> LDK </a:t>
            </a:r>
            <a:r>
              <a:rPr lang="en-GB" sz="2800" dirty="0" err="1"/>
              <a:t>suverenitetas</a:t>
            </a:r>
            <a:r>
              <a:rPr lang="en-GB" sz="2800" dirty="0"/>
              <a:t>: </a:t>
            </a:r>
            <a:r>
              <a:rPr lang="en-GB" sz="2800" dirty="0" err="1"/>
              <a:t>valdovu</a:t>
            </a:r>
            <a:r>
              <a:rPr lang="en-GB" sz="2800" dirty="0"/>
              <a:t> </a:t>
            </a:r>
            <a:r>
              <a:rPr lang="en-GB" sz="2800" dirty="0" err="1"/>
              <a:t>tapo</a:t>
            </a:r>
            <a:r>
              <a:rPr lang="en-GB" sz="2800" dirty="0"/>
              <a:t> </a:t>
            </a:r>
            <a:r>
              <a:rPr lang="en-GB" sz="2800" dirty="0" err="1"/>
              <a:t>Lenkijos</a:t>
            </a:r>
            <a:r>
              <a:rPr lang="en-GB" sz="2800" dirty="0"/>
              <a:t> </a:t>
            </a:r>
            <a:r>
              <a:rPr lang="en-GB" sz="2800" dirty="0" err="1"/>
              <a:t>karalius</a:t>
            </a:r>
            <a:r>
              <a:rPr lang="en-GB" sz="2800" dirty="0"/>
              <a:t>, </a:t>
            </a:r>
            <a:r>
              <a:rPr lang="en-GB" sz="2800" dirty="0" err="1"/>
              <a:t>rinktas</a:t>
            </a:r>
            <a:r>
              <a:rPr lang="en-GB" sz="2800" dirty="0"/>
              <a:t> </a:t>
            </a:r>
            <a:r>
              <a:rPr lang="en-GB" sz="2800" dirty="0" err="1"/>
              <a:t>bendras</a:t>
            </a:r>
            <a:r>
              <a:rPr lang="en-GB" sz="2800" dirty="0"/>
              <a:t> </a:t>
            </a:r>
            <a:r>
              <a:rPr lang="en-GB" sz="2800" dirty="0" err="1"/>
              <a:t>seimas</a:t>
            </a:r>
            <a:r>
              <a:rPr lang="en-GB" sz="2800" dirty="0"/>
              <a:t>, </a:t>
            </a:r>
            <a:r>
              <a:rPr lang="en-GB" sz="2800" dirty="0" err="1"/>
              <a:t>kuriame</a:t>
            </a:r>
            <a:r>
              <a:rPr lang="en-GB" sz="2800" dirty="0"/>
              <a:t> LDK </a:t>
            </a:r>
            <a:r>
              <a:rPr lang="en-GB" sz="2800" dirty="0" err="1"/>
              <a:t>priklausė</a:t>
            </a:r>
            <a:r>
              <a:rPr lang="en-GB" sz="2800" dirty="0"/>
              <a:t> tik </a:t>
            </a:r>
            <a:r>
              <a:rPr lang="en-GB" sz="2800" dirty="0" err="1"/>
              <a:t>trečdalis</a:t>
            </a:r>
            <a:r>
              <a:rPr lang="en-GB" sz="2800" dirty="0"/>
              <a:t> </a:t>
            </a:r>
            <a:r>
              <a:rPr lang="en-GB" sz="2800" dirty="0" err="1"/>
              <a:t>vietų</a:t>
            </a:r>
            <a:r>
              <a:rPr lang="en-GB" sz="2800" dirty="0"/>
              <a:t>. </a:t>
            </a:r>
            <a:r>
              <a:rPr lang="en-GB" sz="2800" dirty="0" err="1"/>
              <a:t>Europoje</a:t>
            </a:r>
            <a:r>
              <a:rPr lang="en-GB" sz="2800" dirty="0"/>
              <a:t> </a:t>
            </a:r>
            <a:r>
              <a:rPr lang="en-GB" sz="2800" dirty="0" err="1"/>
              <a:t>valstybė</a:t>
            </a:r>
            <a:r>
              <a:rPr lang="en-GB" sz="2800" dirty="0"/>
              <a:t> </a:t>
            </a:r>
            <a:r>
              <a:rPr lang="en-GB" sz="2800" dirty="0" err="1"/>
              <a:t>buvo</a:t>
            </a:r>
            <a:r>
              <a:rPr lang="en-GB" sz="2800" dirty="0"/>
              <a:t> </a:t>
            </a:r>
            <a:r>
              <a:rPr lang="en-GB" sz="2800" dirty="0" err="1"/>
              <a:t>žinoma</a:t>
            </a:r>
            <a:r>
              <a:rPr lang="en-GB" sz="2800" dirty="0"/>
              <a:t> </a:t>
            </a:r>
            <a:r>
              <a:rPr lang="en-GB" sz="2800" dirty="0" err="1"/>
              <a:t>kaip</a:t>
            </a:r>
            <a:r>
              <a:rPr lang="en-GB" sz="2800" dirty="0"/>
              <a:t> </a:t>
            </a:r>
            <a:r>
              <a:rPr lang="en-GB" sz="2800" dirty="0" err="1"/>
              <a:t>Lenkija</a:t>
            </a:r>
            <a:r>
              <a:rPr lang="en-GB" sz="2800" dirty="0"/>
              <a:t>, o ne Abietų </a:t>
            </a:r>
            <a:r>
              <a:rPr lang="en-GB" sz="2800" dirty="0" err="1"/>
              <a:t>Tautų</a:t>
            </a:r>
            <a:r>
              <a:rPr lang="en-GB" sz="2800" dirty="0"/>
              <a:t> Respublika. </a:t>
            </a:r>
            <a:r>
              <a:rPr lang="en-GB" sz="2800" dirty="0" err="1"/>
              <a:t>Todėl</a:t>
            </a:r>
            <a:r>
              <a:rPr lang="en-GB" sz="2800" dirty="0"/>
              <a:t> </a:t>
            </a:r>
            <a:r>
              <a:rPr lang="en-GB" sz="2800" dirty="0" err="1"/>
              <a:t>susirūpinta</a:t>
            </a:r>
            <a:r>
              <a:rPr lang="en-GB" sz="2800" dirty="0"/>
              <a:t> LDK </a:t>
            </a:r>
            <a:r>
              <a:rPr lang="en-GB" sz="2800" dirty="0" err="1"/>
              <a:t>valstybingumo</a:t>
            </a:r>
            <a:r>
              <a:rPr lang="en-GB" sz="2800" dirty="0"/>
              <a:t> </a:t>
            </a:r>
            <a:r>
              <a:rPr lang="en-GB" sz="2800" dirty="0" err="1"/>
              <a:t>išsaugojimu</a:t>
            </a:r>
            <a:r>
              <a:rPr lang="en-GB" sz="2800" dirty="0"/>
              <a:t>: </a:t>
            </a:r>
            <a:r>
              <a:rPr lang="en-GB" sz="2800" dirty="0" err="1"/>
              <a:t>poemoje</a:t>
            </a:r>
            <a:r>
              <a:rPr lang="en-GB" sz="2800" dirty="0"/>
              <a:t> </a:t>
            </a:r>
            <a:r>
              <a:rPr lang="en-GB" sz="2800" dirty="0" err="1"/>
              <a:t>prisimenama</a:t>
            </a:r>
            <a:r>
              <a:rPr lang="en-GB" sz="2800" dirty="0"/>
              <a:t> </a:t>
            </a:r>
            <a:r>
              <a:rPr lang="en-GB" sz="2800" dirty="0" err="1"/>
              <a:t>lietuvių</a:t>
            </a:r>
            <a:r>
              <a:rPr lang="en-GB" sz="2800" dirty="0"/>
              <a:t> </a:t>
            </a:r>
            <a:r>
              <a:rPr lang="en-GB" sz="2800" dirty="0" err="1"/>
              <a:t>kilmės</a:t>
            </a:r>
            <a:r>
              <a:rPr lang="en-GB" sz="2800" dirty="0"/>
              <a:t> </a:t>
            </a:r>
            <a:r>
              <a:rPr lang="en-GB" sz="2800" dirty="0" err="1"/>
              <a:t>iš</a:t>
            </a:r>
            <a:r>
              <a:rPr lang="en-GB" sz="2800" dirty="0"/>
              <a:t> </a:t>
            </a:r>
            <a:r>
              <a:rPr lang="en-GB" sz="2800" dirty="0" err="1"/>
              <a:t>romėnų</a:t>
            </a:r>
            <a:r>
              <a:rPr lang="en-GB" sz="2800" dirty="0"/>
              <a:t> </a:t>
            </a:r>
            <a:r>
              <a:rPr lang="en-GB" sz="2800" dirty="0" err="1"/>
              <a:t>teorija</a:t>
            </a:r>
            <a:r>
              <a:rPr lang="en-GB" sz="2800" dirty="0"/>
              <a:t>, </a:t>
            </a:r>
            <a:r>
              <a:rPr lang="en-GB" sz="2800" dirty="0" err="1"/>
              <a:t>kuri</a:t>
            </a:r>
            <a:r>
              <a:rPr lang="en-GB" sz="2800" dirty="0"/>
              <a:t> </a:t>
            </a:r>
            <a:r>
              <a:rPr lang="en-GB" sz="2800" dirty="0" err="1"/>
              <a:t>Lietuvą</a:t>
            </a:r>
            <a:r>
              <a:rPr lang="en-GB" sz="2800" dirty="0"/>
              <a:t> </a:t>
            </a:r>
            <a:r>
              <a:rPr lang="en-GB" sz="2800" dirty="0" err="1"/>
              <a:t>susieja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</a:t>
            </a:r>
            <a:r>
              <a:rPr lang="en-GB" sz="2800" dirty="0" err="1"/>
              <a:t>Vakarų</a:t>
            </a:r>
            <a:r>
              <a:rPr lang="en-GB" sz="2800" dirty="0"/>
              <a:t> Europa, </a:t>
            </a:r>
            <a:r>
              <a:rPr lang="en-GB" sz="2800" dirty="0" err="1"/>
              <a:t>parodo</a:t>
            </a:r>
            <a:r>
              <a:rPr lang="en-GB" sz="2800" dirty="0"/>
              <a:t>, </a:t>
            </a:r>
            <a:r>
              <a:rPr lang="en-GB" sz="2800" dirty="0" err="1"/>
              <a:t>kad</a:t>
            </a:r>
            <a:r>
              <a:rPr lang="en-GB" sz="2800" dirty="0"/>
              <a:t> </a:t>
            </a:r>
            <a:r>
              <a:rPr lang="en-GB" sz="2800" dirty="0" err="1"/>
              <a:t>nuo</a:t>
            </a:r>
            <a:r>
              <a:rPr lang="en-GB" sz="2800" dirty="0"/>
              <a:t> pat Lietuvos </a:t>
            </a:r>
            <a:r>
              <a:rPr lang="en-GB" sz="2800" dirty="0" err="1"/>
              <a:t>atsiradimo</a:t>
            </a:r>
            <a:r>
              <a:rPr lang="en-GB" sz="2800" dirty="0"/>
              <a:t> </a:t>
            </a:r>
            <a:r>
              <a:rPr lang="en-GB" sz="2800" dirty="0" err="1"/>
              <a:t>drąsūs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išmintingi</a:t>
            </a:r>
            <a:r>
              <a:rPr lang="en-GB" sz="2800" dirty="0"/>
              <a:t> </a:t>
            </a:r>
            <a:r>
              <a:rPr lang="en-GB" sz="2800" dirty="0" err="1"/>
              <a:t>valdovai</a:t>
            </a:r>
            <a:r>
              <a:rPr lang="en-GB" sz="2800" dirty="0"/>
              <a:t> </a:t>
            </a:r>
            <a:r>
              <a:rPr lang="en-GB" sz="2800" dirty="0" err="1"/>
              <a:t>savo</a:t>
            </a:r>
            <a:r>
              <a:rPr lang="en-GB" sz="2800" dirty="0"/>
              <a:t> </a:t>
            </a:r>
            <a:r>
              <a:rPr lang="en-GB" sz="2800" dirty="0" err="1"/>
              <a:t>veikla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pasiaukojimu</a:t>
            </a:r>
            <a:r>
              <a:rPr lang="en-GB" sz="2800" dirty="0"/>
              <a:t> </a:t>
            </a:r>
            <a:r>
              <a:rPr lang="en-GB" sz="2800" dirty="0" err="1"/>
              <a:t>kūrė</a:t>
            </a:r>
            <a:r>
              <a:rPr lang="en-GB" sz="2800" dirty="0"/>
              <a:t> </a:t>
            </a:r>
            <a:r>
              <a:rPr lang="en-GB" sz="2800" dirty="0" err="1"/>
              <a:t>didingą</a:t>
            </a:r>
            <a:r>
              <a:rPr lang="en-GB" sz="2800" dirty="0"/>
              <a:t> </a:t>
            </a:r>
            <a:r>
              <a:rPr lang="en-GB" sz="2800" dirty="0" err="1"/>
              <a:t>valstybę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583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B9CAD-ECE4-463A-8110-E2E665233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Kas </a:t>
            </a:r>
            <a:r>
              <a:rPr lang="en-GB" err="1"/>
              <a:t>turi</a:t>
            </a:r>
            <a:r>
              <a:rPr lang="en-GB"/>
              <a:t> </a:t>
            </a:r>
            <a:r>
              <a:rPr lang="en-GB" err="1"/>
              <a:t>prisiimti</a:t>
            </a:r>
            <a:r>
              <a:rPr lang="en-GB"/>
              <a:t> </a:t>
            </a:r>
            <a:r>
              <a:rPr lang="en-GB" err="1"/>
              <a:t>atsakomybę</a:t>
            </a:r>
            <a:r>
              <a:rPr lang="en-GB"/>
              <a:t> </a:t>
            </a:r>
            <a:r>
              <a:rPr lang="en-GB" err="1"/>
              <a:t>už</a:t>
            </a:r>
            <a:r>
              <a:rPr lang="en-GB"/>
              <a:t> Lietuvos </a:t>
            </a:r>
            <a:r>
              <a:rPr lang="en-GB" err="1"/>
              <a:t>valstybingumo</a:t>
            </a:r>
            <a:r>
              <a:rPr lang="en-GB"/>
              <a:t> išsaugojimą?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B52B3-E842-4359-B1BD-C8A289A58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dirty="0"/>
              <a:t>Lietuvos </a:t>
            </a:r>
            <a:r>
              <a:rPr lang="en-GB" sz="2400" dirty="0" err="1"/>
              <a:t>valstybingumo</a:t>
            </a:r>
            <a:r>
              <a:rPr lang="en-GB" sz="2400" dirty="0"/>
              <a:t> </a:t>
            </a:r>
            <a:r>
              <a:rPr lang="en-GB" sz="2400" dirty="0" err="1"/>
              <a:t>išsaugojimu</a:t>
            </a:r>
            <a:r>
              <a:rPr lang="en-GB" sz="2400" dirty="0"/>
              <a:t> </a:t>
            </a:r>
            <a:r>
              <a:rPr lang="en-GB" sz="2400" dirty="0" err="1"/>
              <a:t>pirmiausia</a:t>
            </a:r>
            <a:r>
              <a:rPr lang="en-GB" sz="2400" dirty="0"/>
              <a:t> </a:t>
            </a:r>
            <a:r>
              <a:rPr lang="en-GB" sz="2400" dirty="0" err="1"/>
              <a:t>turi</a:t>
            </a:r>
            <a:r>
              <a:rPr lang="en-GB" sz="2400" dirty="0"/>
              <a:t> </a:t>
            </a:r>
            <a:r>
              <a:rPr lang="en-GB" sz="2400" dirty="0" err="1"/>
              <a:t>rūpintis</a:t>
            </a:r>
            <a:r>
              <a:rPr lang="en-GB" sz="2400" dirty="0"/>
              <a:t> </a:t>
            </a:r>
            <a:r>
              <a:rPr lang="en-GB" sz="2400" dirty="0" err="1"/>
              <a:t>kilmingieji</a:t>
            </a:r>
            <a:r>
              <a:rPr lang="en-GB" sz="2400" dirty="0"/>
              <a:t>. Jie </a:t>
            </a:r>
            <a:r>
              <a:rPr lang="en-GB" sz="2400" dirty="0" err="1"/>
              <a:t>turi</a:t>
            </a:r>
            <a:r>
              <a:rPr lang="en-GB" sz="2400" dirty="0"/>
              <a:t> </a:t>
            </a:r>
            <a:r>
              <a:rPr lang="en-GB" sz="2400" dirty="0" err="1"/>
              <a:t>pratęsti</a:t>
            </a:r>
            <a:r>
              <a:rPr lang="en-GB" sz="2400" dirty="0"/>
              <a:t> </a:t>
            </a:r>
            <a:r>
              <a:rPr lang="en-GB" sz="2400" dirty="0" err="1"/>
              <a:t>praeities</a:t>
            </a:r>
            <a:r>
              <a:rPr lang="en-GB" sz="2400" dirty="0"/>
              <a:t> </a:t>
            </a:r>
            <a:r>
              <a:rPr lang="en-GB" sz="2400" dirty="0" err="1"/>
              <a:t>valdovų</a:t>
            </a:r>
            <a:r>
              <a:rPr lang="en-GB" sz="2400" dirty="0"/>
              <a:t> </a:t>
            </a:r>
            <a:r>
              <a:rPr lang="en-GB" sz="2400" dirty="0" err="1"/>
              <a:t>darbus</a:t>
            </a:r>
            <a:r>
              <a:rPr lang="en-GB" sz="2400" dirty="0"/>
              <a:t> – </a:t>
            </a:r>
            <a:r>
              <a:rPr lang="en-GB" sz="2400" dirty="0" err="1"/>
              <a:t>savo</a:t>
            </a:r>
            <a:r>
              <a:rPr lang="en-GB" sz="2400" dirty="0"/>
              <a:t> </a:t>
            </a:r>
            <a:r>
              <a:rPr lang="en-GB" sz="2400" dirty="0" err="1"/>
              <a:t>aktyvia</a:t>
            </a:r>
            <a:r>
              <a:rPr lang="en-GB" sz="2400" dirty="0"/>
              <a:t> </a:t>
            </a:r>
            <a:r>
              <a:rPr lang="en-GB" sz="2400" dirty="0" err="1"/>
              <a:t>veikla</a:t>
            </a:r>
            <a:r>
              <a:rPr lang="en-GB" sz="2400" dirty="0"/>
              <a:t> </a:t>
            </a:r>
            <a:r>
              <a:rPr lang="en-GB" sz="2400" dirty="0" err="1"/>
              <a:t>paliudyti</a:t>
            </a:r>
            <a:r>
              <a:rPr lang="en-GB" sz="2400" dirty="0"/>
              <a:t>, </a:t>
            </a:r>
            <a:r>
              <a:rPr lang="en-GB" sz="2400" dirty="0" err="1"/>
              <a:t>kad</a:t>
            </a:r>
            <a:r>
              <a:rPr lang="en-GB" sz="2400" dirty="0"/>
              <a:t> </a:t>
            </a:r>
            <a:r>
              <a:rPr lang="en-GB" sz="2400" dirty="0" err="1"/>
              <a:t>valstybė</a:t>
            </a:r>
            <a:r>
              <a:rPr lang="en-GB" sz="2400" dirty="0"/>
              <a:t> </a:t>
            </a:r>
            <a:r>
              <a:rPr lang="en-GB" sz="2400" dirty="0" err="1"/>
              <a:t>savarankiška</a:t>
            </a:r>
            <a:r>
              <a:rPr lang="en-GB" sz="2400" dirty="0"/>
              <a:t>. Tai </a:t>
            </a:r>
            <a:r>
              <a:rPr lang="en-GB" sz="2400" dirty="0" err="1"/>
              <a:t>išryškėja</a:t>
            </a:r>
            <a:r>
              <a:rPr lang="en-GB" sz="2400" dirty="0"/>
              <a:t> </a:t>
            </a:r>
            <a:r>
              <a:rPr lang="en-GB" sz="2400" dirty="0" err="1"/>
              <a:t>scenoje</a:t>
            </a:r>
            <a:r>
              <a:rPr lang="en-GB" sz="2400" dirty="0"/>
              <a:t>, </a:t>
            </a:r>
            <a:r>
              <a:rPr lang="en-GB" sz="2400" dirty="0" err="1"/>
              <a:t>kur</a:t>
            </a:r>
            <a:r>
              <a:rPr lang="en-GB" sz="2400" dirty="0"/>
              <a:t> </a:t>
            </a:r>
            <a:r>
              <a:rPr lang="en-GB" sz="2400" dirty="0" err="1"/>
              <a:t>prieš</a:t>
            </a:r>
            <a:r>
              <a:rPr lang="en-GB" sz="2400" dirty="0"/>
              <a:t> </a:t>
            </a:r>
            <a:r>
              <a:rPr lang="en-GB" sz="2400" dirty="0" err="1"/>
              <a:t>mūšį</a:t>
            </a:r>
            <a:r>
              <a:rPr lang="en-GB" sz="2400" dirty="0"/>
              <a:t> </a:t>
            </a:r>
            <a:r>
              <a:rPr lang="en-GB" sz="2400" dirty="0" err="1"/>
              <a:t>Radvilai</a:t>
            </a:r>
            <a:r>
              <a:rPr lang="en-GB" sz="2400" dirty="0"/>
              <a:t> </a:t>
            </a:r>
            <a:r>
              <a:rPr lang="en-GB" sz="2400" dirty="0" err="1"/>
              <a:t>Rudajam</a:t>
            </a:r>
            <a:r>
              <a:rPr lang="en-GB" sz="2400" dirty="0"/>
              <a:t> </a:t>
            </a:r>
            <a:r>
              <a:rPr lang="en-GB" sz="2400" dirty="0" err="1"/>
              <a:t>prisisapnuoja</a:t>
            </a:r>
            <a:r>
              <a:rPr lang="en-GB" sz="2400" dirty="0"/>
              <a:t> Vytautas.</a:t>
            </a:r>
          </a:p>
        </p:txBody>
      </p:sp>
    </p:spTree>
    <p:extLst>
      <p:ext uri="{BB962C8B-B14F-4D97-AF65-F5344CB8AC3E}">
        <p14:creationId xmlns:p14="http://schemas.microsoft.com/office/powerpoint/2010/main" val="346194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28559-A2A2-43B9-9A31-626320918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Kuo svarbus istorinis pasakojimas?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E8E10-344F-48C8-8F95-11025BFD2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dirty="0" err="1"/>
              <a:t>Istorinis</a:t>
            </a:r>
            <a:r>
              <a:rPr lang="en-GB" sz="2000" dirty="0"/>
              <a:t> </a:t>
            </a:r>
            <a:r>
              <a:rPr lang="en-GB" sz="2000" dirty="0" err="1"/>
              <a:t>pasakojimas</a:t>
            </a:r>
            <a:r>
              <a:rPr lang="en-GB" sz="2000" dirty="0"/>
              <a:t> </a:t>
            </a:r>
            <a:r>
              <a:rPr lang="en-GB" sz="2000" dirty="0" err="1"/>
              <a:t>susijęs</a:t>
            </a:r>
            <a:r>
              <a:rPr lang="en-GB" sz="2000" dirty="0"/>
              <a:t> </a:t>
            </a:r>
            <a:r>
              <a:rPr lang="en-GB" sz="2000" dirty="0" err="1"/>
              <a:t>su</a:t>
            </a:r>
            <a:r>
              <a:rPr lang="en-GB" sz="2000" dirty="0"/>
              <a:t> </a:t>
            </a:r>
            <a:r>
              <a:rPr lang="en-GB" sz="2000" dirty="0" err="1"/>
              <a:t>atmintimi</a:t>
            </a:r>
            <a:r>
              <a:rPr lang="en-GB" sz="2000" dirty="0"/>
              <a:t> – </a:t>
            </a:r>
            <a:r>
              <a:rPr lang="en-GB" sz="2000" dirty="0" err="1"/>
              <a:t>mobilizuoja</a:t>
            </a:r>
            <a:r>
              <a:rPr lang="en-GB" sz="2000" dirty="0"/>
              <a:t> </a:t>
            </a:r>
            <a:r>
              <a:rPr lang="en-GB" sz="2000" dirty="0" err="1"/>
              <a:t>praeities</a:t>
            </a:r>
            <a:r>
              <a:rPr lang="en-GB" sz="2000" dirty="0"/>
              <a:t> </a:t>
            </a:r>
            <a:r>
              <a:rPr lang="en-GB" sz="2000" dirty="0" err="1"/>
              <a:t>patyrimą</a:t>
            </a:r>
            <a:r>
              <a:rPr lang="en-GB" sz="2000" dirty="0"/>
              <a:t>, </a:t>
            </a:r>
            <a:r>
              <a:rPr lang="en-GB" sz="2000" dirty="0" err="1"/>
              <a:t>kuris</a:t>
            </a:r>
            <a:r>
              <a:rPr lang="en-GB" sz="2000" dirty="0"/>
              <a:t> </a:t>
            </a:r>
            <a:r>
              <a:rPr lang="en-GB" sz="2000" dirty="0" err="1"/>
              <a:t>yra</a:t>
            </a:r>
            <a:r>
              <a:rPr lang="en-GB" sz="2000" dirty="0"/>
              <a:t> </a:t>
            </a:r>
            <a:r>
              <a:rPr lang="en-GB" sz="2000" dirty="0" err="1"/>
              <a:t>įrėžtas</a:t>
            </a:r>
            <a:r>
              <a:rPr lang="en-GB" sz="2000" dirty="0"/>
              <a:t> </a:t>
            </a:r>
            <a:r>
              <a:rPr lang="en-GB" sz="2000" dirty="0" err="1"/>
              <a:t>atmintyje</a:t>
            </a:r>
            <a:r>
              <a:rPr lang="en-GB" sz="2000" dirty="0"/>
              <a:t>, tad </a:t>
            </a:r>
            <a:r>
              <a:rPr lang="en-GB" sz="2000" dirty="0" err="1"/>
              <a:t>dabarties</a:t>
            </a:r>
            <a:r>
              <a:rPr lang="en-GB" sz="2000" dirty="0"/>
              <a:t> </a:t>
            </a:r>
            <a:r>
              <a:rPr lang="en-GB" sz="2000" dirty="0" err="1"/>
              <a:t>patyrimas</a:t>
            </a:r>
            <a:r>
              <a:rPr lang="en-GB" sz="2000" dirty="0"/>
              <a:t> </a:t>
            </a:r>
            <a:r>
              <a:rPr lang="en-GB" sz="2000" dirty="0" err="1"/>
              <a:t>tampa</a:t>
            </a:r>
            <a:r>
              <a:rPr lang="en-GB" sz="2000" dirty="0"/>
              <a:t> </a:t>
            </a:r>
            <a:r>
              <a:rPr lang="en-GB" sz="2000" dirty="0" err="1"/>
              <a:t>suprantamas</a:t>
            </a:r>
            <a:r>
              <a:rPr lang="en-GB" sz="2000" dirty="0"/>
              <a:t> </a:t>
            </a:r>
            <a:r>
              <a:rPr lang="en-GB" sz="2000" dirty="0" err="1"/>
              <a:t>ir</a:t>
            </a:r>
            <a:r>
              <a:rPr lang="en-GB" sz="2000" dirty="0"/>
              <a:t> </a:t>
            </a:r>
            <a:r>
              <a:rPr lang="en-GB" sz="2000" dirty="0" err="1"/>
              <a:t>galimi</a:t>
            </a:r>
            <a:r>
              <a:rPr lang="en-GB" sz="2000" dirty="0"/>
              <a:t> </a:t>
            </a:r>
            <a:r>
              <a:rPr lang="en-GB" sz="2000" dirty="0" err="1"/>
              <a:t>ateities</a:t>
            </a:r>
            <a:r>
              <a:rPr lang="en-GB" sz="2000" dirty="0"/>
              <a:t> </a:t>
            </a:r>
            <a:r>
              <a:rPr lang="en-GB" sz="2000" dirty="0" err="1"/>
              <a:t>lūkesčiai</a:t>
            </a:r>
            <a:r>
              <a:rPr lang="en-GB" sz="2000" dirty="0"/>
              <a:t>.</a:t>
            </a:r>
          </a:p>
          <a:p>
            <a:pPr>
              <a:buClr>
                <a:srgbClr val="262626"/>
              </a:buClr>
            </a:pPr>
            <a:r>
              <a:rPr lang="en-GB" sz="2000" err="1"/>
              <a:t>Istorinis</a:t>
            </a:r>
            <a:r>
              <a:rPr lang="en-GB" sz="2000" dirty="0"/>
              <a:t> </a:t>
            </a:r>
            <a:r>
              <a:rPr lang="en-GB" sz="2000" err="1"/>
              <a:t>pasakojimas</a:t>
            </a:r>
            <a:r>
              <a:rPr lang="en-GB" sz="2000" dirty="0"/>
              <a:t> </a:t>
            </a:r>
            <a:r>
              <a:rPr lang="en-GB" sz="2000" err="1"/>
              <a:t>leidžia</a:t>
            </a:r>
            <a:r>
              <a:rPr lang="en-GB" sz="2000" dirty="0"/>
              <a:t> </a:t>
            </a:r>
            <a:r>
              <a:rPr lang="en-GB" sz="2000" err="1"/>
              <a:t>suprasti</a:t>
            </a:r>
            <a:r>
              <a:rPr lang="en-GB" sz="2000" dirty="0"/>
              <a:t> jo </a:t>
            </a:r>
            <a:r>
              <a:rPr lang="en-GB" sz="2000" err="1"/>
              <a:t>autoriaus</a:t>
            </a:r>
            <a:r>
              <a:rPr lang="en-GB" sz="2000" dirty="0"/>
              <a:t> </a:t>
            </a:r>
            <a:r>
              <a:rPr lang="en-GB" sz="2000" err="1"/>
              <a:t>ir</a:t>
            </a:r>
            <a:r>
              <a:rPr lang="en-GB" sz="2000" dirty="0"/>
              <a:t> </a:t>
            </a:r>
            <a:r>
              <a:rPr lang="en-GB" sz="2000" err="1"/>
              <a:t>skaitytojų</a:t>
            </a:r>
            <a:r>
              <a:rPr lang="en-GB" sz="2000" dirty="0"/>
              <a:t> </a:t>
            </a:r>
            <a:r>
              <a:rPr lang="en-GB" sz="2000" err="1"/>
              <a:t>ar</a:t>
            </a:r>
            <a:r>
              <a:rPr lang="en-GB" sz="2000" dirty="0"/>
              <a:t> </a:t>
            </a:r>
            <a:r>
              <a:rPr lang="en-GB" sz="2000" err="1"/>
              <a:t>klausytojų</a:t>
            </a:r>
            <a:r>
              <a:rPr lang="en-GB" sz="2000" dirty="0"/>
              <a:t> </a:t>
            </a:r>
            <a:r>
              <a:rPr lang="en-GB" sz="2000" err="1"/>
              <a:t>tapatybę</a:t>
            </a:r>
            <a:r>
              <a:rPr lang="en-GB" sz="2000" dirty="0"/>
              <a:t>. Nors </a:t>
            </a:r>
            <a:r>
              <a:rPr lang="en-GB" sz="2000" err="1"/>
              <a:t>laikui</a:t>
            </a:r>
            <a:r>
              <a:rPr lang="en-GB" sz="2000" dirty="0"/>
              <a:t> </a:t>
            </a:r>
            <a:r>
              <a:rPr lang="en-GB" sz="2000" err="1"/>
              <a:t>bėgant</a:t>
            </a:r>
            <a:r>
              <a:rPr lang="en-GB" sz="2000" dirty="0"/>
              <a:t> </a:t>
            </a:r>
            <a:r>
              <a:rPr lang="en-GB" sz="2000" err="1"/>
              <a:t>pasaulis</a:t>
            </a:r>
            <a:r>
              <a:rPr lang="en-GB" sz="2000" dirty="0"/>
              <a:t> </a:t>
            </a:r>
            <a:r>
              <a:rPr lang="en-GB" sz="2000" err="1"/>
              <a:t>ir</a:t>
            </a:r>
            <a:r>
              <a:rPr lang="en-GB" sz="2000" dirty="0"/>
              <a:t> </a:t>
            </a:r>
            <a:r>
              <a:rPr lang="en-GB" sz="2000" err="1"/>
              <a:t>žmonės</a:t>
            </a:r>
            <a:r>
              <a:rPr lang="en-GB" sz="2000" dirty="0"/>
              <a:t> </a:t>
            </a:r>
            <a:r>
              <a:rPr lang="en-GB" sz="2000" err="1"/>
              <a:t>keičiasi</a:t>
            </a:r>
            <a:r>
              <a:rPr lang="en-GB" sz="2000" dirty="0"/>
              <a:t>, </a:t>
            </a:r>
            <a:r>
              <a:rPr lang="en-GB" sz="2000" err="1"/>
              <a:t>istorija</a:t>
            </a:r>
            <a:r>
              <a:rPr lang="en-GB" sz="2000" dirty="0"/>
              <a:t> </a:t>
            </a:r>
            <a:r>
              <a:rPr lang="en-GB" sz="2000" err="1"/>
              <a:t>įtikina</a:t>
            </a:r>
            <a:r>
              <a:rPr lang="en-GB" sz="2000" dirty="0"/>
              <a:t> tam </a:t>
            </a:r>
            <a:r>
              <a:rPr lang="en-GB" sz="2000" err="1"/>
              <a:t>tikrų</a:t>
            </a:r>
            <a:r>
              <a:rPr lang="en-GB" sz="2000" dirty="0"/>
              <a:t> </a:t>
            </a:r>
            <a:r>
              <a:rPr lang="en-GB" sz="2000" err="1"/>
              <a:t>pamatinių</a:t>
            </a:r>
            <a:r>
              <a:rPr lang="en-GB" sz="2000" dirty="0"/>
              <a:t> </a:t>
            </a:r>
            <a:r>
              <a:rPr lang="en-GB" sz="2000" err="1"/>
              <a:t>vertybių</a:t>
            </a:r>
            <a:r>
              <a:rPr lang="en-GB" sz="2000" dirty="0"/>
              <a:t> </a:t>
            </a:r>
            <a:r>
              <a:rPr lang="en-GB" sz="2000" err="1"/>
              <a:t>ir</a:t>
            </a:r>
            <a:r>
              <a:rPr lang="en-GB" sz="2000" dirty="0"/>
              <a:t> </a:t>
            </a:r>
            <a:r>
              <a:rPr lang="en-GB" sz="2000" err="1"/>
              <a:t>savybių</a:t>
            </a:r>
            <a:r>
              <a:rPr lang="en-GB" sz="2000" dirty="0"/>
              <a:t> </a:t>
            </a:r>
            <a:r>
              <a:rPr lang="en-GB" sz="2000" err="1"/>
              <a:t>tvarumu</a:t>
            </a:r>
            <a:r>
              <a:rPr lang="en-GB" sz="2000" dirty="0"/>
              <a:t>.</a:t>
            </a:r>
          </a:p>
          <a:p>
            <a:pPr>
              <a:buClr>
                <a:srgbClr val="262626"/>
              </a:buClr>
            </a:pPr>
            <a:r>
              <a:rPr lang="en-GB" sz="2000" dirty="0" err="1"/>
              <a:t>Istorinių</a:t>
            </a:r>
            <a:r>
              <a:rPr lang="en-GB" sz="2000" dirty="0"/>
              <a:t> </a:t>
            </a:r>
            <a:r>
              <a:rPr lang="en-GB" sz="2000" dirty="0" err="1"/>
              <a:t>pasakojimų</a:t>
            </a:r>
            <a:r>
              <a:rPr lang="en-GB" sz="2000" dirty="0"/>
              <a:t> </a:t>
            </a:r>
            <a:r>
              <a:rPr lang="en-GB" sz="2000" dirty="0" err="1"/>
              <a:t>daugėja</a:t>
            </a:r>
            <a:r>
              <a:rPr lang="en-GB" sz="2000" dirty="0"/>
              <a:t>, kai </a:t>
            </a:r>
            <a:r>
              <a:rPr lang="en-GB" sz="2000" dirty="0" err="1"/>
              <a:t>dėl</a:t>
            </a:r>
            <a:r>
              <a:rPr lang="en-GB" sz="2000" dirty="0"/>
              <a:t> </a:t>
            </a:r>
            <a:r>
              <a:rPr lang="en-GB" sz="2000" dirty="0" err="1"/>
              <a:t>sunkumų</a:t>
            </a:r>
            <a:r>
              <a:rPr lang="en-GB" sz="2000" dirty="0"/>
              <a:t>, </a:t>
            </a:r>
            <a:r>
              <a:rPr lang="en-GB" sz="2000" dirty="0" err="1"/>
              <a:t>sukrėtimų</a:t>
            </a:r>
            <a:r>
              <a:rPr lang="en-GB" sz="2000" dirty="0"/>
              <a:t>, </a:t>
            </a:r>
            <a:r>
              <a:rPr lang="en-GB" sz="2000" dirty="0" err="1"/>
              <a:t>vidinių</a:t>
            </a:r>
            <a:r>
              <a:rPr lang="en-GB" sz="2000" dirty="0"/>
              <a:t> </a:t>
            </a:r>
            <a:r>
              <a:rPr lang="en-GB" sz="2000" dirty="0" err="1"/>
              <a:t>ar</a:t>
            </a:r>
            <a:r>
              <a:rPr lang="en-GB" sz="2000" dirty="0"/>
              <a:t> </a:t>
            </a:r>
            <a:r>
              <a:rPr lang="en-GB" sz="2000" dirty="0" err="1"/>
              <a:t>išorinių</a:t>
            </a:r>
            <a:r>
              <a:rPr lang="en-GB" sz="2000" dirty="0"/>
              <a:t> </a:t>
            </a:r>
            <a:r>
              <a:rPr lang="en-GB" sz="2000" dirty="0" err="1"/>
              <a:t>grėsmių</a:t>
            </a:r>
            <a:r>
              <a:rPr lang="en-GB" sz="2000" dirty="0"/>
              <a:t> </a:t>
            </a:r>
            <a:r>
              <a:rPr lang="en-GB" sz="2000" dirty="0" err="1"/>
              <a:t>žmonėms</a:t>
            </a:r>
            <a:r>
              <a:rPr lang="en-GB" sz="2000" dirty="0"/>
              <a:t> </a:t>
            </a:r>
            <a:r>
              <a:rPr lang="en-GB" sz="2000" dirty="0" err="1"/>
              <a:t>prireikia</a:t>
            </a:r>
            <a:r>
              <a:rPr lang="en-GB" sz="2000" dirty="0"/>
              <a:t> </a:t>
            </a:r>
            <a:r>
              <a:rPr lang="en-GB" sz="2000" dirty="0" err="1"/>
              <a:t>istorinės</a:t>
            </a:r>
            <a:r>
              <a:rPr lang="en-GB" sz="2000" dirty="0"/>
              <a:t> </a:t>
            </a:r>
            <a:r>
              <a:rPr lang="en-GB" sz="2000" dirty="0" err="1"/>
              <a:t>jėgos</a:t>
            </a:r>
            <a:r>
              <a:rPr lang="en-GB" sz="2000" dirty="0"/>
              <a:t> </a:t>
            </a:r>
            <a:r>
              <a:rPr lang="en-GB" sz="2000" dirty="0" err="1"/>
              <a:t>siekiant</a:t>
            </a:r>
            <a:r>
              <a:rPr lang="en-GB" sz="2000" dirty="0"/>
              <a:t> </a:t>
            </a:r>
            <a:r>
              <a:rPr lang="en-GB" sz="2000" dirty="0" err="1"/>
              <a:t>surasti</a:t>
            </a:r>
            <a:r>
              <a:rPr lang="en-GB" sz="2000" dirty="0"/>
              <a:t> </a:t>
            </a:r>
            <a:r>
              <a:rPr lang="en-GB" sz="2000" dirty="0" err="1"/>
              <a:t>gyvybiškai</a:t>
            </a:r>
            <a:r>
              <a:rPr lang="en-GB" sz="2000" dirty="0"/>
              <a:t> </a:t>
            </a:r>
            <a:r>
              <a:rPr lang="en-GB" sz="2000" dirty="0" err="1"/>
              <a:t>svarbius</a:t>
            </a:r>
            <a:r>
              <a:rPr lang="en-GB" sz="2000" dirty="0"/>
              <a:t> </a:t>
            </a:r>
            <a:r>
              <a:rPr lang="en-GB" sz="2000" dirty="0" err="1"/>
              <a:t>tautos</a:t>
            </a:r>
            <a:r>
              <a:rPr lang="en-GB" sz="2000" dirty="0"/>
              <a:t> </a:t>
            </a:r>
            <a:r>
              <a:rPr lang="en-GB" sz="2000" dirty="0" err="1"/>
              <a:t>ir</a:t>
            </a:r>
            <a:r>
              <a:rPr lang="en-GB" sz="2000" dirty="0"/>
              <a:t> </a:t>
            </a:r>
            <a:r>
              <a:rPr lang="en-GB" sz="2000" dirty="0" err="1"/>
              <a:t>valstybės</a:t>
            </a:r>
            <a:r>
              <a:rPr lang="en-GB" sz="2000" dirty="0"/>
              <a:t> </a:t>
            </a:r>
            <a:r>
              <a:rPr lang="en-GB" sz="2000" dirty="0" err="1"/>
              <a:t>kelius</a:t>
            </a:r>
            <a:r>
              <a:rPr lang="en-GB" sz="2000" dirty="0"/>
              <a:t> </a:t>
            </a:r>
            <a:r>
              <a:rPr lang="en-GB" sz="2000" dirty="0" err="1"/>
              <a:t>dabarties</a:t>
            </a:r>
            <a:r>
              <a:rPr lang="en-GB" sz="2000" dirty="0"/>
              <a:t> </a:t>
            </a:r>
            <a:r>
              <a:rPr lang="en-GB" sz="2000" dirty="0" err="1"/>
              <a:t>nežinomybėje</a:t>
            </a:r>
            <a:r>
              <a:rPr lang="en-GB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55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AFE5F-119C-4E50-B3E5-616EF1466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Herojinio</a:t>
            </a:r>
            <a:r>
              <a:rPr lang="en-GB"/>
              <a:t> </a:t>
            </a:r>
            <a:r>
              <a:rPr lang="en-GB" err="1"/>
              <a:t>epo</a:t>
            </a:r>
            <a:r>
              <a:rPr lang="en-GB"/>
              <a:t> </a:t>
            </a:r>
            <a:r>
              <a:rPr lang="en-GB" err="1"/>
              <a:t>kompozicija</a:t>
            </a:r>
            <a:r>
              <a:rPr lang="en-GB"/>
              <a:t> </a:t>
            </a:r>
            <a:r>
              <a:rPr lang="en-GB" err="1"/>
              <a:t>ir</a:t>
            </a:r>
            <a:r>
              <a:rPr lang="en-GB"/>
              <a:t> </a:t>
            </a:r>
            <a:r>
              <a:rPr lang="en-GB" err="1"/>
              <a:t>trumpas</a:t>
            </a:r>
            <a:r>
              <a:rPr lang="en-GB"/>
              <a:t> </a:t>
            </a:r>
            <a:r>
              <a:rPr lang="en-GB" err="1"/>
              <a:t>siužetas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A8816-CF80-4FC4-8956-E430D4D28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8873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RegularSeed_2SEEDS">
      <a:dk1>
        <a:srgbClr val="000000"/>
      </a:dk1>
      <a:lt1>
        <a:srgbClr val="FFFFFF"/>
      </a:lt1>
      <a:dk2>
        <a:srgbClr val="412C24"/>
      </a:dk2>
      <a:lt2>
        <a:srgbClr val="E8E4E2"/>
      </a:lt2>
      <a:accent1>
        <a:srgbClr val="3B81B1"/>
      </a:accent1>
      <a:accent2>
        <a:srgbClr val="46B2B1"/>
      </a:accent2>
      <a:accent3>
        <a:srgbClr val="4D62C3"/>
      </a:accent3>
      <a:accent4>
        <a:srgbClr val="B13B3B"/>
      </a:accent4>
      <a:accent5>
        <a:srgbClr val="C37F4D"/>
      </a:accent5>
      <a:accent6>
        <a:srgbClr val="B19E3B"/>
      </a:accent6>
      <a:hlink>
        <a:srgbClr val="BB703E"/>
      </a:hlink>
      <a:folHlink>
        <a:srgbClr val="7F7F7F"/>
      </a:folHlink>
    </a:clrScheme>
    <a:fontScheme name="Savon">
      <a:majorFont>
        <a:latin typeface="Century School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SavonVTI</vt:lpstr>
      <vt:lpstr>Renesansas. Kartojimas</vt:lpstr>
      <vt:lpstr>V. Šekspyras. „Hamletas“</vt:lpstr>
      <vt:lpstr>Kaip tragedijoje ryškėja gėrio ir blogio kova?</vt:lpstr>
      <vt:lpstr>Kodėl Hamletas yra tragiškasis herojus?</vt:lpstr>
      <vt:lpstr>Kodėl Hamletas nesusikalba nei su Gertrūda, nei su Ofelija?</vt:lpstr>
      <vt:lpstr>Kodėl Hamletas toks neryžtingas?</vt:lpstr>
      <vt:lpstr>Hamleto charakteristika (I)</vt:lpstr>
      <vt:lpstr>Hamleto charakteristika (II)</vt:lpstr>
      <vt:lpstr>Hamleto charakteristika (III)</vt:lpstr>
      <vt:lpstr>M. Mažvydas. „Katekizmas“</vt:lpstr>
      <vt:lpstr>Knygos struktūra:</vt:lpstr>
      <vt:lpstr>Kuo svarbi lotyniška dedikacija LDK?</vt:lpstr>
      <vt:lpstr>Koks judėjimas sudarė sąlygas pirmajai lietuviškai knygai atsirasti? Kodėl?</vt:lpstr>
      <vt:lpstr>Kodėl pirmoji lietuviška knyga pasirodė Prūsijoje, o ne LDK?</vt:lpstr>
      <vt:lpstr>Kaip „Katekizme“ tikėjimas susijęs swu mokslu?</vt:lpstr>
      <vt:lpstr>Kaip pratarmėje nusakoma žodžio galia?</vt:lpstr>
      <vt:lpstr>Kokia pirmosios lietuviškos knygos reikšmė?</vt:lpstr>
      <vt:lpstr>Kas įrodo, kad tekstą parašė Martynas Mažvydas?</vt:lpstr>
      <vt:lpstr>Mikalojus Daukša. „Postilė“</vt:lpstr>
      <vt:lpstr>Apibūdinkite M. Daukšos asmenybę.</vt:lpstr>
      <vt:lpstr>Ką parašė, kur ir kada išleido?</vt:lpstr>
      <vt:lpstr>Kaip vadinasi M. Daukšos, o kaip – M. Mažvydo kūrinių įžangos?</vt:lpstr>
      <vt:lpstr>Kokios istorinės aplinkybės skatino M. Daukšą rūpintis gimtosios kalbos likimu?</vt:lpstr>
      <vt:lpstr>Koks M. Daukšos požiūris į prigimtį? Kuo skiriasi nuo protestanto M. Mažvydo požiūrio?</vt:lpstr>
      <vt:lpstr>Kokie trys dalykai, anot M. Daukšos, sudaro tautą?</vt:lpstr>
      <vt:lpstr>Kuo M. Daukša pagrindžia gimtosios kalbos svarbą?</vt:lpstr>
      <vt:lpstr>J. Radvanas. „Radviliada“.</vt:lpstr>
      <vt:lpstr>Kaip J. Radvanas susijęs su Mikalojumi Radvila Ruduoju?</vt:lpstr>
      <vt:lpstr>Kokia kalba ir kokiu metru parašyta „Radviliada“? Kodėl?</vt:lpstr>
      <vt:lpstr>Koks istorinis kūrinio kontekstas?</vt:lpstr>
      <vt:lpstr>Kodėl bandyta garsinti Lietuvą Europoje?</vt:lpstr>
      <vt:lpstr>Kas turi prisiimti atsakomybę už Lietuvos valstybingumo išsaugojimą?</vt:lpstr>
      <vt:lpstr>Kuo svarbus istorinis pasakojimas?</vt:lpstr>
      <vt:lpstr>Herojinio epo kompozicija ir trumpas siužetas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573</cp:revision>
  <dcterms:created xsi:type="dcterms:W3CDTF">2021-10-05T17:52:40Z</dcterms:created>
  <dcterms:modified xsi:type="dcterms:W3CDTF">2021-10-08T04:59:39Z</dcterms:modified>
</cp:coreProperties>
</file>