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6" r:id="rId9"/>
    <p:sldId id="265" r:id="rId10"/>
    <p:sldId id="264" r:id="rId11"/>
    <p:sldId id="2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DAE3D0-8049-4E81-C43C-9B30437F582D}" v="8" dt="2021-10-20T04:47:29.153"/>
    <p1510:client id="{D7130FB1-BBFA-4667-A2E2-9AC6A6663484}" v="4529" dt="2021-06-21T07:57:30.4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D7130FB1-BBFA-4667-A2E2-9AC6A6663484}"/>
    <pc:docChg chg="modSld">
      <pc:chgData name="" userId="" providerId="" clId="Web-{D7130FB1-BBFA-4667-A2E2-9AC6A6663484}" dt="2021-06-21T05:32:41.599" v="8" actId="20577"/>
      <pc:docMkLst>
        <pc:docMk/>
      </pc:docMkLst>
      <pc:sldChg chg="modSp">
        <pc:chgData name="" userId="" providerId="" clId="Web-{D7130FB1-BBFA-4667-A2E2-9AC6A6663484}" dt="2021-06-21T05:32:41.599" v="8" actId="20577"/>
        <pc:sldMkLst>
          <pc:docMk/>
          <pc:sldMk cId="424736396" sldId="256"/>
        </pc:sldMkLst>
        <pc:spChg chg="mod">
          <ac:chgData name="" userId="" providerId="" clId="Web-{D7130FB1-BBFA-4667-A2E2-9AC6A6663484}" dt="2021-06-21T05:32:41.599" v="8" actId="20577"/>
          <ac:spMkLst>
            <pc:docMk/>
            <pc:sldMk cId="424736396" sldId="256"/>
            <ac:spMk id="2" creationId="{00000000-0000-0000-0000-000000000000}"/>
          </ac:spMkLst>
        </pc:spChg>
      </pc:sldChg>
    </pc:docChg>
  </pc:docChgLst>
  <pc:docChgLst>
    <pc:chgData name="Elžbieta Banytė" userId="S::elzbieta.banyte@akulvietis.lt::2df2dbdc-8add-4ac6-aa69-3b66256cde8c" providerId="AD" clId="Web-{D7130FB1-BBFA-4667-A2E2-9AC6A6663484}"/>
    <pc:docChg chg="addSld modSld sldOrd addMainMaster delMainMaster">
      <pc:chgData name="Elžbieta Banytė" userId="S::elzbieta.banyte@akulvietis.lt::2df2dbdc-8add-4ac6-aa69-3b66256cde8c" providerId="AD" clId="Web-{D7130FB1-BBFA-4667-A2E2-9AC6A6663484}" dt="2021-06-21T07:57:30.455" v="2204"/>
      <pc:docMkLst>
        <pc:docMk/>
      </pc:docMkLst>
      <pc:sldChg chg="addSp modSp mod setBg modClrScheme chgLayout">
        <pc:chgData name="Elžbieta Banytė" userId="S::elzbieta.banyte@akulvietis.lt::2df2dbdc-8add-4ac6-aa69-3b66256cde8c" providerId="AD" clId="Web-{D7130FB1-BBFA-4667-A2E2-9AC6A6663484}" dt="2021-06-21T05:33:17.930" v="25"/>
        <pc:sldMkLst>
          <pc:docMk/>
          <pc:sldMk cId="424736396" sldId="256"/>
        </pc:sldMkLst>
        <pc:spChg chg="mod">
          <ac:chgData name="Elžbieta Banytė" userId="S::elzbieta.banyte@akulvietis.lt::2df2dbdc-8add-4ac6-aa69-3b66256cde8c" providerId="AD" clId="Web-{D7130FB1-BBFA-4667-A2E2-9AC6A6663484}" dt="2021-06-21T05:33:17.930" v="25"/>
          <ac:spMkLst>
            <pc:docMk/>
            <pc:sldMk cId="424736396" sldId="256"/>
            <ac:spMk id="2" creationId="{00000000-0000-0000-0000-000000000000}"/>
          </ac:spMkLst>
        </pc:spChg>
        <pc:spChg chg="mod">
          <ac:chgData name="Elžbieta Banytė" userId="S::elzbieta.banyte@akulvietis.lt::2df2dbdc-8add-4ac6-aa69-3b66256cde8c" providerId="AD" clId="Web-{D7130FB1-BBFA-4667-A2E2-9AC6A6663484}" dt="2021-06-21T05:33:17.930" v="25"/>
          <ac:spMkLst>
            <pc:docMk/>
            <pc:sldMk cId="424736396" sldId="256"/>
            <ac:spMk id="3" creationId="{00000000-0000-0000-0000-000000000000}"/>
          </ac:spMkLst>
        </pc:spChg>
        <pc:spChg chg="add">
          <ac:chgData name="Elžbieta Banytė" userId="S::elzbieta.banyte@akulvietis.lt::2df2dbdc-8add-4ac6-aa69-3b66256cde8c" providerId="AD" clId="Web-{D7130FB1-BBFA-4667-A2E2-9AC6A6663484}" dt="2021-06-21T05:33:17.930" v="25"/>
          <ac:spMkLst>
            <pc:docMk/>
            <pc:sldMk cId="424736396" sldId="256"/>
            <ac:spMk id="9" creationId="{D4F87819-B70D-4927-B657-7D175613F950}"/>
          </ac:spMkLst>
        </pc:spChg>
        <pc:spChg chg="add">
          <ac:chgData name="Elžbieta Banytė" userId="S::elzbieta.banyte@akulvietis.lt::2df2dbdc-8add-4ac6-aa69-3b66256cde8c" providerId="AD" clId="Web-{D7130FB1-BBFA-4667-A2E2-9AC6A6663484}" dt="2021-06-21T05:33:17.930" v="25"/>
          <ac:spMkLst>
            <pc:docMk/>
            <pc:sldMk cId="424736396" sldId="256"/>
            <ac:spMk id="11" creationId="{DCB3820D-C773-4632-9F79-C890E1B2B50D}"/>
          </ac:spMkLst>
        </pc:spChg>
        <pc:spChg chg="add">
          <ac:chgData name="Elžbieta Banytė" userId="S::elzbieta.banyte@akulvietis.lt::2df2dbdc-8add-4ac6-aa69-3b66256cde8c" providerId="AD" clId="Web-{D7130FB1-BBFA-4667-A2E2-9AC6A6663484}" dt="2021-06-21T05:33:17.930" v="25"/>
          <ac:spMkLst>
            <pc:docMk/>
            <pc:sldMk cId="424736396" sldId="256"/>
            <ac:spMk id="13" creationId="{DCB8EB4B-AFE9-41E8-95B0-F246E5740491}"/>
          </ac:spMkLst>
        </pc:spChg>
        <pc:picChg chg="add">
          <ac:chgData name="Elžbieta Banytė" userId="S::elzbieta.banyte@akulvietis.lt::2df2dbdc-8add-4ac6-aa69-3b66256cde8c" providerId="AD" clId="Web-{D7130FB1-BBFA-4667-A2E2-9AC6A6663484}" dt="2021-06-21T05:33:17.930" v="25"/>
          <ac:picMkLst>
            <pc:docMk/>
            <pc:sldMk cId="424736396" sldId="256"/>
            <ac:picMk id="4" creationId="{2A67D4EF-6A57-4E70-BCC8-E2C777DBC450}"/>
          </ac:picMkLst>
        </pc:picChg>
      </pc:sldChg>
      <pc:sldChg chg="modSp new">
        <pc:chgData name="Elžbieta Banytė" userId="S::elzbieta.banyte@akulvietis.lt::2df2dbdc-8add-4ac6-aa69-3b66256cde8c" providerId="AD" clId="Web-{D7130FB1-BBFA-4667-A2E2-9AC6A6663484}" dt="2021-06-21T05:45:32.070" v="459" actId="20577"/>
        <pc:sldMkLst>
          <pc:docMk/>
          <pc:sldMk cId="3726540583" sldId="257"/>
        </pc:sldMkLst>
        <pc:spChg chg="mod">
          <ac:chgData name="Elžbieta Banytė" userId="S::elzbieta.banyte@akulvietis.lt::2df2dbdc-8add-4ac6-aa69-3b66256cde8c" providerId="AD" clId="Web-{D7130FB1-BBFA-4667-A2E2-9AC6A6663484}" dt="2021-06-21T05:34:06.761" v="36" actId="20577"/>
          <ac:spMkLst>
            <pc:docMk/>
            <pc:sldMk cId="3726540583" sldId="257"/>
            <ac:spMk id="2" creationId="{BEB0B571-AE5F-417C-8B13-ECEC65D9A843}"/>
          </ac:spMkLst>
        </pc:spChg>
        <pc:spChg chg="mod">
          <ac:chgData name="Elžbieta Banytė" userId="S::elzbieta.banyte@akulvietis.lt::2df2dbdc-8add-4ac6-aa69-3b66256cde8c" providerId="AD" clId="Web-{D7130FB1-BBFA-4667-A2E2-9AC6A6663484}" dt="2021-06-21T05:45:32.070" v="459" actId="20577"/>
          <ac:spMkLst>
            <pc:docMk/>
            <pc:sldMk cId="3726540583" sldId="257"/>
            <ac:spMk id="3" creationId="{4794AF4D-382A-4DAF-904D-F6984D704053}"/>
          </ac:spMkLst>
        </pc:spChg>
      </pc:sldChg>
      <pc:sldChg chg="modSp new addAnim modAnim">
        <pc:chgData name="Elžbieta Banytė" userId="S::elzbieta.banyte@akulvietis.lt::2df2dbdc-8add-4ac6-aa69-3b66256cde8c" providerId="AD" clId="Web-{D7130FB1-BBFA-4667-A2E2-9AC6A6663484}" dt="2021-06-21T07:57:30.455" v="2204"/>
        <pc:sldMkLst>
          <pc:docMk/>
          <pc:sldMk cId="2301146477" sldId="258"/>
        </pc:sldMkLst>
        <pc:spChg chg="mod">
          <ac:chgData name="Elžbieta Banytė" userId="S::elzbieta.banyte@akulvietis.lt::2df2dbdc-8add-4ac6-aa69-3b66256cde8c" providerId="AD" clId="Web-{D7130FB1-BBFA-4667-A2E2-9AC6A6663484}" dt="2021-06-21T05:46:22.446" v="478" actId="20577"/>
          <ac:spMkLst>
            <pc:docMk/>
            <pc:sldMk cId="2301146477" sldId="258"/>
            <ac:spMk id="2" creationId="{6510401A-D48A-4B2D-B770-57DD023188AD}"/>
          </ac:spMkLst>
        </pc:spChg>
        <pc:spChg chg="mod">
          <ac:chgData name="Elžbieta Banytė" userId="S::elzbieta.banyte@akulvietis.lt::2df2dbdc-8add-4ac6-aa69-3b66256cde8c" providerId="AD" clId="Web-{D7130FB1-BBFA-4667-A2E2-9AC6A6663484}" dt="2021-06-21T05:50:39.087" v="686" actId="20577"/>
          <ac:spMkLst>
            <pc:docMk/>
            <pc:sldMk cId="2301146477" sldId="258"/>
            <ac:spMk id="3" creationId="{19F78EF6-7E99-4EFB-BC03-9D1FBC064D7B}"/>
          </ac:spMkLst>
        </pc:spChg>
      </pc:sldChg>
      <pc:sldChg chg="modSp new">
        <pc:chgData name="Elžbieta Banytė" userId="S::elzbieta.banyte@akulvietis.lt::2df2dbdc-8add-4ac6-aa69-3b66256cde8c" providerId="AD" clId="Web-{D7130FB1-BBFA-4667-A2E2-9AC6A6663484}" dt="2021-06-21T07:57:20.940" v="2201" actId="20577"/>
        <pc:sldMkLst>
          <pc:docMk/>
          <pc:sldMk cId="1263573150" sldId="259"/>
        </pc:sldMkLst>
        <pc:spChg chg="mod">
          <ac:chgData name="Elžbieta Banytė" userId="S::elzbieta.banyte@akulvietis.lt::2df2dbdc-8add-4ac6-aa69-3b66256cde8c" providerId="AD" clId="Web-{D7130FB1-BBFA-4667-A2E2-9AC6A6663484}" dt="2021-06-21T05:54:17.663" v="702" actId="20577"/>
          <ac:spMkLst>
            <pc:docMk/>
            <pc:sldMk cId="1263573150" sldId="259"/>
            <ac:spMk id="2" creationId="{D7EF1799-81F0-4277-A05D-D88F64665F37}"/>
          </ac:spMkLst>
        </pc:spChg>
        <pc:spChg chg="mod">
          <ac:chgData name="Elžbieta Banytė" userId="S::elzbieta.banyte@akulvietis.lt::2df2dbdc-8add-4ac6-aa69-3b66256cde8c" providerId="AD" clId="Web-{D7130FB1-BBFA-4667-A2E2-9AC6A6663484}" dt="2021-06-21T07:57:20.940" v="2201" actId="20577"/>
          <ac:spMkLst>
            <pc:docMk/>
            <pc:sldMk cId="1263573150" sldId="259"/>
            <ac:spMk id="3" creationId="{F09E100C-265F-4E9F-8634-58CB9164B08B}"/>
          </ac:spMkLst>
        </pc:spChg>
      </pc:sldChg>
      <pc:sldChg chg="modSp new">
        <pc:chgData name="Elžbieta Banytė" userId="S::elzbieta.banyte@akulvietis.lt::2df2dbdc-8add-4ac6-aa69-3b66256cde8c" providerId="AD" clId="Web-{D7130FB1-BBFA-4667-A2E2-9AC6A6663484}" dt="2021-06-21T06:03:22.540" v="988" actId="20577"/>
        <pc:sldMkLst>
          <pc:docMk/>
          <pc:sldMk cId="2557156847" sldId="260"/>
        </pc:sldMkLst>
        <pc:spChg chg="mod">
          <ac:chgData name="Elžbieta Banytė" userId="S::elzbieta.banyte@akulvietis.lt::2df2dbdc-8add-4ac6-aa69-3b66256cde8c" providerId="AD" clId="Web-{D7130FB1-BBFA-4667-A2E2-9AC6A6663484}" dt="2021-06-21T06:03:22.540" v="988" actId="20577"/>
          <ac:spMkLst>
            <pc:docMk/>
            <pc:sldMk cId="2557156847" sldId="260"/>
            <ac:spMk id="2" creationId="{C46B9AA2-6783-42C0-B038-4CDFD37DBBCF}"/>
          </ac:spMkLst>
        </pc:spChg>
        <pc:spChg chg="mod">
          <ac:chgData name="Elžbieta Banytė" userId="S::elzbieta.banyte@akulvietis.lt::2df2dbdc-8add-4ac6-aa69-3b66256cde8c" providerId="AD" clId="Web-{D7130FB1-BBFA-4667-A2E2-9AC6A6663484}" dt="2021-06-21T06:03:00.601" v="983" actId="20577"/>
          <ac:spMkLst>
            <pc:docMk/>
            <pc:sldMk cId="2557156847" sldId="260"/>
            <ac:spMk id="3" creationId="{D2ED0B19-E7E5-45F6-85BF-52D6CCCD657B}"/>
          </ac:spMkLst>
        </pc:spChg>
      </pc:sldChg>
      <pc:sldChg chg="modSp new">
        <pc:chgData name="Elžbieta Banytė" userId="S::elzbieta.banyte@akulvietis.lt::2df2dbdc-8add-4ac6-aa69-3b66256cde8c" providerId="AD" clId="Web-{D7130FB1-BBFA-4667-A2E2-9AC6A6663484}" dt="2021-06-21T06:05:56.081" v="1021" actId="20577"/>
        <pc:sldMkLst>
          <pc:docMk/>
          <pc:sldMk cId="3946199151" sldId="261"/>
        </pc:sldMkLst>
        <pc:spChg chg="mod">
          <ac:chgData name="Elžbieta Banytė" userId="S::elzbieta.banyte@akulvietis.lt::2df2dbdc-8add-4ac6-aa69-3b66256cde8c" providerId="AD" clId="Web-{D7130FB1-BBFA-4667-A2E2-9AC6A6663484}" dt="2021-06-21T06:04:58.671" v="1010" actId="20577"/>
          <ac:spMkLst>
            <pc:docMk/>
            <pc:sldMk cId="3946199151" sldId="261"/>
            <ac:spMk id="2" creationId="{E3C9493B-56F8-4736-B02D-64454D1DF74F}"/>
          </ac:spMkLst>
        </pc:spChg>
        <pc:spChg chg="mod">
          <ac:chgData name="Elžbieta Banytė" userId="S::elzbieta.banyte@akulvietis.lt::2df2dbdc-8add-4ac6-aa69-3b66256cde8c" providerId="AD" clId="Web-{D7130FB1-BBFA-4667-A2E2-9AC6A6663484}" dt="2021-06-21T06:05:56.081" v="1021" actId="20577"/>
          <ac:spMkLst>
            <pc:docMk/>
            <pc:sldMk cId="3946199151" sldId="261"/>
            <ac:spMk id="3" creationId="{BFB09F6A-987D-4A8E-B77E-6016FF310FAB}"/>
          </ac:spMkLst>
        </pc:spChg>
      </pc:sldChg>
      <pc:sldChg chg="modSp new addAnim modAnim">
        <pc:chgData name="Elžbieta Banytė" userId="S::elzbieta.banyte@akulvietis.lt::2df2dbdc-8add-4ac6-aa69-3b66256cde8c" providerId="AD" clId="Web-{D7130FB1-BBFA-4667-A2E2-9AC6A6663484}" dt="2021-06-21T07:56:46.533" v="2188"/>
        <pc:sldMkLst>
          <pc:docMk/>
          <pc:sldMk cId="4009870283" sldId="262"/>
        </pc:sldMkLst>
        <pc:spChg chg="mod">
          <ac:chgData name="Elžbieta Banytė" userId="S::elzbieta.banyte@akulvietis.lt::2df2dbdc-8add-4ac6-aa69-3b66256cde8c" providerId="AD" clId="Web-{D7130FB1-BBFA-4667-A2E2-9AC6A6663484}" dt="2021-06-21T06:52:25.998" v="1333" actId="20577"/>
          <ac:spMkLst>
            <pc:docMk/>
            <pc:sldMk cId="4009870283" sldId="262"/>
            <ac:spMk id="2" creationId="{EA94195C-455F-4D14-8CCA-4D2CB0A8D19C}"/>
          </ac:spMkLst>
        </pc:spChg>
        <pc:spChg chg="mod">
          <ac:chgData name="Elžbieta Banytė" userId="S::elzbieta.banyte@akulvietis.lt::2df2dbdc-8add-4ac6-aa69-3b66256cde8c" providerId="AD" clId="Web-{D7130FB1-BBFA-4667-A2E2-9AC6A6663484}" dt="2021-06-21T07:53:47.311" v="2104" actId="20577"/>
          <ac:spMkLst>
            <pc:docMk/>
            <pc:sldMk cId="4009870283" sldId="262"/>
            <ac:spMk id="3" creationId="{36984662-09F5-4232-9E70-6664E94E833B}"/>
          </ac:spMkLst>
        </pc:spChg>
      </pc:sldChg>
      <pc:sldChg chg="addSp delSp modSp new mod setBg">
        <pc:chgData name="Elžbieta Banytė" userId="S::elzbieta.banyte@akulvietis.lt::2df2dbdc-8add-4ac6-aa69-3b66256cde8c" providerId="AD" clId="Web-{D7130FB1-BBFA-4667-A2E2-9AC6A6663484}" dt="2021-06-21T06:50:40.460" v="1328"/>
        <pc:sldMkLst>
          <pc:docMk/>
          <pc:sldMk cId="985450212" sldId="263"/>
        </pc:sldMkLst>
        <pc:spChg chg="del">
          <ac:chgData name="Elžbieta Banytė" userId="S::elzbieta.banyte@akulvietis.lt::2df2dbdc-8add-4ac6-aa69-3b66256cde8c" providerId="AD" clId="Web-{D7130FB1-BBFA-4667-A2E2-9AC6A6663484}" dt="2021-06-21T06:50:40.460" v="1328"/>
          <ac:spMkLst>
            <pc:docMk/>
            <pc:sldMk cId="985450212" sldId="263"/>
            <ac:spMk id="2" creationId="{C8299D86-52D9-44E5-BB14-E7F4EBE4566A}"/>
          </ac:spMkLst>
        </pc:spChg>
        <pc:spChg chg="del">
          <ac:chgData name="Elžbieta Banytė" userId="S::elzbieta.banyte@akulvietis.lt::2df2dbdc-8add-4ac6-aa69-3b66256cde8c" providerId="AD" clId="Web-{D7130FB1-BBFA-4667-A2E2-9AC6A6663484}" dt="2021-06-21T06:50:37.226" v="1327"/>
          <ac:spMkLst>
            <pc:docMk/>
            <pc:sldMk cId="985450212" sldId="263"/>
            <ac:spMk id="3" creationId="{122303D4-F3ED-4B15-93C2-20315AD798C0}"/>
          </ac:spMkLst>
        </pc:spChg>
        <pc:spChg chg="add">
          <ac:chgData name="Elžbieta Banytė" userId="S::elzbieta.banyte@akulvietis.lt::2df2dbdc-8add-4ac6-aa69-3b66256cde8c" providerId="AD" clId="Web-{D7130FB1-BBFA-4667-A2E2-9AC6A6663484}" dt="2021-06-21T06:50:40.460" v="1328"/>
          <ac:spMkLst>
            <pc:docMk/>
            <pc:sldMk cId="985450212" sldId="263"/>
            <ac:spMk id="9" creationId="{2D2B266D-3625-4584-A5C3-7D3F672CFF30}"/>
          </ac:spMkLst>
        </pc:spChg>
        <pc:picChg chg="add mod ord">
          <ac:chgData name="Elžbieta Banytė" userId="S::elzbieta.banyte@akulvietis.lt::2df2dbdc-8add-4ac6-aa69-3b66256cde8c" providerId="AD" clId="Web-{D7130FB1-BBFA-4667-A2E2-9AC6A6663484}" dt="2021-06-21T06:50:40.460" v="1328"/>
          <ac:picMkLst>
            <pc:docMk/>
            <pc:sldMk cId="985450212" sldId="263"/>
            <ac:picMk id="4" creationId="{F2263589-03A2-4A15-80CA-BD06503A7A5C}"/>
          </ac:picMkLst>
        </pc:picChg>
      </pc:sldChg>
      <pc:sldChg chg="modSp new ord addAnim modAnim">
        <pc:chgData name="Elžbieta Banytė" userId="S::elzbieta.banyte@akulvietis.lt::2df2dbdc-8add-4ac6-aa69-3b66256cde8c" providerId="AD" clId="Web-{D7130FB1-BBFA-4667-A2E2-9AC6A6663484}" dt="2021-06-21T07:56:39.595" v="2185"/>
        <pc:sldMkLst>
          <pc:docMk/>
          <pc:sldMk cId="3265144389" sldId="264"/>
        </pc:sldMkLst>
        <pc:spChg chg="mod">
          <ac:chgData name="Elžbieta Banytė" userId="S::elzbieta.banyte@akulvietis.lt::2df2dbdc-8add-4ac6-aa69-3b66256cde8c" providerId="AD" clId="Web-{D7130FB1-BBFA-4667-A2E2-9AC6A6663484}" dt="2021-06-21T06:55:48.900" v="1451" actId="20577"/>
          <ac:spMkLst>
            <pc:docMk/>
            <pc:sldMk cId="3265144389" sldId="264"/>
            <ac:spMk id="2" creationId="{3C27006E-88E1-4501-B624-E91F5F093202}"/>
          </ac:spMkLst>
        </pc:spChg>
        <pc:spChg chg="mod">
          <ac:chgData name="Elžbieta Banytė" userId="S::elzbieta.banyte@akulvietis.lt::2df2dbdc-8add-4ac6-aa69-3b66256cde8c" providerId="AD" clId="Web-{D7130FB1-BBFA-4667-A2E2-9AC6A6663484}" dt="2021-06-21T07:05:08.041" v="1764" actId="20577"/>
          <ac:spMkLst>
            <pc:docMk/>
            <pc:sldMk cId="3265144389" sldId="264"/>
            <ac:spMk id="3" creationId="{015DA014-E70D-4676-966A-0C866BAEF9F1}"/>
          </ac:spMkLst>
        </pc:spChg>
      </pc:sldChg>
      <pc:sldChg chg="modSp new addAnim modAnim">
        <pc:chgData name="Elžbieta Banytė" userId="S::elzbieta.banyte@akulvietis.lt::2df2dbdc-8add-4ac6-aa69-3b66256cde8c" providerId="AD" clId="Web-{D7130FB1-BBFA-4667-A2E2-9AC6A6663484}" dt="2021-06-21T07:56:09.313" v="2182" actId="20577"/>
        <pc:sldMkLst>
          <pc:docMk/>
          <pc:sldMk cId="1039090963" sldId="265"/>
        </pc:sldMkLst>
        <pc:spChg chg="mod">
          <ac:chgData name="Elžbieta Banytė" userId="S::elzbieta.banyte@akulvietis.lt::2df2dbdc-8add-4ac6-aa69-3b66256cde8c" providerId="AD" clId="Web-{D7130FB1-BBFA-4667-A2E2-9AC6A6663484}" dt="2021-06-21T07:54:17.983" v="2136" actId="20577"/>
          <ac:spMkLst>
            <pc:docMk/>
            <pc:sldMk cId="1039090963" sldId="265"/>
            <ac:spMk id="2" creationId="{D6A67ED7-E8B4-4A29-A5B4-EEA4B2F2C805}"/>
          </ac:spMkLst>
        </pc:spChg>
        <pc:spChg chg="mod">
          <ac:chgData name="Elžbieta Banytė" userId="S::elzbieta.banyte@akulvietis.lt::2df2dbdc-8add-4ac6-aa69-3b66256cde8c" providerId="AD" clId="Web-{D7130FB1-BBFA-4667-A2E2-9AC6A6663484}" dt="2021-06-21T07:56:09.313" v="2182" actId="20577"/>
          <ac:spMkLst>
            <pc:docMk/>
            <pc:sldMk cId="1039090963" sldId="265"/>
            <ac:spMk id="3" creationId="{EF14860A-E44C-44EA-92AA-B00C95444EE7}"/>
          </ac:spMkLst>
        </pc:spChg>
      </pc:sldChg>
      <pc:sldChg chg="modSp new">
        <pc:chgData name="Elžbieta Banytė" userId="S::elzbieta.banyte@akulvietis.lt::2df2dbdc-8add-4ac6-aa69-3b66256cde8c" providerId="AD" clId="Web-{D7130FB1-BBFA-4667-A2E2-9AC6A6663484}" dt="2021-06-21T07:37:33.167" v="1780" actId="20577"/>
        <pc:sldMkLst>
          <pc:docMk/>
          <pc:sldMk cId="2383715095" sldId="266"/>
        </pc:sldMkLst>
        <pc:spChg chg="mod">
          <ac:chgData name="Elžbieta Banytė" userId="S::elzbieta.banyte@akulvietis.lt::2df2dbdc-8add-4ac6-aa69-3b66256cde8c" providerId="AD" clId="Web-{D7130FB1-BBFA-4667-A2E2-9AC6A6663484}" dt="2021-06-21T07:37:00.635" v="1772" actId="20577"/>
          <ac:spMkLst>
            <pc:docMk/>
            <pc:sldMk cId="2383715095" sldId="266"/>
            <ac:spMk id="2" creationId="{4BAFBA67-2D43-4073-810A-116267FD1410}"/>
          </ac:spMkLst>
        </pc:spChg>
        <pc:spChg chg="mod">
          <ac:chgData name="Elžbieta Banytė" userId="S::elzbieta.banyte@akulvietis.lt::2df2dbdc-8add-4ac6-aa69-3b66256cde8c" providerId="AD" clId="Web-{D7130FB1-BBFA-4667-A2E2-9AC6A6663484}" dt="2021-06-21T07:37:33.167" v="1780" actId="20577"/>
          <ac:spMkLst>
            <pc:docMk/>
            <pc:sldMk cId="2383715095" sldId="266"/>
            <ac:spMk id="3" creationId="{F39E5C20-BA11-431E-9993-CFC7209F4CA3}"/>
          </ac:spMkLst>
        </pc:spChg>
      </pc:sldChg>
      <pc:sldMasterChg chg="del delSldLayout">
        <pc:chgData name="Elžbieta Banytė" userId="S::elzbieta.banyte@akulvietis.lt::2df2dbdc-8add-4ac6-aa69-3b66256cde8c" providerId="AD" clId="Web-{D7130FB1-BBFA-4667-A2E2-9AC6A6663484}" dt="2021-06-21T05:33:17.930" v="25"/>
        <pc:sldMasterMkLst>
          <pc:docMk/>
          <pc:sldMasterMk cId="1639046048" sldId="2147483648"/>
        </pc:sldMasterMkLst>
        <pc:sldLayoutChg chg="del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1639046048" sldId="2147483648"/>
            <pc:sldLayoutMk cId="1433185905" sldId="2147483649"/>
          </pc:sldLayoutMkLst>
        </pc:sldLayoutChg>
        <pc:sldLayoutChg chg="del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1639046048" sldId="2147483648"/>
            <pc:sldLayoutMk cId="1144005498" sldId="2147483650"/>
          </pc:sldLayoutMkLst>
        </pc:sldLayoutChg>
        <pc:sldLayoutChg chg="del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1639046048" sldId="2147483648"/>
            <pc:sldLayoutMk cId="1365638238" sldId="2147483651"/>
          </pc:sldLayoutMkLst>
        </pc:sldLayoutChg>
        <pc:sldLayoutChg chg="del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1639046048" sldId="2147483648"/>
            <pc:sldLayoutMk cId="505933263" sldId="2147483652"/>
          </pc:sldLayoutMkLst>
        </pc:sldLayoutChg>
        <pc:sldLayoutChg chg="del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1639046048" sldId="2147483648"/>
            <pc:sldLayoutMk cId="2130594119" sldId="2147483653"/>
          </pc:sldLayoutMkLst>
        </pc:sldLayoutChg>
        <pc:sldLayoutChg chg="del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1639046048" sldId="2147483648"/>
            <pc:sldLayoutMk cId="1267508305" sldId="2147483654"/>
          </pc:sldLayoutMkLst>
        </pc:sldLayoutChg>
        <pc:sldLayoutChg chg="del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1639046048" sldId="2147483648"/>
            <pc:sldLayoutMk cId="2963955966" sldId="2147483655"/>
          </pc:sldLayoutMkLst>
        </pc:sldLayoutChg>
        <pc:sldLayoutChg chg="del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1639046048" sldId="2147483648"/>
            <pc:sldLayoutMk cId="3735266276" sldId="2147483656"/>
          </pc:sldLayoutMkLst>
        </pc:sldLayoutChg>
        <pc:sldLayoutChg chg="del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1639046048" sldId="2147483648"/>
            <pc:sldLayoutMk cId="2954499628" sldId="2147483657"/>
          </pc:sldLayoutMkLst>
        </pc:sldLayoutChg>
        <pc:sldLayoutChg chg="del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1639046048" sldId="2147483648"/>
            <pc:sldLayoutMk cId="4019602117" sldId="2147483658"/>
          </pc:sldLayoutMkLst>
        </pc:sldLayoutChg>
        <pc:sldLayoutChg chg="del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1639046048" sldId="2147483648"/>
            <pc:sldLayoutMk cId="3954272257" sldId="2147483659"/>
          </pc:sldLayoutMkLst>
        </pc:sldLayoutChg>
      </pc:sldMasterChg>
      <pc:sldMasterChg chg="add addSldLayout">
        <pc:chgData name="Elžbieta Banytė" userId="S::elzbieta.banyte@akulvietis.lt::2df2dbdc-8add-4ac6-aa69-3b66256cde8c" providerId="AD" clId="Web-{D7130FB1-BBFA-4667-A2E2-9AC6A6663484}" dt="2021-06-21T05:33:17.930" v="25"/>
        <pc:sldMasterMkLst>
          <pc:docMk/>
          <pc:sldMasterMk cId="92587950" sldId="2147483739"/>
        </pc:sldMasterMkLst>
        <pc:sldLayoutChg chg="add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92587950" sldId="2147483739"/>
            <pc:sldLayoutMk cId="403107016" sldId="2147483728"/>
          </pc:sldLayoutMkLst>
        </pc:sldLayoutChg>
        <pc:sldLayoutChg chg="add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92587950" sldId="2147483739"/>
            <pc:sldLayoutMk cId="2655936491" sldId="2147483729"/>
          </pc:sldLayoutMkLst>
        </pc:sldLayoutChg>
        <pc:sldLayoutChg chg="add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92587950" sldId="2147483739"/>
            <pc:sldLayoutMk cId="2386280632" sldId="2147483730"/>
          </pc:sldLayoutMkLst>
        </pc:sldLayoutChg>
        <pc:sldLayoutChg chg="add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92587950" sldId="2147483739"/>
            <pc:sldLayoutMk cId="91915770" sldId="2147483731"/>
          </pc:sldLayoutMkLst>
        </pc:sldLayoutChg>
        <pc:sldLayoutChg chg="add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92587950" sldId="2147483739"/>
            <pc:sldLayoutMk cId="136187214" sldId="2147483732"/>
          </pc:sldLayoutMkLst>
        </pc:sldLayoutChg>
        <pc:sldLayoutChg chg="add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92587950" sldId="2147483739"/>
            <pc:sldLayoutMk cId="1515095520" sldId="2147483733"/>
          </pc:sldLayoutMkLst>
        </pc:sldLayoutChg>
        <pc:sldLayoutChg chg="add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92587950" sldId="2147483739"/>
            <pc:sldLayoutMk cId="3279804204" sldId="2147483734"/>
          </pc:sldLayoutMkLst>
        </pc:sldLayoutChg>
        <pc:sldLayoutChg chg="add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92587950" sldId="2147483739"/>
            <pc:sldLayoutMk cId="2465961091" sldId="2147483735"/>
          </pc:sldLayoutMkLst>
        </pc:sldLayoutChg>
        <pc:sldLayoutChg chg="add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92587950" sldId="2147483739"/>
            <pc:sldLayoutMk cId="3535797370" sldId="2147483736"/>
          </pc:sldLayoutMkLst>
        </pc:sldLayoutChg>
        <pc:sldLayoutChg chg="add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92587950" sldId="2147483739"/>
            <pc:sldLayoutMk cId="366125933" sldId="2147483737"/>
          </pc:sldLayoutMkLst>
        </pc:sldLayoutChg>
        <pc:sldLayoutChg chg="add">
          <pc:chgData name="Elžbieta Banytė" userId="S::elzbieta.banyte@akulvietis.lt::2df2dbdc-8add-4ac6-aa69-3b66256cde8c" providerId="AD" clId="Web-{D7130FB1-BBFA-4667-A2E2-9AC6A6663484}" dt="2021-06-21T05:33:17.930" v="25"/>
          <pc:sldLayoutMkLst>
            <pc:docMk/>
            <pc:sldMasterMk cId="92587950" sldId="2147483739"/>
            <pc:sldLayoutMk cId="3905952740" sldId="2147483738"/>
          </pc:sldLayoutMkLst>
        </pc:sldLayoutChg>
      </pc:sldMasterChg>
    </pc:docChg>
  </pc:docChgLst>
  <pc:docChgLst>
    <pc:chgData name="Elžbieta Banytė" userId="S::elzbieta.banyte@akulvietis.lt::2df2dbdc-8add-4ac6-aa69-3b66256cde8c" providerId="AD" clId="Web-{68DAE3D0-8049-4E81-C43C-9B30437F582D}"/>
    <pc:docChg chg="modSld">
      <pc:chgData name="Elžbieta Banytė" userId="S::elzbieta.banyte@akulvietis.lt::2df2dbdc-8add-4ac6-aa69-3b66256cde8c" providerId="AD" clId="Web-{68DAE3D0-8049-4E81-C43C-9B30437F582D}" dt="2021-10-20T04:47:29.215" v="9" actId="20577"/>
      <pc:docMkLst>
        <pc:docMk/>
      </pc:docMkLst>
      <pc:sldChg chg="modSp">
        <pc:chgData name="Elžbieta Banytė" userId="S::elzbieta.banyte@akulvietis.lt::2df2dbdc-8add-4ac6-aa69-3b66256cde8c" providerId="AD" clId="Web-{68DAE3D0-8049-4E81-C43C-9B30437F582D}" dt="2021-10-20T04:46:32.636" v="1" actId="20577"/>
        <pc:sldMkLst>
          <pc:docMk/>
          <pc:sldMk cId="4009870283" sldId="262"/>
        </pc:sldMkLst>
        <pc:spChg chg="mod">
          <ac:chgData name="Elžbieta Banytė" userId="S::elzbieta.banyte@akulvietis.lt::2df2dbdc-8add-4ac6-aa69-3b66256cde8c" providerId="AD" clId="Web-{68DAE3D0-8049-4E81-C43C-9B30437F582D}" dt="2021-10-20T04:46:32.636" v="1" actId="20577"/>
          <ac:spMkLst>
            <pc:docMk/>
            <pc:sldMk cId="4009870283" sldId="262"/>
            <ac:spMk id="3" creationId="{36984662-09F5-4232-9E70-6664E94E833B}"/>
          </ac:spMkLst>
        </pc:spChg>
      </pc:sldChg>
      <pc:sldChg chg="modSp">
        <pc:chgData name="Elžbieta Banytė" userId="S::elzbieta.banyte@akulvietis.lt::2df2dbdc-8add-4ac6-aa69-3b66256cde8c" providerId="AD" clId="Web-{68DAE3D0-8049-4E81-C43C-9B30437F582D}" dt="2021-10-20T04:46:50.574" v="3" actId="20577"/>
        <pc:sldMkLst>
          <pc:docMk/>
          <pc:sldMk cId="3265144389" sldId="264"/>
        </pc:sldMkLst>
        <pc:spChg chg="mod">
          <ac:chgData name="Elžbieta Banytė" userId="S::elzbieta.banyte@akulvietis.lt::2df2dbdc-8add-4ac6-aa69-3b66256cde8c" providerId="AD" clId="Web-{68DAE3D0-8049-4E81-C43C-9B30437F582D}" dt="2021-10-20T04:46:50.574" v="3" actId="20577"/>
          <ac:spMkLst>
            <pc:docMk/>
            <pc:sldMk cId="3265144389" sldId="264"/>
            <ac:spMk id="3" creationId="{015DA014-E70D-4676-966A-0C866BAEF9F1}"/>
          </ac:spMkLst>
        </pc:spChg>
      </pc:sldChg>
      <pc:sldChg chg="modSp">
        <pc:chgData name="Elžbieta Banytė" userId="S::elzbieta.banyte@akulvietis.lt::2df2dbdc-8add-4ac6-aa69-3b66256cde8c" providerId="AD" clId="Web-{68DAE3D0-8049-4E81-C43C-9B30437F582D}" dt="2021-10-20T04:47:11.293" v="7" actId="20577"/>
        <pc:sldMkLst>
          <pc:docMk/>
          <pc:sldMk cId="1039090963" sldId="265"/>
        </pc:sldMkLst>
        <pc:spChg chg="mod">
          <ac:chgData name="Elžbieta Banytė" userId="S::elzbieta.banyte@akulvietis.lt::2df2dbdc-8add-4ac6-aa69-3b66256cde8c" providerId="AD" clId="Web-{68DAE3D0-8049-4E81-C43C-9B30437F582D}" dt="2021-10-20T04:47:11.293" v="7" actId="20577"/>
          <ac:spMkLst>
            <pc:docMk/>
            <pc:sldMk cId="1039090963" sldId="265"/>
            <ac:spMk id="3" creationId="{EF14860A-E44C-44EA-92AA-B00C95444EE7}"/>
          </ac:spMkLst>
        </pc:spChg>
      </pc:sldChg>
      <pc:sldChg chg="modSp">
        <pc:chgData name="Elžbieta Banytė" userId="S::elzbieta.banyte@akulvietis.lt::2df2dbdc-8add-4ac6-aa69-3b66256cde8c" providerId="AD" clId="Web-{68DAE3D0-8049-4E81-C43C-9B30437F582D}" dt="2021-10-20T04:47:29.215" v="9" actId="20577"/>
        <pc:sldMkLst>
          <pc:docMk/>
          <pc:sldMk cId="2383715095" sldId="266"/>
        </pc:sldMkLst>
        <pc:spChg chg="mod">
          <ac:chgData name="Elžbieta Banytė" userId="S::elzbieta.banyte@akulvietis.lt::2df2dbdc-8add-4ac6-aa69-3b66256cde8c" providerId="AD" clId="Web-{68DAE3D0-8049-4E81-C43C-9B30437F582D}" dt="2021-10-20T04:47:29.215" v="9" actId="20577"/>
          <ac:spMkLst>
            <pc:docMk/>
            <pc:sldMk cId="2383715095" sldId="266"/>
            <ac:spMk id="3" creationId="{F39E5C20-BA11-431E-9993-CFC7209F4CA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804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61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797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25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952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87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36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280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15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95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8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4F87819-B70D-4927-B657-7D175613F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CB3820D-C773-4632-9F79-C890E1B2B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177668"/>
          </a:xfrm>
          <a:custGeom>
            <a:avLst/>
            <a:gdLst>
              <a:gd name="connsiteX0" fmla="*/ 6861986 w 12191999"/>
              <a:gd name="connsiteY0" fmla="*/ 6107659 h 6177668"/>
              <a:gd name="connsiteX1" fmla="*/ 6860986 w 12191999"/>
              <a:gd name="connsiteY1" fmla="*/ 6107739 h 6177668"/>
              <a:gd name="connsiteX2" fmla="*/ 6860759 w 12191999"/>
              <a:gd name="connsiteY2" fmla="*/ 6108287 h 6177668"/>
              <a:gd name="connsiteX3" fmla="*/ 0 w 12191999"/>
              <a:gd name="connsiteY3" fmla="*/ 0 h 6177668"/>
              <a:gd name="connsiteX4" fmla="*/ 12191999 w 12191999"/>
              <a:gd name="connsiteY4" fmla="*/ 0 h 6177668"/>
              <a:gd name="connsiteX5" fmla="*/ 12191999 w 12191999"/>
              <a:gd name="connsiteY5" fmla="*/ 5215324 h 6177668"/>
              <a:gd name="connsiteX6" fmla="*/ 12144282 w 12191999"/>
              <a:gd name="connsiteY6" fmla="*/ 5229900 h 6177668"/>
              <a:gd name="connsiteX7" fmla="*/ 11759192 w 12191999"/>
              <a:gd name="connsiteY7" fmla="*/ 5336208 h 6177668"/>
              <a:gd name="connsiteX8" fmla="*/ 10505159 w 12191999"/>
              <a:gd name="connsiteY8" fmla="*/ 5627228 h 6177668"/>
              <a:gd name="connsiteX9" fmla="*/ 9501755 w 12191999"/>
              <a:gd name="connsiteY9" fmla="*/ 5807012 h 6177668"/>
              <a:gd name="connsiteX10" fmla="*/ 8534155 w 12191999"/>
              <a:gd name="connsiteY10" fmla="*/ 5944240 h 6177668"/>
              <a:gd name="connsiteX11" fmla="*/ 7790171 w 12191999"/>
              <a:gd name="connsiteY11" fmla="*/ 6026297 h 6177668"/>
              <a:gd name="connsiteX12" fmla="*/ 7024337 w 12191999"/>
              <a:gd name="connsiteY12" fmla="*/ 6093812 h 6177668"/>
              <a:gd name="connsiteX13" fmla="*/ 7008892 w 12191999"/>
              <a:gd name="connsiteY13" fmla="*/ 6095938 h 6177668"/>
              <a:gd name="connsiteX14" fmla="*/ 6862735 w 12191999"/>
              <a:gd name="connsiteY14" fmla="*/ 6107599 h 6177668"/>
              <a:gd name="connsiteX15" fmla="*/ 6872248 w 12191999"/>
              <a:gd name="connsiteY15" fmla="*/ 6109467 h 6177668"/>
              <a:gd name="connsiteX16" fmla="*/ 6907812 w 12191999"/>
              <a:gd name="connsiteY16" fmla="*/ 6107715 h 6177668"/>
              <a:gd name="connsiteX17" fmla="*/ 6956484 w 12191999"/>
              <a:gd name="connsiteY17" fmla="*/ 6104658 h 6177668"/>
              <a:gd name="connsiteX18" fmla="*/ 7652688 w 12191999"/>
              <a:gd name="connsiteY18" fmla="*/ 6071273 h 6177668"/>
              <a:gd name="connsiteX19" fmla="*/ 8699923 w 12191999"/>
              <a:gd name="connsiteY19" fmla="*/ 5982083 h 6177668"/>
              <a:gd name="connsiteX20" fmla="*/ 9557819 w 12191999"/>
              <a:gd name="connsiteY20" fmla="*/ 5875435 h 6177668"/>
              <a:gd name="connsiteX21" fmla="*/ 10709534 w 12191999"/>
              <a:gd name="connsiteY21" fmla="*/ 5676156 h 6177668"/>
              <a:gd name="connsiteX22" fmla="*/ 12081554 w 12191999"/>
              <a:gd name="connsiteY22" fmla="*/ 5341561 h 6177668"/>
              <a:gd name="connsiteX23" fmla="*/ 12191999 w 12191999"/>
              <a:gd name="connsiteY23" fmla="*/ 5308238 h 6177668"/>
              <a:gd name="connsiteX24" fmla="*/ 12191999 w 12191999"/>
              <a:gd name="connsiteY24" fmla="*/ 5364054 h 6177668"/>
              <a:gd name="connsiteX25" fmla="*/ 11911964 w 12191999"/>
              <a:gd name="connsiteY25" fmla="*/ 5447316 h 6177668"/>
              <a:gd name="connsiteX26" fmla="*/ 11020049 w 12191999"/>
              <a:gd name="connsiteY26" fmla="*/ 5667491 h 6177668"/>
              <a:gd name="connsiteX27" fmla="*/ 10064425 w 12191999"/>
              <a:gd name="connsiteY27" fmla="*/ 5852245 h 6177668"/>
              <a:gd name="connsiteX28" fmla="*/ 9264124 w 12191999"/>
              <a:gd name="connsiteY28" fmla="*/ 5971252 h 6177668"/>
              <a:gd name="connsiteX29" fmla="*/ 8654182 w 12191999"/>
              <a:gd name="connsiteY29" fmla="*/ 6042605 h 6177668"/>
              <a:gd name="connsiteX30" fmla="*/ 7938866 w 12191999"/>
              <a:gd name="connsiteY30" fmla="*/ 6105677 h 6177668"/>
              <a:gd name="connsiteX31" fmla="*/ 7008089 w 12191999"/>
              <a:gd name="connsiteY31" fmla="*/ 6158427 h 6177668"/>
              <a:gd name="connsiteX32" fmla="*/ 6549390 w 12191999"/>
              <a:gd name="connsiteY32" fmla="*/ 6172697 h 6177668"/>
              <a:gd name="connsiteX33" fmla="*/ 6433696 w 12191999"/>
              <a:gd name="connsiteY33" fmla="*/ 6177668 h 6177668"/>
              <a:gd name="connsiteX34" fmla="*/ 6127899 w 12191999"/>
              <a:gd name="connsiteY34" fmla="*/ 6177668 h 6177668"/>
              <a:gd name="connsiteX35" fmla="*/ 6048391 w 12191999"/>
              <a:gd name="connsiteY35" fmla="*/ 6172953 h 6177668"/>
              <a:gd name="connsiteX36" fmla="*/ 5334221 w 12191999"/>
              <a:gd name="connsiteY36" fmla="*/ 6135747 h 6177668"/>
              <a:gd name="connsiteX37" fmla="*/ 4413510 w 12191999"/>
              <a:gd name="connsiteY37" fmla="*/ 6072039 h 6177668"/>
              <a:gd name="connsiteX38" fmla="*/ 3438265 w 12191999"/>
              <a:gd name="connsiteY38" fmla="*/ 5970870 h 6177668"/>
              <a:gd name="connsiteX39" fmla="*/ 2425303 w 12191999"/>
              <a:gd name="connsiteY39" fmla="*/ 5848805 h 6177668"/>
              <a:gd name="connsiteX40" fmla="*/ 1293973 w 12191999"/>
              <a:gd name="connsiteY40" fmla="*/ 5671060 h 6177668"/>
              <a:gd name="connsiteX41" fmla="*/ 126888 w 12191999"/>
              <a:gd name="connsiteY41" fmla="*/ 5425029 h 6177668"/>
              <a:gd name="connsiteX42" fmla="*/ 0 w 12191999"/>
              <a:gd name="connsiteY42" fmla="*/ 5392100 h 6177668"/>
              <a:gd name="connsiteX43" fmla="*/ 0 w 12191999"/>
              <a:gd name="connsiteY43" fmla="*/ 5333771 h 6177668"/>
              <a:gd name="connsiteX44" fmla="*/ 130837 w 12191999"/>
              <a:gd name="connsiteY44" fmla="*/ 5368509 h 6177668"/>
              <a:gd name="connsiteX45" fmla="*/ 660204 w 12191999"/>
              <a:gd name="connsiteY45" fmla="*/ 5490001 h 6177668"/>
              <a:gd name="connsiteX46" fmla="*/ 1831416 w 12191999"/>
              <a:gd name="connsiteY46" fmla="*/ 5705715 h 6177668"/>
              <a:gd name="connsiteX47" fmla="*/ 2677204 w 12191999"/>
              <a:gd name="connsiteY47" fmla="*/ 5825742 h 6177668"/>
              <a:gd name="connsiteX48" fmla="*/ 2644716 w 12191999"/>
              <a:gd name="connsiteY48" fmla="*/ 5815549 h 6177668"/>
              <a:gd name="connsiteX49" fmla="*/ 1173182 w 12191999"/>
              <a:gd name="connsiteY49" fmla="*/ 5474074 h 6177668"/>
              <a:gd name="connsiteX50" fmla="*/ 479527 w 12191999"/>
              <a:gd name="connsiteY50" fmla="*/ 5269379 h 6177668"/>
              <a:gd name="connsiteX51" fmla="*/ 0 w 12191999"/>
              <a:gd name="connsiteY51" fmla="*/ 5107083 h 617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67D4EF-6A57-4E70-BCC8-E2C777DBC4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t="18867" r="-2" b="5606"/>
          <a:stretch/>
        </p:blipFill>
        <p:spPr>
          <a:xfrm>
            <a:off x="20" y="10"/>
            <a:ext cx="12191979" cy="6177658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</p:spPr>
      </p:pic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524000" y="1026747"/>
            <a:ext cx="9144000" cy="23876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8000">
                <a:solidFill>
                  <a:schemeClr val="bg1"/>
                </a:solidFill>
                <a:cs typeface="Calibri Light"/>
              </a:rPr>
              <a:t>George Orwell (Džordžas Orvelas)</a:t>
            </a:r>
            <a:endParaRPr lang="en-US" sz="8000">
              <a:solidFill>
                <a:schemeClr val="bg1"/>
              </a:solidFill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927080"/>
            <a:ext cx="9144000" cy="1197323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cs typeface="Calibri"/>
              </a:rPr>
              <a:t>Apysaka „Gyvulių ūkis“</a:t>
            </a: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DCB8EB4B-AFE9-41E8-95B0-F246E5740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3650059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6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0B571-AE5F-417C-8B13-ECEC65D9A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George'o</a:t>
            </a:r>
            <a:r>
              <a:rPr lang="en-US" dirty="0"/>
              <a:t> </a:t>
            </a:r>
            <a:r>
              <a:rPr lang="en-US" dirty="0" err="1"/>
              <a:t>Orwello</a:t>
            </a:r>
            <a:r>
              <a:rPr lang="en-US" dirty="0"/>
              <a:t> </a:t>
            </a:r>
            <a:r>
              <a:rPr lang="en-US" dirty="0" err="1"/>
              <a:t>biografija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4AF4D-382A-4DAF-904D-F6984D704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 err="1"/>
              <a:t>Tikrasis</a:t>
            </a:r>
            <a:r>
              <a:rPr lang="en-US" dirty="0"/>
              <a:t> </a:t>
            </a:r>
            <a:r>
              <a:rPr lang="en-US" dirty="0" err="1"/>
              <a:t>vardas</a:t>
            </a:r>
            <a:r>
              <a:rPr lang="en-US" dirty="0"/>
              <a:t> – Ericas </a:t>
            </a:r>
            <a:r>
              <a:rPr lang="en-US" dirty="0" err="1"/>
              <a:t>Blairas</a:t>
            </a:r>
            <a:r>
              <a:rPr lang="en-US" dirty="0"/>
              <a:t> (Erikas </a:t>
            </a:r>
            <a:r>
              <a:rPr lang="en-US" dirty="0" err="1"/>
              <a:t>Bleras</a:t>
            </a:r>
            <a:r>
              <a:rPr lang="en-US" dirty="0"/>
              <a:t>).</a:t>
            </a:r>
          </a:p>
          <a:p>
            <a:r>
              <a:rPr lang="en-US" dirty="0" err="1"/>
              <a:t>Gimė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užaugo</a:t>
            </a:r>
            <a:r>
              <a:rPr lang="en-US" dirty="0"/>
              <a:t> </a:t>
            </a:r>
            <a:r>
              <a:rPr lang="en-US" dirty="0" err="1"/>
              <a:t>Indijoje</a:t>
            </a:r>
            <a:r>
              <a:rPr lang="en-US" dirty="0"/>
              <a:t>, </a:t>
            </a:r>
            <a:r>
              <a:rPr lang="en-US" dirty="0" err="1"/>
              <a:t>mokėsi</a:t>
            </a:r>
            <a:r>
              <a:rPr lang="en-US" dirty="0"/>
              <a:t> </a:t>
            </a:r>
            <a:r>
              <a:rPr lang="en-US" dirty="0" err="1"/>
              <a:t>Itono</a:t>
            </a:r>
            <a:r>
              <a:rPr lang="en-US" dirty="0"/>
              <a:t> (Eton) </a:t>
            </a:r>
            <a:r>
              <a:rPr lang="en-US" dirty="0" err="1"/>
              <a:t>koledže</a:t>
            </a:r>
            <a:r>
              <a:rPr lang="en-US" dirty="0"/>
              <a:t>, </a:t>
            </a:r>
            <a:r>
              <a:rPr lang="en-US" dirty="0" err="1"/>
              <a:t>vėliau</a:t>
            </a:r>
            <a:r>
              <a:rPr lang="en-US" dirty="0"/>
              <a:t> </a:t>
            </a:r>
            <a:r>
              <a:rPr lang="en-US" dirty="0" err="1"/>
              <a:t>dirbo</a:t>
            </a:r>
            <a:r>
              <a:rPr lang="en-US" dirty="0"/>
              <a:t> </a:t>
            </a:r>
            <a:r>
              <a:rPr lang="en-US" dirty="0" err="1"/>
              <a:t>Imperatoriškuoju</a:t>
            </a:r>
            <a:r>
              <a:rPr lang="en-US" dirty="0"/>
              <a:t> </a:t>
            </a:r>
            <a:r>
              <a:rPr lang="en-US" dirty="0" err="1"/>
              <a:t>policininku</a:t>
            </a:r>
            <a:r>
              <a:rPr lang="en-US" dirty="0"/>
              <a:t> </a:t>
            </a:r>
            <a:r>
              <a:rPr lang="en-US" dirty="0" err="1"/>
              <a:t>Burmoje</a:t>
            </a:r>
            <a:r>
              <a:rPr lang="en-US" dirty="0"/>
              <a:t>, </a:t>
            </a:r>
            <a:r>
              <a:rPr lang="en-US" dirty="0" err="1"/>
              <a:t>grįžęs</a:t>
            </a:r>
            <a:r>
              <a:rPr lang="en-US" dirty="0"/>
              <a:t> į </a:t>
            </a:r>
            <a:r>
              <a:rPr lang="en-US" dirty="0" err="1"/>
              <a:t>Londoną</a:t>
            </a:r>
            <a:r>
              <a:rPr lang="en-US" dirty="0"/>
              <a:t> </a:t>
            </a:r>
            <a:r>
              <a:rPr lang="en-US" dirty="0" err="1"/>
              <a:t>mokytojavo</a:t>
            </a:r>
            <a:r>
              <a:rPr lang="en-US" dirty="0"/>
              <a:t>.</a:t>
            </a:r>
          </a:p>
          <a:p>
            <a:r>
              <a:rPr lang="en-US" dirty="0" err="1"/>
              <a:t>Tarpukariu</a:t>
            </a:r>
            <a:r>
              <a:rPr lang="en-US" dirty="0"/>
              <a:t> </a:t>
            </a:r>
            <a:r>
              <a:rPr lang="en-US" dirty="0" err="1"/>
              <a:t>susikūrė</a:t>
            </a:r>
            <a:r>
              <a:rPr lang="en-US" dirty="0"/>
              <a:t> </a:t>
            </a:r>
            <a:r>
              <a:rPr lang="en-US" dirty="0" err="1"/>
              <a:t>savo</a:t>
            </a:r>
            <a:r>
              <a:rPr lang="en-US" dirty="0"/>
              <a:t> </a:t>
            </a:r>
            <a:r>
              <a:rPr lang="en-US" dirty="0" err="1"/>
              <a:t>literatūrinį</a:t>
            </a:r>
            <a:r>
              <a:rPr lang="en-US" dirty="0"/>
              <a:t> </a:t>
            </a:r>
            <a:r>
              <a:rPr lang="en-US" dirty="0" err="1"/>
              <a:t>slapyvardį</a:t>
            </a:r>
            <a:r>
              <a:rPr lang="en-US" dirty="0"/>
              <a:t>, </a:t>
            </a:r>
            <a:r>
              <a:rPr lang="en-US" dirty="0" err="1"/>
              <a:t>parašė</a:t>
            </a:r>
            <a:r>
              <a:rPr lang="en-US" dirty="0"/>
              <a:t> „</a:t>
            </a:r>
            <a:r>
              <a:rPr lang="en-US" dirty="0" err="1"/>
              <a:t>Dienos</a:t>
            </a:r>
            <a:r>
              <a:rPr lang="en-US" dirty="0"/>
              <a:t> </a:t>
            </a:r>
            <a:r>
              <a:rPr lang="en-US" dirty="0" err="1"/>
              <a:t>Paryžiuje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Londone</a:t>
            </a:r>
            <a:r>
              <a:rPr lang="en-US" dirty="0"/>
              <a:t>“, „</a:t>
            </a:r>
            <a:r>
              <a:rPr lang="en-US" dirty="0" err="1"/>
              <a:t>Lapok</a:t>
            </a:r>
            <a:r>
              <a:rPr lang="en-US" dirty="0"/>
              <a:t>, aspidistra“ </a:t>
            </a:r>
            <a:r>
              <a:rPr lang="en-US" dirty="0" err="1"/>
              <a:t>ir</a:t>
            </a:r>
            <a:r>
              <a:rPr lang="en-US" dirty="0"/>
              <a:t> kt. </a:t>
            </a:r>
            <a:r>
              <a:rPr lang="en-US" dirty="0" err="1"/>
              <a:t>Ryškios</a:t>
            </a:r>
            <a:r>
              <a:rPr lang="en-US" dirty="0"/>
              <a:t> </a:t>
            </a:r>
            <a:r>
              <a:rPr lang="en-US" dirty="0" err="1"/>
              <a:t>nelygybės</a:t>
            </a:r>
            <a:r>
              <a:rPr lang="en-US" dirty="0"/>
              <a:t>, </a:t>
            </a:r>
            <a:r>
              <a:rPr lang="en-US" dirty="0" err="1"/>
              <a:t>socialinio</a:t>
            </a:r>
            <a:r>
              <a:rPr lang="en-US" dirty="0"/>
              <a:t> </a:t>
            </a:r>
            <a:r>
              <a:rPr lang="en-US" dirty="0" err="1"/>
              <a:t>išnaudojimo</a:t>
            </a:r>
            <a:r>
              <a:rPr lang="en-US" dirty="0"/>
              <a:t> </a:t>
            </a:r>
            <a:r>
              <a:rPr lang="en-US" dirty="0" err="1"/>
              <a:t>temos</a:t>
            </a:r>
            <a:r>
              <a:rPr lang="en-US" dirty="0"/>
              <a:t>, </a:t>
            </a:r>
            <a:r>
              <a:rPr lang="en-US" dirty="0" err="1"/>
              <a:t>kolonistų</a:t>
            </a:r>
            <a:r>
              <a:rPr lang="en-US" dirty="0"/>
              <a:t> </a:t>
            </a:r>
            <a:r>
              <a:rPr lang="en-US" dirty="0" err="1"/>
              <a:t>požiūrio</a:t>
            </a:r>
            <a:r>
              <a:rPr lang="en-US" dirty="0"/>
              <a:t> į </a:t>
            </a:r>
            <a:r>
              <a:rPr lang="en-US" dirty="0" err="1"/>
              <a:t>vietinius</a:t>
            </a:r>
            <a:r>
              <a:rPr lang="en-US" dirty="0"/>
              <a:t> </a:t>
            </a:r>
            <a:r>
              <a:rPr lang="en-US" dirty="0" err="1"/>
              <a:t>kritika</a:t>
            </a:r>
            <a:r>
              <a:rPr lang="en-US" dirty="0"/>
              <a:t>.</a:t>
            </a:r>
          </a:p>
          <a:p>
            <a:r>
              <a:rPr lang="en-US" dirty="0" err="1"/>
              <a:t>Dalyvavo</a:t>
            </a:r>
            <a:r>
              <a:rPr lang="en-US" dirty="0"/>
              <a:t> </a:t>
            </a:r>
            <a:r>
              <a:rPr lang="en-US" dirty="0" err="1"/>
              <a:t>Ispanijos</a:t>
            </a:r>
            <a:r>
              <a:rPr lang="en-US" dirty="0"/>
              <a:t> </a:t>
            </a:r>
            <a:r>
              <a:rPr lang="en-US" dirty="0" err="1"/>
              <a:t>pilietiniame</a:t>
            </a:r>
            <a:r>
              <a:rPr lang="en-US" dirty="0"/>
              <a:t> </a:t>
            </a:r>
            <a:r>
              <a:rPr lang="en-US" dirty="0" err="1"/>
              <a:t>kare</a:t>
            </a:r>
            <a:r>
              <a:rPr lang="en-US" dirty="0"/>
              <a:t> (</a:t>
            </a:r>
            <a:r>
              <a:rPr lang="en-US" dirty="0" err="1"/>
              <a:t>kovojo</a:t>
            </a:r>
            <a:r>
              <a:rPr lang="en-US" dirty="0"/>
              <a:t> </a:t>
            </a:r>
            <a:r>
              <a:rPr lang="en-US" dirty="0" err="1"/>
              <a:t>prieš</a:t>
            </a:r>
            <a:r>
              <a:rPr lang="en-US" dirty="0"/>
              <a:t> </a:t>
            </a:r>
            <a:r>
              <a:rPr lang="en-US" dirty="0" err="1"/>
              <a:t>Franką</a:t>
            </a:r>
            <a:r>
              <a:rPr lang="en-US" dirty="0"/>
              <a:t>), </a:t>
            </a:r>
            <a:r>
              <a:rPr lang="en-US" dirty="0" err="1"/>
              <a:t>nors</a:t>
            </a:r>
            <a:r>
              <a:rPr lang="en-US" dirty="0"/>
              <a:t> </a:t>
            </a:r>
            <a:r>
              <a:rPr lang="en-US" dirty="0" err="1"/>
              <a:t>užėmė</a:t>
            </a:r>
            <a:r>
              <a:rPr lang="en-US" dirty="0"/>
              <a:t> </a:t>
            </a:r>
            <a:r>
              <a:rPr lang="en-US" dirty="0" err="1"/>
              <a:t>daugiau</a:t>
            </a:r>
            <a:r>
              <a:rPr lang="en-US" dirty="0"/>
              <a:t> </a:t>
            </a:r>
            <a:r>
              <a:rPr lang="en-US" dirty="0" err="1"/>
              <a:t>stebėtojo</a:t>
            </a:r>
            <a:r>
              <a:rPr lang="en-US" dirty="0"/>
              <a:t>, </a:t>
            </a:r>
            <a:r>
              <a:rPr lang="en-US" dirty="0" err="1"/>
              <a:t>įvykių</a:t>
            </a:r>
            <a:r>
              <a:rPr lang="en-US" dirty="0"/>
              <a:t> </a:t>
            </a:r>
            <a:r>
              <a:rPr lang="en-US" dirty="0" err="1"/>
              <a:t>fiksuotojo</a:t>
            </a:r>
            <a:r>
              <a:rPr lang="en-US" dirty="0"/>
              <a:t>, </a:t>
            </a:r>
            <a:r>
              <a:rPr lang="en-US" dirty="0" err="1"/>
              <a:t>savotiško</a:t>
            </a:r>
            <a:r>
              <a:rPr lang="en-US" dirty="0"/>
              <a:t> </a:t>
            </a:r>
            <a:r>
              <a:rPr lang="en-US" dirty="0" err="1"/>
              <a:t>žurnalisto</a:t>
            </a:r>
            <a:r>
              <a:rPr lang="en-US" dirty="0"/>
              <a:t> </a:t>
            </a:r>
            <a:r>
              <a:rPr lang="en-US" dirty="0" err="1"/>
              <a:t>funkciją</a:t>
            </a:r>
            <a:r>
              <a:rPr lang="en-US" dirty="0"/>
              <a:t>.</a:t>
            </a:r>
          </a:p>
          <a:p>
            <a:r>
              <a:rPr lang="en-US" dirty="0" err="1"/>
              <a:t>Kairiųjų</a:t>
            </a:r>
            <a:r>
              <a:rPr lang="en-US" dirty="0"/>
              <a:t> </a:t>
            </a:r>
            <a:r>
              <a:rPr lang="en-US" dirty="0" err="1"/>
              <a:t>pažiūrų</a:t>
            </a:r>
            <a:r>
              <a:rPr lang="en-US" dirty="0"/>
              <a:t> (</a:t>
            </a:r>
            <a:r>
              <a:rPr lang="en-US" dirty="0" err="1"/>
              <a:t>artimas</a:t>
            </a:r>
            <a:r>
              <a:rPr lang="en-US" dirty="0"/>
              <a:t> </a:t>
            </a:r>
            <a:r>
              <a:rPr lang="en-US" dirty="0" err="1"/>
              <a:t>trockistams</a:t>
            </a:r>
            <a:r>
              <a:rPr lang="en-US" dirty="0"/>
              <a:t>), </a:t>
            </a:r>
            <a:r>
              <a:rPr lang="en-US" dirty="0" err="1"/>
              <a:t>nekentė</a:t>
            </a:r>
            <a:r>
              <a:rPr lang="en-US" dirty="0"/>
              <a:t> </a:t>
            </a:r>
            <a:r>
              <a:rPr lang="en-US" dirty="0" err="1"/>
              <a:t>tiek</a:t>
            </a:r>
            <a:r>
              <a:rPr lang="en-US" dirty="0"/>
              <a:t> </a:t>
            </a:r>
            <a:r>
              <a:rPr lang="en-US" dirty="0" err="1"/>
              <a:t>nacių</a:t>
            </a:r>
            <a:r>
              <a:rPr lang="en-US" dirty="0"/>
              <a:t>, </a:t>
            </a:r>
            <a:r>
              <a:rPr lang="en-US" dirty="0" err="1"/>
              <a:t>tiek</a:t>
            </a:r>
            <a:r>
              <a:rPr lang="en-US" dirty="0"/>
              <a:t> </a:t>
            </a:r>
            <a:r>
              <a:rPr lang="en-US" dirty="0" err="1"/>
              <a:t>Stalino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apskritai</a:t>
            </a:r>
            <a:r>
              <a:rPr lang="en-US" dirty="0"/>
              <a:t> bet </a:t>
            </a:r>
            <a:r>
              <a:rPr lang="en-US" dirty="0" err="1"/>
              <a:t>kokios</a:t>
            </a:r>
            <a:r>
              <a:rPr lang="en-US" dirty="0"/>
              <a:t> </a:t>
            </a:r>
            <a:r>
              <a:rPr lang="en-US" dirty="0" err="1"/>
              <a:t>diktatūros</a:t>
            </a:r>
            <a:r>
              <a:rPr lang="en-US" dirty="0"/>
              <a:t>. </a:t>
            </a:r>
          </a:p>
          <a:p>
            <a:r>
              <a:rPr lang="en-US" dirty="0"/>
              <a:t>Per </a:t>
            </a:r>
            <a:r>
              <a:rPr lang="en-US" dirty="0" err="1"/>
              <a:t>karą</a:t>
            </a:r>
            <a:r>
              <a:rPr lang="en-US" dirty="0"/>
              <a:t> </a:t>
            </a:r>
            <a:r>
              <a:rPr lang="en-US" dirty="0" err="1"/>
              <a:t>dirbo</a:t>
            </a:r>
            <a:r>
              <a:rPr lang="en-US" dirty="0"/>
              <a:t> BBC, </a:t>
            </a:r>
            <a:r>
              <a:rPr lang="en-US" dirty="0" err="1"/>
              <a:t>nes</a:t>
            </a:r>
            <a:r>
              <a:rPr lang="en-US" dirty="0"/>
              <a:t> </a:t>
            </a:r>
            <a:r>
              <a:rPr lang="en-US" dirty="0" err="1"/>
              <a:t>buvo</a:t>
            </a:r>
            <a:r>
              <a:rPr lang="en-US" dirty="0"/>
              <a:t> </a:t>
            </a:r>
            <a:r>
              <a:rPr lang="en-US" dirty="0" err="1"/>
              <a:t>silpnų</a:t>
            </a:r>
            <a:r>
              <a:rPr lang="en-US" dirty="0"/>
              <a:t> </a:t>
            </a:r>
            <a:r>
              <a:rPr lang="en-US" dirty="0" err="1"/>
              <a:t>plaučių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 </a:t>
            </a:r>
            <a:r>
              <a:rPr lang="en-US" dirty="0" err="1"/>
              <a:t>neatitiko</a:t>
            </a:r>
            <a:r>
              <a:rPr lang="en-US" dirty="0"/>
              <a:t> </a:t>
            </a:r>
            <a:r>
              <a:rPr lang="en-US" dirty="0" err="1"/>
              <a:t>kariui</a:t>
            </a:r>
            <a:r>
              <a:rPr lang="en-US" dirty="0"/>
              <a:t> </a:t>
            </a:r>
            <a:r>
              <a:rPr lang="en-US" dirty="0" err="1"/>
              <a:t>keliamų</a:t>
            </a:r>
            <a:r>
              <a:rPr lang="en-US" dirty="0"/>
              <a:t> </a:t>
            </a:r>
            <a:r>
              <a:rPr lang="en-US" dirty="0" err="1"/>
              <a:t>sveikatos</a:t>
            </a:r>
            <a:r>
              <a:rPr lang="en-US" dirty="0"/>
              <a:t> </a:t>
            </a:r>
            <a:r>
              <a:rPr lang="en-US" dirty="0" err="1"/>
              <a:t>reikalavimų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540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2263589-03A2-4A15-80CA-BD06503A7A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54" r="1" b="16168"/>
          <a:stretch/>
        </p:blipFill>
        <p:spPr>
          <a:xfrm>
            <a:off x="180279" y="161490"/>
            <a:ext cx="11827082" cy="6534092"/>
          </a:xfrm>
          <a:custGeom>
            <a:avLst/>
            <a:gdLst/>
            <a:ahLst/>
            <a:cxnLst/>
            <a:rect l="l" t="t" r="r" b="b"/>
            <a:pathLst>
              <a:path w="11827082" h="6534092">
                <a:moveTo>
                  <a:pt x="6610089" y="5"/>
                </a:moveTo>
                <a:cubicBezTo>
                  <a:pt x="6763993" y="-277"/>
                  <a:pt x="6862741" y="14300"/>
                  <a:pt x="6956523" y="21390"/>
                </a:cubicBezTo>
                <a:cubicBezTo>
                  <a:pt x="7271939" y="-12207"/>
                  <a:pt x="7581352" y="149"/>
                  <a:pt x="7768349" y="21390"/>
                </a:cubicBezTo>
                <a:lnTo>
                  <a:pt x="7831642" y="23688"/>
                </a:lnTo>
                <a:lnTo>
                  <a:pt x="7886307" y="21390"/>
                </a:lnTo>
                <a:cubicBezTo>
                  <a:pt x="7951978" y="17798"/>
                  <a:pt x="8007622" y="16567"/>
                  <a:pt x="8057445" y="16600"/>
                </a:cubicBezTo>
                <a:lnTo>
                  <a:pt x="8096254" y="17396"/>
                </a:lnTo>
                <a:lnTo>
                  <a:pt x="8199591" y="12947"/>
                </a:lnTo>
                <a:cubicBezTo>
                  <a:pt x="8247971" y="12558"/>
                  <a:pt x="8296272" y="14617"/>
                  <a:pt x="8344260" y="21390"/>
                </a:cubicBezTo>
                <a:lnTo>
                  <a:pt x="8355505" y="22738"/>
                </a:lnTo>
                <a:lnTo>
                  <a:pt x="8462217" y="21390"/>
                </a:lnTo>
                <a:cubicBezTo>
                  <a:pt x="8567700" y="16869"/>
                  <a:pt x="8666620" y="17239"/>
                  <a:pt x="8761697" y="18554"/>
                </a:cubicBezTo>
                <a:lnTo>
                  <a:pt x="8808871" y="19038"/>
                </a:lnTo>
                <a:lnTo>
                  <a:pt x="8941246" y="13930"/>
                </a:lnTo>
                <a:cubicBezTo>
                  <a:pt x="9040199" y="10800"/>
                  <a:pt x="9149474" y="10157"/>
                  <a:pt x="9260166" y="21390"/>
                </a:cubicBezTo>
                <a:lnTo>
                  <a:pt x="9339613" y="26448"/>
                </a:lnTo>
                <a:lnTo>
                  <a:pt x="9432845" y="28493"/>
                </a:lnTo>
                <a:cubicBezTo>
                  <a:pt x="9587011" y="31230"/>
                  <a:pt x="9744909" y="31599"/>
                  <a:pt x="9849954" y="21390"/>
                </a:cubicBezTo>
                <a:cubicBezTo>
                  <a:pt x="10060044" y="972"/>
                  <a:pt x="10204432" y="2657"/>
                  <a:pt x="10425865" y="21390"/>
                </a:cubicBezTo>
                <a:lnTo>
                  <a:pt x="10477895" y="25158"/>
                </a:lnTo>
                <a:lnTo>
                  <a:pt x="10566351" y="27751"/>
                </a:lnTo>
                <a:cubicBezTo>
                  <a:pt x="10727031" y="32755"/>
                  <a:pt x="10877889" y="35639"/>
                  <a:pt x="11001775" y="21390"/>
                </a:cubicBezTo>
                <a:cubicBezTo>
                  <a:pt x="11249546" y="-7108"/>
                  <a:pt x="11434553" y="12510"/>
                  <a:pt x="11813601" y="21390"/>
                </a:cubicBezTo>
                <a:cubicBezTo>
                  <a:pt x="11817928" y="208271"/>
                  <a:pt x="11818867" y="336567"/>
                  <a:pt x="11813601" y="475847"/>
                </a:cubicBezTo>
                <a:cubicBezTo>
                  <a:pt x="11808335" y="615127"/>
                  <a:pt x="11845853" y="1008651"/>
                  <a:pt x="11813601" y="1254916"/>
                </a:cubicBezTo>
                <a:cubicBezTo>
                  <a:pt x="11809570" y="1285699"/>
                  <a:pt x="11806768" y="1314174"/>
                  <a:pt x="11804923" y="1340777"/>
                </a:cubicBezTo>
                <a:lnTo>
                  <a:pt x="11803652" y="1373115"/>
                </a:lnTo>
                <a:lnTo>
                  <a:pt x="11804560" y="1395572"/>
                </a:lnTo>
                <a:cubicBezTo>
                  <a:pt x="11806656" y="1431340"/>
                  <a:pt x="11809600" y="1470662"/>
                  <a:pt x="11813601" y="1514605"/>
                </a:cubicBezTo>
                <a:cubicBezTo>
                  <a:pt x="11829606" y="1690380"/>
                  <a:pt x="11822955" y="1813845"/>
                  <a:pt x="11815628" y="1920902"/>
                </a:cubicBezTo>
                <a:lnTo>
                  <a:pt x="11811346" y="1995660"/>
                </a:lnTo>
                <a:lnTo>
                  <a:pt x="11813868" y="2104640"/>
                </a:lnTo>
                <a:lnTo>
                  <a:pt x="11817197" y="2264365"/>
                </a:lnTo>
                <a:lnTo>
                  <a:pt x="11821465" y="2306631"/>
                </a:lnTo>
                <a:cubicBezTo>
                  <a:pt x="11835170" y="2477814"/>
                  <a:pt x="11818400" y="2578773"/>
                  <a:pt x="11813601" y="2683208"/>
                </a:cubicBezTo>
                <a:cubicBezTo>
                  <a:pt x="11809487" y="2772725"/>
                  <a:pt x="11816027" y="2930030"/>
                  <a:pt x="11816192" y="3070653"/>
                </a:cubicBezTo>
                <a:lnTo>
                  <a:pt x="11813610" y="3202145"/>
                </a:lnTo>
                <a:lnTo>
                  <a:pt x="11813601" y="3267510"/>
                </a:lnTo>
                <a:cubicBezTo>
                  <a:pt x="11811419" y="3587194"/>
                  <a:pt x="11813535" y="3497122"/>
                  <a:pt x="11813601" y="3721967"/>
                </a:cubicBezTo>
                <a:cubicBezTo>
                  <a:pt x="11813617" y="3778178"/>
                  <a:pt x="11814293" y="3835214"/>
                  <a:pt x="11815131" y="3894088"/>
                </a:cubicBezTo>
                <a:lnTo>
                  <a:pt x="11816203" y="3972593"/>
                </a:lnTo>
                <a:lnTo>
                  <a:pt x="11816265" y="3973919"/>
                </a:lnTo>
                <a:cubicBezTo>
                  <a:pt x="11819902" y="4062998"/>
                  <a:pt x="11819694" y="4122248"/>
                  <a:pt x="11818174" y="4171327"/>
                </a:cubicBezTo>
                <a:lnTo>
                  <a:pt x="11817878" y="4178488"/>
                </a:lnTo>
                <a:lnTo>
                  <a:pt x="11818118" y="4277530"/>
                </a:lnTo>
                <a:cubicBezTo>
                  <a:pt x="11817612" y="4347824"/>
                  <a:pt x="11816272" y="4421987"/>
                  <a:pt x="11813601" y="4501036"/>
                </a:cubicBezTo>
                <a:cubicBezTo>
                  <a:pt x="11824398" y="4779554"/>
                  <a:pt x="11834923" y="4895505"/>
                  <a:pt x="11813601" y="5020415"/>
                </a:cubicBezTo>
                <a:cubicBezTo>
                  <a:pt x="11808270" y="5051643"/>
                  <a:pt x="11804885" y="5094410"/>
                  <a:pt x="11802984" y="5145366"/>
                </a:cubicBezTo>
                <a:lnTo>
                  <a:pt x="11802805" y="5153576"/>
                </a:lnTo>
                <a:lnTo>
                  <a:pt x="11813601" y="5280104"/>
                </a:lnTo>
                <a:cubicBezTo>
                  <a:pt x="11848339" y="5545832"/>
                  <a:pt x="11803810" y="5568088"/>
                  <a:pt x="11813601" y="5734561"/>
                </a:cubicBezTo>
                <a:cubicBezTo>
                  <a:pt x="11814825" y="5755370"/>
                  <a:pt x="11815354" y="5777180"/>
                  <a:pt x="11815391" y="5800160"/>
                </a:cubicBezTo>
                <a:lnTo>
                  <a:pt x="11814403" y="5861994"/>
                </a:lnTo>
                <a:lnTo>
                  <a:pt x="11814897" y="5940552"/>
                </a:lnTo>
                <a:cubicBezTo>
                  <a:pt x="11813455" y="6007961"/>
                  <a:pt x="11810716" y="6074118"/>
                  <a:pt x="11808410" y="6139030"/>
                </a:cubicBezTo>
                <a:lnTo>
                  <a:pt x="11805249" y="6294204"/>
                </a:lnTo>
                <a:lnTo>
                  <a:pt x="11806853" y="6377232"/>
                </a:lnTo>
                <a:lnTo>
                  <a:pt x="11813601" y="6513630"/>
                </a:lnTo>
                <a:cubicBezTo>
                  <a:pt x="11755932" y="6520071"/>
                  <a:pt x="11702085" y="6522123"/>
                  <a:pt x="11651008" y="6521869"/>
                </a:cubicBezTo>
                <a:lnTo>
                  <a:pt x="11606878" y="6520178"/>
                </a:lnTo>
                <a:lnTo>
                  <a:pt x="11480359" y="6526470"/>
                </a:lnTo>
                <a:cubicBezTo>
                  <a:pt x="11411497" y="6529079"/>
                  <a:pt x="11340067" y="6529281"/>
                  <a:pt x="11235913" y="6522672"/>
                </a:cubicBezTo>
                <a:lnTo>
                  <a:pt x="11167376" y="6517338"/>
                </a:lnTo>
                <a:lnTo>
                  <a:pt x="11118099" y="6519937"/>
                </a:lnTo>
                <a:cubicBezTo>
                  <a:pt x="11008080" y="6519923"/>
                  <a:pt x="10918905" y="6505169"/>
                  <a:pt x="10779737" y="6513630"/>
                </a:cubicBezTo>
                <a:lnTo>
                  <a:pt x="10756340" y="6513513"/>
                </a:lnTo>
                <a:lnTo>
                  <a:pt x="10748952" y="6514346"/>
                </a:lnTo>
                <a:cubicBezTo>
                  <a:pt x="10725838" y="6516206"/>
                  <a:pt x="10699773" y="6516641"/>
                  <a:pt x="10661780" y="6513630"/>
                </a:cubicBezTo>
                <a:lnTo>
                  <a:pt x="10643067" y="6512943"/>
                </a:lnTo>
                <a:lnTo>
                  <a:pt x="10627638" y="6512866"/>
                </a:lnTo>
                <a:lnTo>
                  <a:pt x="10598539" y="6511309"/>
                </a:lnTo>
                <a:lnTo>
                  <a:pt x="10590670" y="6511020"/>
                </a:lnTo>
                <a:cubicBezTo>
                  <a:pt x="10422654" y="6509230"/>
                  <a:pt x="10114537" y="6525711"/>
                  <a:pt x="9930443" y="6519069"/>
                </a:cubicBezTo>
                <a:lnTo>
                  <a:pt x="9908887" y="6517613"/>
                </a:lnTo>
                <a:lnTo>
                  <a:pt x="9697150" y="6531900"/>
                </a:lnTo>
                <a:cubicBezTo>
                  <a:pt x="9438634" y="6540253"/>
                  <a:pt x="9217380" y="6522684"/>
                  <a:pt x="9038128" y="6513630"/>
                </a:cubicBezTo>
                <a:lnTo>
                  <a:pt x="8901719" y="6509665"/>
                </a:lnTo>
                <a:lnTo>
                  <a:pt x="8766922" y="6512046"/>
                </a:lnTo>
                <a:cubicBezTo>
                  <a:pt x="8694433" y="6513288"/>
                  <a:pt x="8629372" y="6514112"/>
                  <a:pt x="8580175" y="6513630"/>
                </a:cubicBezTo>
                <a:lnTo>
                  <a:pt x="8571277" y="6513524"/>
                </a:lnTo>
                <a:lnTo>
                  <a:pt x="8462217" y="6513630"/>
                </a:lnTo>
                <a:cubicBezTo>
                  <a:pt x="8225188" y="6509968"/>
                  <a:pt x="7780127" y="6525503"/>
                  <a:pt x="7532434" y="6513630"/>
                </a:cubicBezTo>
                <a:lnTo>
                  <a:pt x="7448622" y="6511320"/>
                </a:lnTo>
                <a:lnTo>
                  <a:pt x="7428354" y="6513630"/>
                </a:lnTo>
                <a:cubicBezTo>
                  <a:pt x="7293248" y="6538560"/>
                  <a:pt x="7186080" y="6533261"/>
                  <a:pt x="7078782" y="6523679"/>
                </a:cubicBezTo>
                <a:lnTo>
                  <a:pt x="6973169" y="6513887"/>
                </a:lnTo>
                <a:lnTo>
                  <a:pt x="6954249" y="6514033"/>
                </a:lnTo>
                <a:cubicBezTo>
                  <a:pt x="6918701" y="6514123"/>
                  <a:pt x="6880374" y="6514018"/>
                  <a:pt x="6838566" y="6513630"/>
                </a:cubicBezTo>
                <a:lnTo>
                  <a:pt x="6790865" y="6514652"/>
                </a:lnTo>
                <a:lnTo>
                  <a:pt x="6717520" y="6518204"/>
                </a:lnTo>
                <a:lnTo>
                  <a:pt x="6690736" y="6516798"/>
                </a:lnTo>
                <a:lnTo>
                  <a:pt x="6604647" y="6518643"/>
                </a:lnTo>
                <a:cubicBezTo>
                  <a:pt x="6383546" y="6528740"/>
                  <a:pt x="6188571" y="6547337"/>
                  <a:pt x="5908782" y="6513630"/>
                </a:cubicBezTo>
                <a:lnTo>
                  <a:pt x="5827432" y="6506155"/>
                </a:lnTo>
                <a:lnTo>
                  <a:pt x="5818169" y="6505897"/>
                </a:lnTo>
                <a:cubicBezTo>
                  <a:pt x="5656134" y="6501940"/>
                  <a:pt x="5476891" y="6500561"/>
                  <a:pt x="5360626" y="6513630"/>
                </a:cubicBezTo>
                <a:cubicBezTo>
                  <a:pt x="5244362" y="6526700"/>
                  <a:pt x="5155294" y="6523407"/>
                  <a:pt x="5082581" y="6518492"/>
                </a:cubicBezTo>
                <a:lnTo>
                  <a:pt x="5011539" y="6513612"/>
                </a:lnTo>
                <a:lnTo>
                  <a:pt x="4978999" y="6513630"/>
                </a:lnTo>
                <a:lnTo>
                  <a:pt x="4947560" y="6512597"/>
                </a:lnTo>
                <a:lnTo>
                  <a:pt x="4902673" y="6513630"/>
                </a:lnTo>
                <a:cubicBezTo>
                  <a:pt x="4851834" y="6520217"/>
                  <a:pt x="4795188" y="6523001"/>
                  <a:pt x="4737076" y="6522747"/>
                </a:cubicBezTo>
                <a:lnTo>
                  <a:pt x="4649328" y="6518160"/>
                </a:lnTo>
                <a:lnTo>
                  <a:pt x="4624935" y="6519597"/>
                </a:lnTo>
                <a:cubicBezTo>
                  <a:pt x="4598495" y="6519851"/>
                  <a:pt x="4566987" y="6518389"/>
                  <a:pt x="4521046" y="6513630"/>
                </a:cubicBezTo>
                <a:lnTo>
                  <a:pt x="4456833" y="6510131"/>
                </a:lnTo>
                <a:lnTo>
                  <a:pt x="4343538" y="6512337"/>
                </a:lnTo>
                <a:cubicBezTo>
                  <a:pt x="4260681" y="6514690"/>
                  <a:pt x="4174545" y="6517475"/>
                  <a:pt x="4104725" y="6513630"/>
                </a:cubicBezTo>
                <a:cubicBezTo>
                  <a:pt x="3965085" y="6505941"/>
                  <a:pt x="3802107" y="6535988"/>
                  <a:pt x="3528815" y="6513630"/>
                </a:cubicBezTo>
                <a:lnTo>
                  <a:pt x="3407613" y="6504978"/>
                </a:lnTo>
                <a:lnTo>
                  <a:pt x="3251268" y="6513630"/>
                </a:lnTo>
                <a:cubicBezTo>
                  <a:pt x="3103602" y="6529652"/>
                  <a:pt x="3004932" y="6519904"/>
                  <a:pt x="2867035" y="6513929"/>
                </a:cubicBezTo>
                <a:lnTo>
                  <a:pt x="2840124" y="6513045"/>
                </a:lnTo>
                <a:lnTo>
                  <a:pt x="2834946" y="6513630"/>
                </a:lnTo>
                <a:cubicBezTo>
                  <a:pt x="2691933" y="6538293"/>
                  <a:pt x="2614008" y="6529004"/>
                  <a:pt x="2502859" y="6520536"/>
                </a:cubicBezTo>
                <a:lnTo>
                  <a:pt x="2442001" y="6517197"/>
                </a:lnTo>
                <a:lnTo>
                  <a:pt x="2438245" y="6517313"/>
                </a:lnTo>
                <a:cubicBezTo>
                  <a:pt x="2401807" y="6517985"/>
                  <a:pt x="2368299" y="6518156"/>
                  <a:pt x="2336678" y="6517988"/>
                </a:cubicBezTo>
                <a:lnTo>
                  <a:pt x="2185932" y="6514754"/>
                </a:lnTo>
                <a:lnTo>
                  <a:pt x="1960620" y="6520062"/>
                </a:lnTo>
                <a:cubicBezTo>
                  <a:pt x="1876521" y="6521810"/>
                  <a:pt x="1788378" y="6523022"/>
                  <a:pt x="1701155" y="6522387"/>
                </a:cubicBezTo>
                <a:lnTo>
                  <a:pt x="1589271" y="6518529"/>
                </a:lnTo>
                <a:lnTo>
                  <a:pt x="1539168" y="6519829"/>
                </a:lnTo>
                <a:cubicBezTo>
                  <a:pt x="1395291" y="6522782"/>
                  <a:pt x="1407110" y="6517174"/>
                  <a:pt x="1287620" y="6513630"/>
                </a:cubicBezTo>
                <a:cubicBezTo>
                  <a:pt x="1168131" y="6510087"/>
                  <a:pt x="1041230" y="6513238"/>
                  <a:pt x="932033" y="6514000"/>
                </a:cubicBezTo>
                <a:lnTo>
                  <a:pt x="918750" y="6513952"/>
                </a:lnTo>
                <a:lnTo>
                  <a:pt x="858917" y="6514806"/>
                </a:lnTo>
                <a:cubicBezTo>
                  <a:pt x="826932" y="6514879"/>
                  <a:pt x="792070" y="6514545"/>
                  <a:pt x="753341" y="6513630"/>
                </a:cubicBezTo>
                <a:cubicBezTo>
                  <a:pt x="443511" y="6506311"/>
                  <a:pt x="354936" y="6524642"/>
                  <a:pt x="17841" y="6513630"/>
                </a:cubicBezTo>
                <a:cubicBezTo>
                  <a:pt x="-956" y="6342673"/>
                  <a:pt x="-10467" y="6012653"/>
                  <a:pt x="17841" y="5799484"/>
                </a:cubicBezTo>
                <a:lnTo>
                  <a:pt x="19845" y="5756408"/>
                </a:lnTo>
                <a:lnTo>
                  <a:pt x="17841" y="5734561"/>
                </a:lnTo>
                <a:cubicBezTo>
                  <a:pt x="13149" y="5695472"/>
                  <a:pt x="12578" y="5648752"/>
                  <a:pt x="13918" y="5598323"/>
                </a:cubicBezTo>
                <a:lnTo>
                  <a:pt x="18180" y="5508699"/>
                </a:lnTo>
                <a:lnTo>
                  <a:pt x="16493" y="5477760"/>
                </a:lnTo>
                <a:cubicBezTo>
                  <a:pt x="8966" y="5369709"/>
                  <a:pt x="1889" y="5260695"/>
                  <a:pt x="17841" y="5150260"/>
                </a:cubicBezTo>
                <a:cubicBezTo>
                  <a:pt x="-3463" y="5038150"/>
                  <a:pt x="-2139" y="4857473"/>
                  <a:pt x="6850" y="4650409"/>
                </a:cubicBezTo>
                <a:lnTo>
                  <a:pt x="14633" y="4498670"/>
                </a:lnTo>
                <a:lnTo>
                  <a:pt x="14494" y="4495758"/>
                </a:lnTo>
                <a:cubicBezTo>
                  <a:pt x="12245" y="4421472"/>
                  <a:pt x="13025" y="4335511"/>
                  <a:pt x="14442" y="4243130"/>
                </a:cubicBezTo>
                <a:lnTo>
                  <a:pt x="16801" y="4091152"/>
                </a:lnTo>
                <a:lnTo>
                  <a:pt x="13537" y="4018512"/>
                </a:lnTo>
                <a:lnTo>
                  <a:pt x="17696" y="3920163"/>
                </a:lnTo>
                <a:lnTo>
                  <a:pt x="17841" y="3851812"/>
                </a:lnTo>
                <a:cubicBezTo>
                  <a:pt x="15571" y="3651484"/>
                  <a:pt x="26219" y="3546077"/>
                  <a:pt x="24551" y="3386181"/>
                </a:cubicBezTo>
                <a:lnTo>
                  <a:pt x="24397" y="3379573"/>
                </a:lnTo>
                <a:lnTo>
                  <a:pt x="22173" y="3327681"/>
                </a:lnTo>
                <a:cubicBezTo>
                  <a:pt x="20895" y="3304536"/>
                  <a:pt x="19446" y="3284181"/>
                  <a:pt x="17841" y="3267510"/>
                </a:cubicBezTo>
                <a:cubicBezTo>
                  <a:pt x="8213" y="3167488"/>
                  <a:pt x="-3113" y="2984082"/>
                  <a:pt x="3931" y="2799801"/>
                </a:cubicBezTo>
                <a:lnTo>
                  <a:pt x="4125" y="2797274"/>
                </a:lnTo>
                <a:lnTo>
                  <a:pt x="3717" y="2776150"/>
                </a:lnTo>
                <a:cubicBezTo>
                  <a:pt x="3237" y="2640023"/>
                  <a:pt x="7465" y="2516197"/>
                  <a:pt x="17841" y="2423520"/>
                </a:cubicBezTo>
                <a:cubicBezTo>
                  <a:pt x="20435" y="2400350"/>
                  <a:pt x="22069" y="2375698"/>
                  <a:pt x="22982" y="2349684"/>
                </a:cubicBezTo>
                <a:lnTo>
                  <a:pt x="23157" y="2331991"/>
                </a:lnTo>
                <a:lnTo>
                  <a:pt x="21648" y="2290240"/>
                </a:lnTo>
                <a:cubicBezTo>
                  <a:pt x="18695" y="2240502"/>
                  <a:pt x="15426" y="2193755"/>
                  <a:pt x="14054" y="2150784"/>
                </a:cubicBezTo>
                <a:lnTo>
                  <a:pt x="17291" y="2050968"/>
                </a:lnTo>
                <a:lnTo>
                  <a:pt x="12351" y="1872365"/>
                </a:lnTo>
                <a:cubicBezTo>
                  <a:pt x="11665" y="1799113"/>
                  <a:pt x="12859" y="1722821"/>
                  <a:pt x="17841" y="1644450"/>
                </a:cubicBezTo>
                <a:lnTo>
                  <a:pt x="21169" y="1569934"/>
                </a:lnTo>
                <a:lnTo>
                  <a:pt x="20488" y="1547698"/>
                </a:lnTo>
                <a:cubicBezTo>
                  <a:pt x="19568" y="1516527"/>
                  <a:pt x="18663" y="1483900"/>
                  <a:pt x="17841" y="1449683"/>
                </a:cubicBezTo>
                <a:cubicBezTo>
                  <a:pt x="11271" y="1175953"/>
                  <a:pt x="1415" y="1152151"/>
                  <a:pt x="17841" y="995226"/>
                </a:cubicBezTo>
                <a:lnTo>
                  <a:pt x="19885" y="968921"/>
                </a:lnTo>
                <a:lnTo>
                  <a:pt x="17841" y="930304"/>
                </a:lnTo>
                <a:cubicBezTo>
                  <a:pt x="7442" y="768208"/>
                  <a:pt x="7865" y="285783"/>
                  <a:pt x="17841" y="21390"/>
                </a:cubicBezTo>
                <a:cubicBezTo>
                  <a:pt x="147136" y="10433"/>
                  <a:pt x="296588" y="9602"/>
                  <a:pt x="440468" y="11925"/>
                </a:cubicBezTo>
                <a:lnTo>
                  <a:pt x="473966" y="12726"/>
                </a:lnTo>
                <a:lnTo>
                  <a:pt x="478805" y="12539"/>
                </a:lnTo>
                <a:lnTo>
                  <a:pt x="484496" y="12977"/>
                </a:lnTo>
                <a:lnTo>
                  <a:pt x="648894" y="16905"/>
                </a:lnTo>
                <a:cubicBezTo>
                  <a:pt x="714833" y="18773"/>
                  <a:pt x="776163" y="20559"/>
                  <a:pt x="829667" y="21390"/>
                </a:cubicBezTo>
                <a:lnTo>
                  <a:pt x="916694" y="22693"/>
                </a:lnTo>
                <a:lnTo>
                  <a:pt x="933747" y="21390"/>
                </a:lnTo>
                <a:cubicBezTo>
                  <a:pt x="1086511" y="12604"/>
                  <a:pt x="1591110" y="15003"/>
                  <a:pt x="1863531" y="21390"/>
                </a:cubicBezTo>
                <a:lnTo>
                  <a:pt x="1920387" y="22646"/>
                </a:lnTo>
                <a:lnTo>
                  <a:pt x="2054705" y="24358"/>
                </a:lnTo>
                <a:cubicBezTo>
                  <a:pt x="2107717" y="24456"/>
                  <a:pt x="2161143" y="23719"/>
                  <a:pt x="2217404" y="21390"/>
                </a:cubicBezTo>
                <a:cubicBezTo>
                  <a:pt x="2442445" y="12073"/>
                  <a:pt x="2732199" y="18194"/>
                  <a:pt x="2911273" y="21390"/>
                </a:cubicBezTo>
                <a:lnTo>
                  <a:pt x="3023675" y="20799"/>
                </a:lnTo>
                <a:lnTo>
                  <a:pt x="3093869" y="15816"/>
                </a:lnTo>
                <a:cubicBezTo>
                  <a:pt x="3182922" y="11551"/>
                  <a:pt x="3301373" y="10993"/>
                  <a:pt x="3429365" y="12165"/>
                </a:cubicBezTo>
                <a:lnTo>
                  <a:pt x="3575555" y="14425"/>
                </a:lnTo>
                <a:lnTo>
                  <a:pt x="3605772" y="13210"/>
                </a:lnTo>
                <a:cubicBezTo>
                  <a:pt x="3774503" y="6974"/>
                  <a:pt x="3960371" y="3465"/>
                  <a:pt x="4063093" y="21390"/>
                </a:cubicBezTo>
                <a:lnTo>
                  <a:pt x="4088792" y="24677"/>
                </a:lnTo>
                <a:lnTo>
                  <a:pt x="4129769" y="25744"/>
                </a:lnTo>
                <a:cubicBezTo>
                  <a:pt x="4269845" y="29597"/>
                  <a:pt x="4297423" y="30995"/>
                  <a:pt x="4403088" y="21390"/>
                </a:cubicBezTo>
                <a:cubicBezTo>
                  <a:pt x="4473592" y="10814"/>
                  <a:pt x="4858406" y="-6032"/>
                  <a:pt x="5096956" y="21390"/>
                </a:cubicBezTo>
                <a:lnTo>
                  <a:pt x="5251798" y="27914"/>
                </a:lnTo>
                <a:lnTo>
                  <a:pt x="5332872" y="21390"/>
                </a:lnTo>
                <a:cubicBezTo>
                  <a:pt x="5422885" y="11295"/>
                  <a:pt x="5502187" y="8863"/>
                  <a:pt x="5576462" y="10240"/>
                </a:cubicBezTo>
                <a:lnTo>
                  <a:pt x="5700011" y="17015"/>
                </a:lnTo>
                <a:lnTo>
                  <a:pt x="5761151" y="15143"/>
                </a:lnTo>
                <a:cubicBezTo>
                  <a:pt x="5846776" y="14123"/>
                  <a:pt x="5935566" y="15403"/>
                  <a:pt x="6026740" y="21390"/>
                </a:cubicBezTo>
                <a:lnTo>
                  <a:pt x="6161088" y="29209"/>
                </a:lnTo>
                <a:lnTo>
                  <a:pt x="6262655" y="21390"/>
                </a:lnTo>
                <a:cubicBezTo>
                  <a:pt x="6405549" y="5694"/>
                  <a:pt x="6517747" y="175"/>
                  <a:pt x="6610089" y="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85450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0401A-D48A-4B2D-B770-57DD02318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Istorinis</a:t>
            </a:r>
            <a:r>
              <a:rPr lang="en-US" dirty="0"/>
              <a:t> </a:t>
            </a:r>
            <a:r>
              <a:rPr lang="en-US" dirty="0" err="1"/>
              <a:t>kontekstas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78EF6-7E99-4EFB-BC03-9D1FBC064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1917 m. - </a:t>
            </a:r>
            <a:r>
              <a:rPr lang="en-US" dirty="0" err="1"/>
              <a:t>Rusijos</a:t>
            </a:r>
            <a:r>
              <a:rPr lang="en-US" dirty="0"/>
              <a:t> </a:t>
            </a:r>
            <a:r>
              <a:rPr lang="en-US" dirty="0" err="1"/>
              <a:t>revoliucija</a:t>
            </a:r>
            <a:r>
              <a:rPr lang="en-US" dirty="0"/>
              <a:t> (</a:t>
            </a:r>
            <a:r>
              <a:rPr lang="en-US" dirty="0" err="1"/>
              <a:t>vasario</a:t>
            </a:r>
            <a:r>
              <a:rPr lang="en-US" dirty="0"/>
              <a:t> </a:t>
            </a:r>
            <a:r>
              <a:rPr lang="en-US" dirty="0" err="1"/>
              <a:t>pabaigoje</a:t>
            </a:r>
            <a:r>
              <a:rPr lang="en-US" dirty="0"/>
              <a:t> </a:t>
            </a:r>
            <a:r>
              <a:rPr lang="en-US" dirty="0" err="1"/>
              <a:t>nuverčiamas</a:t>
            </a:r>
            <a:r>
              <a:rPr lang="en-US" dirty="0"/>
              <a:t> </a:t>
            </a:r>
            <a:r>
              <a:rPr lang="en-US" dirty="0" err="1"/>
              <a:t>caras</a:t>
            </a:r>
            <a:r>
              <a:rPr lang="en-US" dirty="0"/>
              <a:t>, </a:t>
            </a:r>
            <a:r>
              <a:rPr lang="en-US" dirty="0" err="1"/>
              <a:t>lapkritį</a:t>
            </a:r>
            <a:r>
              <a:rPr lang="en-US" dirty="0"/>
              <a:t> </a:t>
            </a:r>
            <a:r>
              <a:rPr lang="en-US" dirty="0" err="1"/>
              <a:t>įsteigiama</a:t>
            </a:r>
            <a:r>
              <a:rPr lang="en-US" dirty="0"/>
              <a:t> </a:t>
            </a:r>
            <a:r>
              <a:rPr lang="en-US" dirty="0" err="1"/>
              <a:t>Sovietų</a:t>
            </a:r>
            <a:r>
              <a:rPr lang="en-US" dirty="0"/>
              <a:t> Rusija).</a:t>
            </a:r>
          </a:p>
          <a:p>
            <a:r>
              <a:rPr lang="en-US" dirty="0"/>
              <a:t>Nors </a:t>
            </a:r>
            <a:r>
              <a:rPr lang="en-US" dirty="0" err="1"/>
              <a:t>skelbiamos</a:t>
            </a:r>
            <a:r>
              <a:rPr lang="en-US" dirty="0"/>
              <a:t> </a:t>
            </a:r>
            <a:r>
              <a:rPr lang="en-US" dirty="0" err="1"/>
              <a:t>lygybės</a:t>
            </a:r>
            <a:r>
              <a:rPr lang="en-US" dirty="0"/>
              <a:t> </a:t>
            </a:r>
            <a:r>
              <a:rPr lang="en-US" dirty="0" err="1"/>
              <a:t>idėjos</a:t>
            </a:r>
            <a:r>
              <a:rPr lang="en-US" dirty="0"/>
              <a:t>, </a:t>
            </a:r>
            <a:r>
              <a:rPr lang="en-US" dirty="0" err="1"/>
              <a:t>netrukus</a:t>
            </a:r>
            <a:r>
              <a:rPr lang="en-US" dirty="0"/>
              <a:t> </a:t>
            </a:r>
            <a:r>
              <a:rPr lang="en-US" dirty="0" err="1"/>
              <a:t>prasideda</a:t>
            </a:r>
            <a:r>
              <a:rPr lang="en-US" dirty="0"/>
              <a:t> </a:t>
            </a:r>
            <a:r>
              <a:rPr lang="en-US" dirty="0" err="1"/>
              <a:t>vidiniai</a:t>
            </a:r>
            <a:r>
              <a:rPr lang="en-US" dirty="0"/>
              <a:t> </a:t>
            </a:r>
            <a:r>
              <a:rPr lang="en-US" dirty="0" err="1"/>
              <a:t>nesutarimai</a:t>
            </a:r>
            <a:r>
              <a:rPr lang="en-US" dirty="0"/>
              <a:t>: </a:t>
            </a:r>
            <a:r>
              <a:rPr lang="en-US" dirty="0" err="1"/>
              <a:t>karas</a:t>
            </a:r>
            <a:r>
              <a:rPr lang="en-US" dirty="0"/>
              <a:t> tarp </a:t>
            </a:r>
            <a:r>
              <a:rPr lang="en-US" dirty="0" err="1"/>
              <a:t>baltagvartdiečių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raudongvardiečių</a:t>
            </a:r>
            <a:r>
              <a:rPr lang="en-US" dirty="0"/>
              <a:t>.</a:t>
            </a:r>
          </a:p>
          <a:p>
            <a:r>
              <a:rPr lang="en-US" dirty="0" err="1"/>
              <a:t>Marksizmo</a:t>
            </a:r>
            <a:r>
              <a:rPr lang="en-US" dirty="0"/>
              <a:t> </a:t>
            </a:r>
            <a:r>
              <a:rPr lang="en-US" dirty="0" err="1"/>
              <a:t>principais</a:t>
            </a:r>
            <a:r>
              <a:rPr lang="en-US" dirty="0"/>
              <a:t> </a:t>
            </a:r>
            <a:r>
              <a:rPr lang="en-US" dirty="0" err="1"/>
              <a:t>manipuliuojama</a:t>
            </a:r>
            <a:r>
              <a:rPr lang="en-US" dirty="0"/>
              <a:t>, </a:t>
            </a:r>
            <a:r>
              <a:rPr lang="en-US" dirty="0" err="1"/>
              <a:t>kaip</a:t>
            </a:r>
            <a:r>
              <a:rPr lang="en-US" dirty="0"/>
              <a:t> </a:t>
            </a:r>
            <a:r>
              <a:rPr lang="en-US" dirty="0" err="1"/>
              <a:t>patogiau</a:t>
            </a:r>
            <a:r>
              <a:rPr lang="en-US" dirty="0"/>
              <a:t> </a:t>
            </a:r>
            <a:r>
              <a:rPr lang="en-US" dirty="0" err="1"/>
              <a:t>lyderiams</a:t>
            </a:r>
            <a:r>
              <a:rPr lang="en-US" dirty="0"/>
              <a:t>; per </a:t>
            </a:r>
            <a:r>
              <a:rPr lang="en-US" dirty="0" err="1"/>
              <a:t>ateinančius</a:t>
            </a:r>
            <a:r>
              <a:rPr lang="en-US" dirty="0"/>
              <a:t> 30 </a:t>
            </a:r>
            <a:r>
              <a:rPr lang="en-US" dirty="0" err="1"/>
              <a:t>metų</a:t>
            </a:r>
            <a:r>
              <a:rPr lang="en-US" dirty="0"/>
              <a:t> </a:t>
            </a:r>
            <a:r>
              <a:rPr lang="en-US" dirty="0" err="1"/>
              <a:t>valstybė</a:t>
            </a:r>
            <a:r>
              <a:rPr lang="en-US" dirty="0"/>
              <a:t> </a:t>
            </a:r>
            <a:r>
              <a:rPr lang="en-US" dirty="0" err="1"/>
              <a:t>tampa</a:t>
            </a:r>
            <a:r>
              <a:rPr lang="en-US" dirty="0"/>
              <a:t> </a:t>
            </a:r>
            <a:r>
              <a:rPr lang="en-US" dirty="0" err="1"/>
              <a:t>totalitariniu</a:t>
            </a:r>
            <a:r>
              <a:rPr lang="en-US" dirty="0"/>
              <a:t> </a:t>
            </a:r>
            <a:r>
              <a:rPr lang="en-US" dirty="0" err="1"/>
              <a:t>režimu</a:t>
            </a:r>
            <a:r>
              <a:rPr lang="en-US" dirty="0"/>
              <a:t>, </a:t>
            </a:r>
            <a:r>
              <a:rPr lang="en-US" dirty="0" err="1"/>
              <a:t>kuriame</a:t>
            </a:r>
            <a:r>
              <a:rPr lang="en-US" dirty="0"/>
              <a:t> </a:t>
            </a:r>
            <a:r>
              <a:rPr lang="en-US" dirty="0" err="1"/>
              <a:t>negalioja</a:t>
            </a:r>
            <a:r>
              <a:rPr lang="en-US" dirty="0"/>
              <a:t> </a:t>
            </a:r>
            <a:r>
              <a:rPr lang="en-US" dirty="0" err="1"/>
              <a:t>jokios</a:t>
            </a:r>
            <a:r>
              <a:rPr lang="en-US" dirty="0"/>
              <a:t> </a:t>
            </a:r>
            <a:r>
              <a:rPr lang="en-US" dirty="0" err="1"/>
              <a:t>žmogaus</a:t>
            </a:r>
            <a:r>
              <a:rPr lang="en-US" dirty="0"/>
              <a:t> </a:t>
            </a:r>
            <a:r>
              <a:rPr lang="en-US" dirty="0" err="1"/>
              <a:t>teisės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laisvės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114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F1799-81F0-4277-A05D-D88F64665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Trumpas</a:t>
            </a:r>
            <a:r>
              <a:rPr lang="en-US" dirty="0"/>
              <a:t> </a:t>
            </a:r>
            <a:r>
              <a:rPr lang="en-US" dirty="0" err="1"/>
              <a:t>siužetas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E100C-265F-4E9F-8634-58CB9164B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 err="1"/>
              <a:t>Veiksmo</a:t>
            </a:r>
            <a:r>
              <a:rPr lang="en-US" dirty="0"/>
              <a:t> </a:t>
            </a:r>
            <a:r>
              <a:rPr lang="en-US" dirty="0" err="1"/>
              <a:t>vieta</a:t>
            </a:r>
            <a:r>
              <a:rPr lang="en-US" dirty="0"/>
              <a:t> - </a:t>
            </a:r>
            <a:r>
              <a:rPr lang="en-US" dirty="0" err="1"/>
              <a:t>nedidelė</a:t>
            </a:r>
            <a:r>
              <a:rPr lang="en-US" dirty="0"/>
              <a:t> </a:t>
            </a:r>
            <a:r>
              <a:rPr lang="en-US" dirty="0" err="1"/>
              <a:t>ferma</a:t>
            </a:r>
            <a:r>
              <a:rPr lang="en-US" dirty="0"/>
              <a:t> </a:t>
            </a:r>
            <a:r>
              <a:rPr lang="en-US" dirty="0" err="1"/>
              <a:t>Anglijos</a:t>
            </a:r>
            <a:r>
              <a:rPr lang="en-US" dirty="0"/>
              <a:t> </a:t>
            </a:r>
            <a:r>
              <a:rPr lang="en-US" dirty="0" err="1"/>
              <a:t>provincijoje</a:t>
            </a:r>
            <a:r>
              <a:rPr lang="en-US" dirty="0"/>
              <a:t>.</a:t>
            </a:r>
          </a:p>
          <a:p>
            <a:r>
              <a:rPr lang="en-US" dirty="0" err="1"/>
              <a:t>Mirdamas</a:t>
            </a:r>
            <a:r>
              <a:rPr lang="en-US" dirty="0"/>
              <a:t> </a:t>
            </a:r>
            <a:r>
              <a:rPr lang="en-US" dirty="0" err="1"/>
              <a:t>paršas</a:t>
            </a:r>
            <a:r>
              <a:rPr lang="en-US" dirty="0"/>
              <a:t> </a:t>
            </a:r>
            <a:r>
              <a:rPr lang="en-US" dirty="0" err="1"/>
              <a:t>Majoras</a:t>
            </a:r>
            <a:r>
              <a:rPr lang="en-US" dirty="0"/>
              <a:t> </a:t>
            </a:r>
            <a:r>
              <a:rPr lang="en-US" dirty="0" err="1"/>
              <a:t>perduoda</a:t>
            </a:r>
            <a:r>
              <a:rPr lang="en-US" dirty="0"/>
              <a:t> </a:t>
            </a:r>
            <a:r>
              <a:rPr lang="en-US" dirty="0" err="1"/>
              <a:t>kitiems</a:t>
            </a:r>
            <a:r>
              <a:rPr lang="en-US" dirty="0"/>
              <a:t> </a:t>
            </a:r>
            <a:r>
              <a:rPr lang="en-US" dirty="0" err="1"/>
              <a:t>gyvuliams</a:t>
            </a:r>
            <a:r>
              <a:rPr lang="en-US" dirty="0"/>
              <a:t> </a:t>
            </a:r>
            <a:r>
              <a:rPr lang="en-US" dirty="0" err="1"/>
              <a:t>idėją</a:t>
            </a:r>
            <a:r>
              <a:rPr lang="en-US" dirty="0"/>
              <a:t>, </a:t>
            </a:r>
            <a:r>
              <a:rPr lang="en-US" dirty="0" err="1"/>
              <a:t>kad</a:t>
            </a:r>
            <a:r>
              <a:rPr lang="en-US" dirty="0"/>
              <a:t> </a:t>
            </a:r>
            <a:r>
              <a:rPr lang="en-US" dirty="0" err="1"/>
              <a:t>dėl</a:t>
            </a:r>
            <a:r>
              <a:rPr lang="en-US" dirty="0"/>
              <a:t> </a:t>
            </a:r>
            <a:r>
              <a:rPr lang="en-US" dirty="0" err="1"/>
              <a:t>visų</a:t>
            </a:r>
            <a:r>
              <a:rPr lang="en-US" dirty="0"/>
              <a:t> </a:t>
            </a:r>
            <a:r>
              <a:rPr lang="en-US" dirty="0" err="1"/>
              <a:t>blogybių</a:t>
            </a:r>
            <a:r>
              <a:rPr lang="en-US" dirty="0"/>
              <a:t> </a:t>
            </a:r>
            <a:r>
              <a:rPr lang="en-US" dirty="0" err="1"/>
              <a:t>kaltas</a:t>
            </a:r>
            <a:r>
              <a:rPr lang="en-US" dirty="0"/>
              <a:t> </a:t>
            </a:r>
            <a:r>
              <a:rPr lang="en-US" dirty="0" err="1"/>
              <a:t>Žmogus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kad</a:t>
            </a:r>
            <a:r>
              <a:rPr lang="en-US" dirty="0"/>
              <a:t> </a:t>
            </a:r>
            <a:r>
              <a:rPr lang="en-US" dirty="0" err="1"/>
              <a:t>ateis</a:t>
            </a:r>
            <a:r>
              <a:rPr lang="en-US" dirty="0"/>
              <a:t> </a:t>
            </a:r>
            <a:r>
              <a:rPr lang="en-US" dirty="0" err="1"/>
              <a:t>sukilimo</a:t>
            </a:r>
            <a:r>
              <a:rPr lang="en-US" dirty="0"/>
              <a:t> </a:t>
            </a:r>
            <a:r>
              <a:rPr lang="en-US" dirty="0" err="1"/>
              <a:t>valanda</a:t>
            </a:r>
            <a:r>
              <a:rPr lang="en-US" dirty="0"/>
              <a:t>, kai </a:t>
            </a:r>
            <a:r>
              <a:rPr lang="en-US" dirty="0" err="1"/>
              <a:t>gyvuliai</a:t>
            </a:r>
            <a:r>
              <a:rPr lang="en-US" dirty="0"/>
              <a:t> taps </a:t>
            </a:r>
            <a:r>
              <a:rPr lang="en-US" dirty="0" err="1"/>
              <a:t>laisvi</a:t>
            </a:r>
            <a:r>
              <a:rPr lang="en-US" dirty="0"/>
              <a:t> </a:t>
            </a:r>
            <a:r>
              <a:rPr lang="en-US" dirty="0" err="1"/>
              <a:t>nuo</a:t>
            </a:r>
            <a:r>
              <a:rPr lang="en-US" dirty="0"/>
              <a:t> </a:t>
            </a:r>
            <a:r>
              <a:rPr lang="en-US" dirty="0" err="1"/>
              <a:t>vergijos</a:t>
            </a:r>
            <a:r>
              <a:rPr lang="en-US" dirty="0"/>
              <a:t>.</a:t>
            </a:r>
          </a:p>
          <a:p>
            <a:r>
              <a:rPr lang="en-US" dirty="0" err="1"/>
              <a:t>Girtas</a:t>
            </a:r>
            <a:r>
              <a:rPr lang="en-US" dirty="0"/>
              <a:t> </a:t>
            </a:r>
            <a:r>
              <a:rPr lang="en-US" dirty="0" err="1"/>
              <a:t>šeimininkas</a:t>
            </a:r>
            <a:r>
              <a:rPr lang="en-US" dirty="0"/>
              <a:t> </a:t>
            </a:r>
            <a:r>
              <a:rPr lang="en-US" dirty="0" err="1"/>
              <a:t>nepašeria</a:t>
            </a:r>
            <a:r>
              <a:rPr lang="en-US" dirty="0"/>
              <a:t> </a:t>
            </a:r>
            <a:r>
              <a:rPr lang="en-US" dirty="0" err="1"/>
              <a:t>gyvulių</a:t>
            </a:r>
            <a:r>
              <a:rPr lang="en-US" dirty="0"/>
              <a:t>, </a:t>
            </a:r>
            <a:r>
              <a:rPr lang="en-US" dirty="0" err="1"/>
              <a:t>todėl</a:t>
            </a:r>
            <a:r>
              <a:rPr lang="en-US" dirty="0"/>
              <a:t> </a:t>
            </a:r>
            <a:r>
              <a:rPr lang="en-US" dirty="0" err="1"/>
              <a:t>jie</a:t>
            </a:r>
            <a:r>
              <a:rPr lang="en-US" dirty="0"/>
              <a:t>, </a:t>
            </a:r>
            <a:r>
              <a:rPr lang="en-US" dirty="0" err="1"/>
              <a:t>įkaitinti</a:t>
            </a:r>
            <a:r>
              <a:rPr lang="en-US" dirty="0"/>
              <a:t> </a:t>
            </a:r>
            <a:r>
              <a:rPr lang="en-US" dirty="0" err="1"/>
              <a:t>sukilimo</a:t>
            </a:r>
            <a:r>
              <a:rPr lang="en-US" dirty="0"/>
              <a:t> </a:t>
            </a:r>
            <a:r>
              <a:rPr lang="en-US" dirty="0" err="1"/>
              <a:t>idėjų</a:t>
            </a:r>
            <a:r>
              <a:rPr lang="en-US" dirty="0"/>
              <a:t>, </a:t>
            </a:r>
            <a:r>
              <a:rPr lang="en-US" dirty="0" err="1"/>
              <a:t>sukyla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 </a:t>
            </a:r>
            <a:r>
              <a:rPr lang="en-US" dirty="0" err="1"/>
              <a:t>išveja</a:t>
            </a:r>
            <a:r>
              <a:rPr lang="en-US" dirty="0"/>
              <a:t> </a:t>
            </a:r>
            <a:r>
              <a:rPr lang="en-US" dirty="0" err="1"/>
              <a:t>jį</a:t>
            </a:r>
            <a:r>
              <a:rPr lang="en-US" dirty="0"/>
              <a:t> </a:t>
            </a:r>
            <a:r>
              <a:rPr lang="en-US" dirty="0" err="1"/>
              <a:t>iš</a:t>
            </a:r>
            <a:r>
              <a:rPr lang="en-US" dirty="0"/>
              <a:t> </a:t>
            </a:r>
            <a:r>
              <a:rPr lang="en-US" dirty="0" err="1"/>
              <a:t>fermos</a:t>
            </a:r>
            <a:r>
              <a:rPr lang="en-US" dirty="0"/>
              <a:t>. </a:t>
            </a:r>
            <a:r>
              <a:rPr lang="en-US" dirty="0" err="1"/>
              <a:t>Jaučiasi</a:t>
            </a:r>
            <a:r>
              <a:rPr lang="en-US" dirty="0"/>
              <a:t> </a:t>
            </a:r>
            <a:r>
              <a:rPr lang="en-US" dirty="0" err="1"/>
              <a:t>laisvi</a:t>
            </a:r>
            <a:r>
              <a:rPr lang="en-US" dirty="0"/>
              <a:t>, bet </a:t>
            </a:r>
            <a:r>
              <a:rPr lang="en-US" dirty="0" err="1"/>
              <a:t>klauso</a:t>
            </a:r>
            <a:r>
              <a:rPr lang="en-US" dirty="0"/>
              <a:t> </a:t>
            </a:r>
            <a:r>
              <a:rPr lang="en-US" dirty="0" err="1"/>
              <a:t>lyderių</a:t>
            </a:r>
            <a:r>
              <a:rPr lang="en-US" dirty="0"/>
              <a:t> - </a:t>
            </a:r>
            <a:r>
              <a:rPr lang="en-US" dirty="0" err="1"/>
              <a:t>kiaulių</a:t>
            </a:r>
            <a:r>
              <a:rPr lang="en-US" dirty="0"/>
              <a:t>. </a:t>
            </a:r>
            <a:r>
              <a:rPr lang="en-US" dirty="0" err="1"/>
              <a:t>Pagrindiniai</a:t>
            </a:r>
            <a:r>
              <a:rPr lang="en-US" dirty="0"/>
              <a:t> </a:t>
            </a:r>
            <a:r>
              <a:rPr lang="en-US" dirty="0" err="1"/>
              <a:t>vadai</a:t>
            </a:r>
            <a:r>
              <a:rPr lang="en-US" dirty="0"/>
              <a:t> – </a:t>
            </a:r>
            <a:r>
              <a:rPr lang="en-US" dirty="0" err="1"/>
              <a:t>Snieguolis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Napoleonas - </a:t>
            </a:r>
            <a:r>
              <a:rPr lang="en-US" dirty="0" err="1"/>
              <a:t>netrukus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kovoti</a:t>
            </a:r>
            <a:r>
              <a:rPr lang="en-US" dirty="0"/>
              <a:t> </a:t>
            </a:r>
            <a:r>
              <a:rPr lang="en-US" dirty="0" err="1"/>
              <a:t>dėl</a:t>
            </a:r>
            <a:r>
              <a:rPr lang="en-US" dirty="0"/>
              <a:t> </a:t>
            </a:r>
            <a:r>
              <a:rPr lang="en-US" dirty="0" err="1"/>
              <a:t>galios</a:t>
            </a:r>
            <a:r>
              <a:rPr lang="en-US" dirty="0"/>
              <a:t>.</a:t>
            </a:r>
          </a:p>
          <a:p>
            <a:r>
              <a:rPr lang="en-US" dirty="0"/>
              <a:t>Napoleonas </a:t>
            </a:r>
            <a:r>
              <a:rPr lang="en-US" err="1"/>
              <a:t>šunyčius</a:t>
            </a:r>
            <a:r>
              <a:rPr lang="en-US" dirty="0"/>
              <a:t> </a:t>
            </a:r>
            <a:r>
              <a:rPr lang="en-US" err="1"/>
              <a:t>auklėjo</a:t>
            </a:r>
            <a:r>
              <a:rPr lang="en-US" dirty="0"/>
              <a:t> </a:t>
            </a:r>
            <a:r>
              <a:rPr lang="en-US" err="1"/>
              <a:t>kaip</a:t>
            </a:r>
            <a:r>
              <a:rPr lang="en-US" dirty="0"/>
              <a:t> </a:t>
            </a:r>
            <a:r>
              <a:rPr lang="en-US" err="1"/>
              <a:t>sau</a:t>
            </a:r>
            <a:r>
              <a:rPr lang="en-US" dirty="0"/>
              <a:t> </a:t>
            </a:r>
            <a:r>
              <a:rPr lang="en-US" err="1"/>
              <a:t>ištikimą</a:t>
            </a:r>
            <a:r>
              <a:rPr lang="en-US" dirty="0"/>
              <a:t> </a:t>
            </a:r>
            <a:r>
              <a:rPr lang="en-US" err="1"/>
              <a:t>armiją</a:t>
            </a:r>
            <a:r>
              <a:rPr lang="en-US" dirty="0"/>
              <a:t> </a:t>
            </a:r>
            <a:r>
              <a:rPr lang="en-US" err="1"/>
              <a:t>ir</a:t>
            </a:r>
            <a:r>
              <a:rPr lang="en-US" dirty="0"/>
              <a:t> </a:t>
            </a:r>
            <a:r>
              <a:rPr lang="en-US" err="1"/>
              <a:t>galiausiai</a:t>
            </a:r>
            <a:r>
              <a:rPr lang="en-US" dirty="0"/>
              <a:t> </a:t>
            </a:r>
            <a:r>
              <a:rPr lang="en-US" err="1"/>
              <a:t>ją</a:t>
            </a:r>
            <a:r>
              <a:rPr lang="en-US" dirty="0"/>
              <a:t> </a:t>
            </a:r>
            <a:r>
              <a:rPr lang="en-US" err="1"/>
              <a:t>pasiunčia</a:t>
            </a:r>
            <a:r>
              <a:rPr lang="en-US" dirty="0"/>
              <a:t> </a:t>
            </a:r>
            <a:r>
              <a:rPr lang="en-US" err="1"/>
              <a:t>išvyti</a:t>
            </a:r>
            <a:r>
              <a:rPr lang="en-US" dirty="0"/>
              <a:t> </a:t>
            </a:r>
            <a:r>
              <a:rPr lang="en-US" err="1"/>
              <a:t>Snieguolį</a:t>
            </a:r>
            <a:r>
              <a:rPr lang="en-US" dirty="0"/>
              <a:t> </a:t>
            </a:r>
            <a:r>
              <a:rPr lang="en-US" err="1"/>
              <a:t>iš</a:t>
            </a:r>
            <a:r>
              <a:rPr lang="en-US" dirty="0"/>
              <a:t> </a:t>
            </a:r>
            <a:r>
              <a:rPr lang="en-US" err="1"/>
              <a:t>fermos</a:t>
            </a:r>
            <a:r>
              <a:rPr lang="en-US" dirty="0"/>
              <a:t>, </a:t>
            </a:r>
            <a:r>
              <a:rPr lang="en-US" err="1"/>
              <a:t>atima</a:t>
            </a:r>
            <a:r>
              <a:rPr lang="en-US" dirty="0"/>
              <a:t> </a:t>
            </a:r>
            <a:r>
              <a:rPr lang="en-US" err="1"/>
              <a:t>iš</a:t>
            </a:r>
            <a:r>
              <a:rPr lang="en-US" dirty="0"/>
              <a:t> </a:t>
            </a:r>
            <a:r>
              <a:rPr lang="en-US" err="1"/>
              <a:t>gyvulių</a:t>
            </a:r>
            <a:r>
              <a:rPr lang="en-US" dirty="0"/>
              <a:t> </a:t>
            </a:r>
            <a:r>
              <a:rPr lang="en-US" err="1"/>
              <a:t>balsavimo</a:t>
            </a:r>
            <a:r>
              <a:rPr lang="en-US" dirty="0"/>
              <a:t> </a:t>
            </a:r>
            <a:r>
              <a:rPr lang="en-US" err="1"/>
              <a:t>teisę</a:t>
            </a:r>
            <a:r>
              <a:rPr lang="en-US" dirty="0"/>
              <a:t> </a:t>
            </a:r>
            <a:r>
              <a:rPr lang="en-US" err="1"/>
              <a:t>ir</a:t>
            </a:r>
            <a:r>
              <a:rPr lang="en-US" dirty="0"/>
              <a:t> </a:t>
            </a:r>
            <a:r>
              <a:rPr lang="en-US" err="1"/>
              <a:t>tampa</a:t>
            </a:r>
            <a:r>
              <a:rPr lang="en-US" dirty="0"/>
              <a:t> </a:t>
            </a:r>
            <a:r>
              <a:rPr lang="en-US"/>
              <a:t>diktatoriumi, netgi žudo kitus gyvulius. </a:t>
            </a:r>
            <a:r>
              <a:rPr lang="en-US" err="1"/>
              <a:t>Visur</a:t>
            </a:r>
            <a:r>
              <a:rPr lang="en-US" dirty="0"/>
              <a:t> </a:t>
            </a:r>
            <a:r>
              <a:rPr lang="en-US" err="1"/>
              <a:t>siuntinėja</a:t>
            </a:r>
            <a:r>
              <a:rPr lang="en-US" dirty="0"/>
              <a:t> </a:t>
            </a:r>
            <a:r>
              <a:rPr lang="en-US" err="1"/>
              <a:t>propagandistą</a:t>
            </a:r>
            <a:r>
              <a:rPr lang="en-US" dirty="0"/>
              <a:t> </a:t>
            </a:r>
            <a:r>
              <a:rPr lang="en-US" err="1"/>
              <a:t>Spieglį</a:t>
            </a:r>
            <a:r>
              <a:rPr lang="en-US" dirty="0"/>
              <a:t>.</a:t>
            </a:r>
          </a:p>
          <a:p>
            <a:r>
              <a:rPr lang="en-US" dirty="0" err="1"/>
              <a:t>Kaiulės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elgtis</a:t>
            </a:r>
            <a:r>
              <a:rPr lang="en-US" dirty="0"/>
              <a:t> </a:t>
            </a:r>
            <a:r>
              <a:rPr lang="en-US" dirty="0" err="1"/>
              <a:t>kaip</a:t>
            </a:r>
            <a:r>
              <a:rPr lang="en-US" dirty="0"/>
              <a:t> </a:t>
            </a:r>
            <a:r>
              <a:rPr lang="en-US" dirty="0" err="1"/>
              <a:t>žmonės</a:t>
            </a:r>
            <a:r>
              <a:rPr lang="en-US" dirty="0"/>
              <a:t> - </a:t>
            </a:r>
            <a:r>
              <a:rPr lang="en-US" dirty="0" err="1"/>
              <a:t>miegoti</a:t>
            </a:r>
            <a:r>
              <a:rPr lang="en-US" dirty="0"/>
              <a:t> </a:t>
            </a:r>
            <a:r>
              <a:rPr lang="en-US" dirty="0" err="1"/>
              <a:t>lovoje</a:t>
            </a:r>
            <a:r>
              <a:rPr lang="en-US" dirty="0"/>
              <a:t>, </a:t>
            </a:r>
            <a:r>
              <a:rPr lang="en-US" dirty="0" err="1"/>
              <a:t>rengtis</a:t>
            </a:r>
            <a:r>
              <a:rPr lang="en-US" dirty="0"/>
              <a:t> </a:t>
            </a:r>
            <a:r>
              <a:rPr lang="en-US" dirty="0" err="1"/>
              <a:t>žmonių</a:t>
            </a:r>
            <a:r>
              <a:rPr lang="en-US" dirty="0"/>
              <a:t> </a:t>
            </a:r>
            <a:r>
              <a:rPr lang="en-US" dirty="0" err="1"/>
              <a:t>drabužiais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pan. - </a:t>
            </a:r>
            <a:r>
              <a:rPr lang="en-US" dirty="0" err="1"/>
              <a:t>nors</a:t>
            </a:r>
            <a:r>
              <a:rPr lang="en-US" dirty="0"/>
              <a:t> </a:t>
            </a:r>
            <a:r>
              <a:rPr lang="en-US" dirty="0" err="1"/>
              <a:t>pradžioje</a:t>
            </a:r>
            <a:r>
              <a:rPr lang="en-US" dirty="0"/>
              <a:t> </a:t>
            </a:r>
            <a:r>
              <a:rPr lang="en-US" dirty="0" err="1"/>
              <a:t>visų</a:t>
            </a:r>
            <a:r>
              <a:rPr lang="en-US" dirty="0"/>
              <a:t> </a:t>
            </a:r>
            <a:r>
              <a:rPr lang="en-US" dirty="0" err="1"/>
              <a:t>sutarimu</a:t>
            </a:r>
            <a:r>
              <a:rPr lang="en-US" dirty="0"/>
              <a:t> tai </a:t>
            </a:r>
            <a:r>
              <a:rPr lang="en-US" dirty="0" err="1"/>
              <a:t>buvo</a:t>
            </a:r>
            <a:r>
              <a:rPr lang="en-US" dirty="0"/>
              <a:t> </a:t>
            </a:r>
            <a:r>
              <a:rPr lang="en-US" dirty="0" err="1"/>
              <a:t>draudžiama</a:t>
            </a:r>
            <a:r>
              <a:rPr lang="en-US" dirty="0"/>
              <a:t>. Jos </a:t>
            </a:r>
            <a:r>
              <a:rPr lang="en-US" dirty="0" err="1"/>
              <a:t>prekiauja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lobsta</a:t>
            </a:r>
            <a:r>
              <a:rPr lang="en-US" dirty="0"/>
              <a:t>, o </a:t>
            </a:r>
            <a:r>
              <a:rPr lang="en-US" dirty="0" err="1"/>
              <a:t>gyvuliai</a:t>
            </a:r>
            <a:r>
              <a:rPr lang="en-US" dirty="0"/>
              <a:t> </a:t>
            </a:r>
            <a:r>
              <a:rPr lang="en-US" dirty="0" err="1"/>
              <a:t>sunkiai</a:t>
            </a:r>
            <a:r>
              <a:rPr lang="en-US" dirty="0"/>
              <a:t> </a:t>
            </a:r>
            <a:r>
              <a:rPr lang="en-US" dirty="0" err="1"/>
              <a:t>dirba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neturi</a:t>
            </a:r>
            <a:r>
              <a:rPr lang="en-US" dirty="0"/>
              <a:t> </a:t>
            </a:r>
            <a:r>
              <a:rPr lang="en-US" dirty="0" err="1"/>
              <a:t>pakankamai</a:t>
            </a:r>
            <a:r>
              <a:rPr lang="en-US" dirty="0"/>
              <a:t> </a:t>
            </a:r>
            <a:r>
              <a:rPr lang="en-US" dirty="0" err="1"/>
              <a:t>maisto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73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B9AA2-6783-42C0-B038-4CDFD37DB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Gyvulizmo</a:t>
            </a:r>
            <a:r>
              <a:rPr lang="en-US" dirty="0"/>
              <a:t> </a:t>
            </a:r>
            <a:r>
              <a:rPr lang="en-US" dirty="0" err="1"/>
              <a:t>priesakai</a:t>
            </a:r>
            <a:r>
              <a:rPr lang="en-US" dirty="0"/>
              <a:t> po </a:t>
            </a:r>
            <a:r>
              <a:rPr lang="en-US" dirty="0" err="1"/>
              <a:t>sukilimo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D0B19-E7E5-45F6-85BF-52D6CCCD6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SEPTYNETAS PRIESAKŲ 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1. Kas </a:t>
            </a:r>
            <a:r>
              <a:rPr lang="en-US" dirty="0" err="1">
                <a:ea typeface="+mn-lt"/>
                <a:cs typeface="+mn-lt"/>
              </a:rPr>
              <a:t>vaikšto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dviem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kojom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tas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priešas</a:t>
            </a:r>
            <a:r>
              <a:rPr lang="en-US" dirty="0">
                <a:ea typeface="+mn-lt"/>
                <a:cs typeface="+mn-lt"/>
              </a:rPr>
              <a:t>. </a:t>
            </a: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2. Kas </a:t>
            </a:r>
            <a:r>
              <a:rPr lang="en-US" dirty="0" err="1">
                <a:ea typeface="+mn-lt"/>
                <a:cs typeface="+mn-lt"/>
              </a:rPr>
              <a:t>vaikšto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keturiom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arba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turi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sparnus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tas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draugas</a:t>
            </a:r>
            <a:r>
              <a:rPr lang="en-US" dirty="0">
                <a:ea typeface="+mn-lt"/>
                <a:cs typeface="+mn-lt"/>
              </a:rPr>
              <a:t>. </a:t>
            </a: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3. </a:t>
            </a:r>
            <a:r>
              <a:rPr lang="en-US" dirty="0" err="1">
                <a:ea typeface="+mn-lt"/>
                <a:cs typeface="+mn-lt"/>
              </a:rPr>
              <a:t>Gyvuliai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nevilki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drabužių</a:t>
            </a:r>
            <a:r>
              <a:rPr lang="en-US" dirty="0">
                <a:ea typeface="+mn-lt"/>
                <a:cs typeface="+mn-lt"/>
              </a:rPr>
              <a:t>. </a:t>
            </a: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4. </a:t>
            </a:r>
            <a:r>
              <a:rPr lang="en-US" dirty="0" err="1">
                <a:ea typeface="+mn-lt"/>
                <a:cs typeface="+mn-lt"/>
              </a:rPr>
              <a:t>Gyvuliai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nemiega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lovoje</a:t>
            </a:r>
            <a:r>
              <a:rPr lang="en-US" dirty="0">
                <a:ea typeface="+mn-lt"/>
                <a:cs typeface="+mn-lt"/>
              </a:rPr>
              <a:t>. </a:t>
            </a: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5. </a:t>
            </a:r>
            <a:r>
              <a:rPr lang="en-US" dirty="0" err="1">
                <a:ea typeface="+mn-lt"/>
                <a:cs typeface="+mn-lt"/>
              </a:rPr>
              <a:t>Gyvuliai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negeria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alkoholio</a:t>
            </a:r>
            <a:r>
              <a:rPr lang="en-US" dirty="0">
                <a:ea typeface="+mn-lt"/>
                <a:cs typeface="+mn-lt"/>
              </a:rPr>
              <a:t>. </a:t>
            </a: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6. </a:t>
            </a:r>
            <a:r>
              <a:rPr lang="en-US" dirty="0" err="1">
                <a:ea typeface="+mn-lt"/>
                <a:cs typeface="+mn-lt"/>
              </a:rPr>
              <a:t>Gyvuliai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nežudo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vienas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kito</a:t>
            </a:r>
            <a:r>
              <a:rPr lang="en-US" dirty="0">
                <a:ea typeface="+mn-lt"/>
                <a:cs typeface="+mn-lt"/>
              </a:rPr>
              <a:t>. </a:t>
            </a: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7. Visi </a:t>
            </a:r>
            <a:r>
              <a:rPr lang="en-US" dirty="0" err="1">
                <a:ea typeface="+mn-lt"/>
                <a:cs typeface="+mn-lt"/>
              </a:rPr>
              <a:t>gyvuliai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lygūs</a:t>
            </a:r>
            <a:r>
              <a:rPr lang="en-US" dirty="0">
                <a:ea typeface="+mn-lt"/>
                <a:cs typeface="+mn-lt"/>
              </a:rPr>
              <a:t>.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156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9493B-56F8-4736-B02D-64454D1DF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Gyvulizmo</a:t>
            </a:r>
            <a:r>
              <a:rPr lang="en-US" dirty="0"/>
              <a:t> </a:t>
            </a:r>
            <a:r>
              <a:rPr lang="en-US" dirty="0" err="1"/>
              <a:t>priesakai</a:t>
            </a:r>
            <a:r>
              <a:rPr lang="en-US" dirty="0"/>
              <a:t> </a:t>
            </a:r>
            <a:r>
              <a:rPr lang="en-US" dirty="0" err="1"/>
              <a:t>pabaigoje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09F6A-987D-4A8E-B77E-6016FF310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„</a:t>
            </a:r>
            <a:r>
              <a:rPr lang="en-US" dirty="0">
                <a:ea typeface="+mn-lt"/>
                <a:cs typeface="+mn-lt"/>
              </a:rPr>
              <a:t>– Mano </a:t>
            </a:r>
            <a:r>
              <a:rPr lang="en-US" dirty="0" err="1">
                <a:ea typeface="+mn-lt"/>
                <a:cs typeface="+mn-lt"/>
              </a:rPr>
              <a:t>akys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silpsta</a:t>
            </a:r>
            <a:r>
              <a:rPr lang="en-US" dirty="0">
                <a:ea typeface="+mn-lt"/>
                <a:cs typeface="+mn-lt"/>
              </a:rPr>
              <a:t>, – </a:t>
            </a:r>
            <a:r>
              <a:rPr lang="en-US" dirty="0" err="1">
                <a:ea typeface="+mn-lt"/>
                <a:cs typeface="+mn-lt"/>
              </a:rPr>
              <a:t>galiausiai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pratarė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Kamanė</a:t>
            </a:r>
            <a:r>
              <a:rPr lang="en-US" dirty="0">
                <a:ea typeface="+mn-lt"/>
                <a:cs typeface="+mn-lt"/>
              </a:rPr>
              <a:t>. – </a:t>
            </a:r>
            <a:r>
              <a:rPr lang="en-US" dirty="0" err="1">
                <a:ea typeface="+mn-lt"/>
                <a:cs typeface="+mn-lt"/>
              </a:rPr>
              <a:t>Netgi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jaunystėje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aš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neperskaitydavau</a:t>
            </a:r>
            <a:r>
              <a:rPr lang="en-US" dirty="0">
                <a:ea typeface="+mn-lt"/>
                <a:cs typeface="+mn-lt"/>
              </a:rPr>
              <a:t>, kas </a:t>
            </a:r>
            <a:r>
              <a:rPr lang="en-US" dirty="0" err="1">
                <a:ea typeface="+mn-lt"/>
                <a:cs typeface="+mn-lt"/>
              </a:rPr>
              <a:t>čia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parašyta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dirty="0" err="1">
                <a:ea typeface="+mn-lt"/>
                <a:cs typeface="+mn-lt"/>
              </a:rPr>
              <a:t>Tačiau</a:t>
            </a:r>
            <a:r>
              <a:rPr lang="en-US" dirty="0">
                <a:ea typeface="+mn-lt"/>
                <a:cs typeface="+mn-lt"/>
              </a:rPr>
              <a:t> man </a:t>
            </a:r>
            <a:r>
              <a:rPr lang="en-US" dirty="0" err="1">
                <a:ea typeface="+mn-lt"/>
                <a:cs typeface="+mn-lt"/>
              </a:rPr>
              <a:t>regis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kad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toji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siena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dabar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atrodo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kitaip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dirty="0" err="1">
                <a:ea typeface="+mn-lt"/>
                <a:cs typeface="+mn-lt"/>
              </a:rPr>
              <a:t>Benjaminai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ar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Septynetas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Priesakų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tebėra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tokie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patys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kaip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visada</a:t>
            </a:r>
            <a:r>
              <a:rPr lang="en-US" dirty="0">
                <a:ea typeface="+mn-lt"/>
                <a:cs typeface="+mn-lt"/>
              </a:rPr>
              <a:t>? </a:t>
            </a:r>
          </a:p>
          <a:p>
            <a:pPr marL="0" indent="0">
              <a:buNone/>
            </a:pPr>
            <a:r>
              <a:rPr lang="en-US" dirty="0" err="1">
                <a:ea typeface="+mn-lt"/>
                <a:cs typeface="+mn-lt"/>
              </a:rPr>
              <a:t>Pirmą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kartą</a:t>
            </a:r>
            <a:r>
              <a:rPr lang="en-US" dirty="0">
                <a:ea typeface="+mn-lt"/>
                <a:cs typeface="+mn-lt"/>
              </a:rPr>
              <a:t> Benjaminas </a:t>
            </a:r>
            <a:r>
              <a:rPr lang="en-US" dirty="0" err="1">
                <a:ea typeface="+mn-lt"/>
                <a:cs typeface="+mn-lt"/>
              </a:rPr>
              <a:t>sulaužė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savo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nusistatymą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perskaitė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Kamanei</a:t>
            </a:r>
            <a:r>
              <a:rPr lang="en-US" dirty="0">
                <a:ea typeface="+mn-lt"/>
                <a:cs typeface="+mn-lt"/>
              </a:rPr>
              <a:t> tai, kas </a:t>
            </a:r>
            <a:r>
              <a:rPr lang="en-US" dirty="0" err="1">
                <a:ea typeface="+mn-lt"/>
                <a:cs typeface="+mn-lt"/>
              </a:rPr>
              <a:t>užrašyta</a:t>
            </a:r>
            <a:r>
              <a:rPr lang="en-US" dirty="0">
                <a:ea typeface="+mn-lt"/>
                <a:cs typeface="+mn-lt"/>
              </a:rPr>
              <a:t> ant </a:t>
            </a:r>
            <a:r>
              <a:rPr lang="en-US" dirty="0" err="1">
                <a:ea typeface="+mn-lt"/>
                <a:cs typeface="+mn-lt"/>
              </a:rPr>
              <a:t>sienos</a:t>
            </a:r>
            <a:r>
              <a:rPr lang="en-US" dirty="0">
                <a:ea typeface="+mn-lt"/>
                <a:cs typeface="+mn-lt"/>
              </a:rPr>
              <a:t>. O </a:t>
            </a:r>
            <a:r>
              <a:rPr lang="en-US" dirty="0" err="1">
                <a:ea typeface="+mn-lt"/>
                <a:cs typeface="+mn-lt"/>
              </a:rPr>
              <a:t>užrašytas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buvo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vienui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vienas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Priesakas</a:t>
            </a:r>
            <a:r>
              <a:rPr lang="en-US" dirty="0">
                <a:ea typeface="+mn-lt"/>
                <a:cs typeface="+mn-lt"/>
              </a:rPr>
              <a:t>: 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VISI GYVULIAI YRA LYGŪS 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BET KAI KURIE GYVULIAI LYGESNI UŽ KITUS“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199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FBA67-2D43-4073-810A-116267FD1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Pabaiga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E5C20-BA11-431E-9993-CFC7209F4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„</a:t>
            </a:r>
            <a:r>
              <a:rPr lang="en-US" dirty="0" err="1">
                <a:latin typeface="Arial"/>
                <a:ea typeface="+mn-lt"/>
                <a:cs typeface="+mn-lt"/>
              </a:rPr>
              <a:t>Pasigirdo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tokie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patys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pritarimo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šūksmai</a:t>
            </a:r>
            <a:r>
              <a:rPr lang="en-US" dirty="0">
                <a:latin typeface="Arial"/>
                <a:ea typeface="+mn-lt"/>
                <a:cs typeface="+mn-lt"/>
              </a:rPr>
              <a:t>, </a:t>
            </a:r>
            <a:r>
              <a:rPr lang="en-US" dirty="0" err="1">
                <a:latin typeface="Arial"/>
                <a:ea typeface="+mn-lt"/>
                <a:cs typeface="+mn-lt"/>
              </a:rPr>
              <a:t>kaip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aną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sykį</a:t>
            </a:r>
            <a:r>
              <a:rPr lang="en-US" dirty="0">
                <a:latin typeface="Arial"/>
                <a:ea typeface="+mn-lt"/>
                <a:cs typeface="+mn-lt"/>
              </a:rPr>
              <a:t>, </a:t>
            </a:r>
            <a:r>
              <a:rPr lang="en-US" dirty="0" err="1">
                <a:latin typeface="Arial"/>
                <a:ea typeface="+mn-lt"/>
                <a:cs typeface="+mn-lt"/>
              </a:rPr>
              <a:t>ir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bokalai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buvo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išgerti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iki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dugno</a:t>
            </a:r>
            <a:r>
              <a:rPr lang="en-US" dirty="0">
                <a:latin typeface="Arial"/>
                <a:ea typeface="+mn-lt"/>
                <a:cs typeface="+mn-lt"/>
              </a:rPr>
              <a:t>. </a:t>
            </a:r>
            <a:r>
              <a:rPr lang="en-US" dirty="0" err="1">
                <a:latin typeface="Arial"/>
                <a:ea typeface="+mn-lt"/>
                <a:cs typeface="+mn-lt"/>
              </a:rPr>
              <a:t>Gyvuliams</a:t>
            </a:r>
            <a:r>
              <a:rPr lang="en-US" dirty="0">
                <a:latin typeface="Arial"/>
                <a:ea typeface="+mn-lt"/>
                <a:cs typeface="+mn-lt"/>
              </a:rPr>
              <a:t>, pro </a:t>
            </a:r>
            <a:r>
              <a:rPr lang="en-US" dirty="0" err="1">
                <a:latin typeface="Arial"/>
                <a:ea typeface="+mn-lt"/>
                <a:cs typeface="+mn-lt"/>
              </a:rPr>
              <a:t>lango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stiklą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žiūrintiems</a:t>
            </a:r>
            <a:r>
              <a:rPr lang="en-US" dirty="0">
                <a:latin typeface="Arial"/>
                <a:ea typeface="+mn-lt"/>
                <a:cs typeface="+mn-lt"/>
              </a:rPr>
              <a:t> į </a:t>
            </a:r>
            <a:r>
              <a:rPr lang="en-US" dirty="0" err="1">
                <a:latin typeface="Arial"/>
                <a:ea typeface="+mn-lt"/>
                <a:cs typeface="+mn-lt"/>
              </a:rPr>
              <a:t>vidų</a:t>
            </a:r>
            <a:r>
              <a:rPr lang="en-US" dirty="0">
                <a:latin typeface="Arial"/>
                <a:ea typeface="+mn-lt"/>
                <a:cs typeface="+mn-lt"/>
              </a:rPr>
              <a:t>, </a:t>
            </a:r>
            <a:r>
              <a:rPr lang="en-US" dirty="0" err="1">
                <a:latin typeface="Arial"/>
                <a:ea typeface="+mn-lt"/>
                <a:cs typeface="+mn-lt"/>
              </a:rPr>
              <a:t>tuo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tarpu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regėjosi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keisti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dalykai</a:t>
            </a:r>
            <a:r>
              <a:rPr lang="en-US" dirty="0">
                <a:latin typeface="Arial"/>
                <a:ea typeface="+mn-lt"/>
                <a:cs typeface="+mn-lt"/>
              </a:rPr>
              <a:t>. </a:t>
            </a:r>
            <a:r>
              <a:rPr lang="en-US" dirty="0" err="1">
                <a:latin typeface="Arial"/>
                <a:ea typeface="+mn-lt"/>
                <a:cs typeface="+mn-lt"/>
              </a:rPr>
              <a:t>Kodėl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šitaip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pasikeitę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kiaulių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veidai</a:t>
            </a:r>
            <a:r>
              <a:rPr lang="en-US" dirty="0">
                <a:latin typeface="Arial"/>
                <a:ea typeface="+mn-lt"/>
                <a:cs typeface="+mn-lt"/>
              </a:rPr>
              <a:t>? </a:t>
            </a:r>
            <a:r>
              <a:rPr lang="en-US" dirty="0" err="1">
                <a:latin typeface="Arial"/>
                <a:ea typeface="+mn-lt"/>
                <a:cs typeface="+mn-lt"/>
              </a:rPr>
              <a:t>Žlibos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Kamanės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akys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šokinėjo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nuo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vieno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veido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prie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kito</a:t>
            </a:r>
            <a:r>
              <a:rPr lang="en-US" dirty="0">
                <a:latin typeface="Arial"/>
                <a:ea typeface="+mn-lt"/>
                <a:cs typeface="+mn-lt"/>
              </a:rPr>
              <a:t>. </a:t>
            </a:r>
            <a:r>
              <a:rPr lang="en-US" dirty="0" err="1">
                <a:latin typeface="Arial"/>
                <a:ea typeface="+mn-lt"/>
                <a:cs typeface="+mn-lt"/>
              </a:rPr>
              <a:t>Penkiagubi</a:t>
            </a:r>
            <a:r>
              <a:rPr lang="en-US" dirty="0">
                <a:latin typeface="Arial"/>
                <a:ea typeface="+mn-lt"/>
                <a:cs typeface="+mn-lt"/>
              </a:rPr>
              <a:t>, </a:t>
            </a:r>
            <a:r>
              <a:rPr lang="en-US" dirty="0" err="1">
                <a:latin typeface="Arial"/>
                <a:ea typeface="+mn-lt"/>
                <a:cs typeface="+mn-lt"/>
              </a:rPr>
              <a:t>keturgubi</a:t>
            </a:r>
            <a:r>
              <a:rPr lang="en-US" dirty="0">
                <a:latin typeface="Arial"/>
                <a:ea typeface="+mn-lt"/>
                <a:cs typeface="+mn-lt"/>
              </a:rPr>
              <a:t>, </a:t>
            </a:r>
            <a:r>
              <a:rPr lang="en-US" dirty="0" err="1">
                <a:latin typeface="Arial"/>
                <a:ea typeface="+mn-lt"/>
                <a:cs typeface="+mn-lt"/>
              </a:rPr>
              <a:t>trigubi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pagurkliai</a:t>
            </a:r>
            <a:r>
              <a:rPr lang="en-US" dirty="0">
                <a:latin typeface="Arial"/>
                <a:ea typeface="+mn-lt"/>
                <a:cs typeface="+mn-lt"/>
              </a:rPr>
              <a:t>... Bet </a:t>
            </a:r>
            <a:r>
              <a:rPr lang="en-US" dirty="0" err="1">
                <a:latin typeface="Arial"/>
                <a:ea typeface="+mn-lt"/>
                <a:cs typeface="+mn-lt"/>
              </a:rPr>
              <a:t>kodėl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gi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keičiasi</a:t>
            </a:r>
            <a:r>
              <a:rPr lang="en-US" dirty="0">
                <a:latin typeface="Arial"/>
                <a:ea typeface="+mn-lt"/>
                <a:cs typeface="+mn-lt"/>
              </a:rPr>
              <a:t>, </a:t>
            </a:r>
            <a:r>
              <a:rPr lang="en-US" dirty="0" err="1">
                <a:latin typeface="Arial"/>
                <a:ea typeface="+mn-lt"/>
                <a:cs typeface="+mn-lt"/>
              </a:rPr>
              <a:t>sakytum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tirpsta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bruožai</a:t>
            </a:r>
            <a:r>
              <a:rPr lang="en-US" dirty="0">
                <a:latin typeface="Arial"/>
                <a:ea typeface="+mn-lt"/>
                <a:cs typeface="+mn-lt"/>
              </a:rPr>
              <a:t>? </a:t>
            </a:r>
            <a:r>
              <a:rPr lang="en-US" dirty="0" err="1">
                <a:latin typeface="Arial"/>
                <a:ea typeface="+mn-lt"/>
                <a:cs typeface="+mn-lt"/>
              </a:rPr>
              <a:t>Netrukus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klegesys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nurimo</a:t>
            </a:r>
            <a:r>
              <a:rPr lang="en-US" dirty="0">
                <a:latin typeface="Arial"/>
                <a:ea typeface="+mn-lt"/>
                <a:cs typeface="+mn-lt"/>
              </a:rPr>
              <a:t>, </a:t>
            </a:r>
            <a:r>
              <a:rPr lang="en-US" dirty="0" err="1">
                <a:latin typeface="Arial"/>
                <a:ea typeface="+mn-lt"/>
                <a:cs typeface="+mn-lt"/>
              </a:rPr>
              <a:t>kompanija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vėl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ėmėsi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kortų</a:t>
            </a:r>
            <a:r>
              <a:rPr lang="en-US" dirty="0">
                <a:latin typeface="Arial"/>
                <a:ea typeface="+mn-lt"/>
                <a:cs typeface="+mn-lt"/>
              </a:rPr>
              <a:t>, </a:t>
            </a:r>
            <a:r>
              <a:rPr lang="en-US" dirty="0" err="1">
                <a:latin typeface="Arial"/>
                <a:ea typeface="+mn-lt"/>
                <a:cs typeface="+mn-lt"/>
              </a:rPr>
              <a:t>ir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gyvuliai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tylomis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nukėblino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šalin</a:t>
            </a:r>
            <a:r>
              <a:rPr lang="en-US" dirty="0">
                <a:latin typeface="Arial"/>
                <a:ea typeface="+mn-lt"/>
                <a:cs typeface="+mn-lt"/>
              </a:rPr>
              <a:t>. </a:t>
            </a:r>
          </a:p>
          <a:p>
            <a:pPr marL="0" indent="0">
              <a:buNone/>
            </a:pPr>
            <a:r>
              <a:rPr lang="en-US" dirty="0">
                <a:latin typeface="Arial"/>
                <a:ea typeface="+mn-lt"/>
                <a:cs typeface="+mn-lt"/>
              </a:rPr>
              <a:t>Bet </a:t>
            </a:r>
            <a:r>
              <a:rPr lang="en-US" dirty="0" err="1">
                <a:latin typeface="Arial"/>
                <a:ea typeface="+mn-lt"/>
                <a:cs typeface="+mn-lt"/>
              </a:rPr>
              <a:t>nenuėję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nė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dvidešimties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žingsnių</a:t>
            </a:r>
            <a:r>
              <a:rPr lang="en-US" dirty="0">
                <a:latin typeface="Arial"/>
                <a:ea typeface="+mn-lt"/>
                <a:cs typeface="+mn-lt"/>
              </a:rPr>
              <a:t>, </a:t>
            </a:r>
            <a:r>
              <a:rPr lang="en-US" dirty="0" err="1">
                <a:latin typeface="Arial"/>
                <a:ea typeface="+mn-lt"/>
                <a:cs typeface="+mn-lt"/>
              </a:rPr>
              <a:t>jie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sustojo</a:t>
            </a:r>
            <a:r>
              <a:rPr lang="en-US" dirty="0">
                <a:latin typeface="Arial"/>
                <a:ea typeface="+mn-lt"/>
                <a:cs typeface="+mn-lt"/>
              </a:rPr>
              <a:t>, </a:t>
            </a:r>
            <a:r>
              <a:rPr lang="en-US" dirty="0" err="1">
                <a:latin typeface="Arial"/>
                <a:ea typeface="+mn-lt"/>
                <a:cs typeface="+mn-lt"/>
              </a:rPr>
              <a:t>nes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troboje</a:t>
            </a:r>
            <a:r>
              <a:rPr lang="en-US" dirty="0">
                <a:latin typeface="Arial"/>
                <a:ea typeface="+mn-lt"/>
                <a:cs typeface="+mn-lt"/>
              </a:rPr>
              <a:t> kilo </a:t>
            </a:r>
            <a:r>
              <a:rPr lang="en-US" dirty="0" err="1">
                <a:latin typeface="Arial"/>
                <a:ea typeface="+mn-lt"/>
                <a:cs typeface="+mn-lt"/>
              </a:rPr>
              <a:t>didelis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triukšmas</a:t>
            </a:r>
            <a:r>
              <a:rPr lang="en-US" dirty="0">
                <a:latin typeface="Arial"/>
                <a:ea typeface="+mn-lt"/>
                <a:cs typeface="+mn-lt"/>
              </a:rPr>
              <a:t>. </a:t>
            </a:r>
            <a:r>
              <a:rPr lang="en-US" dirty="0" err="1">
                <a:latin typeface="Arial"/>
                <a:ea typeface="+mn-lt"/>
                <a:cs typeface="+mn-lt"/>
              </a:rPr>
              <a:t>Gyvuliai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bėgte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sugrįžo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atgal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ir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vėl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prigludo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prie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lango</a:t>
            </a:r>
            <a:r>
              <a:rPr lang="en-US" dirty="0">
                <a:latin typeface="Arial"/>
                <a:ea typeface="+mn-lt"/>
                <a:cs typeface="+mn-lt"/>
              </a:rPr>
              <a:t>. Na </a:t>
            </a:r>
            <a:r>
              <a:rPr lang="en-US" dirty="0" err="1">
                <a:latin typeface="Arial"/>
                <a:ea typeface="+mn-lt"/>
                <a:cs typeface="+mn-lt"/>
              </a:rPr>
              <a:t>taip</a:t>
            </a:r>
            <a:r>
              <a:rPr lang="en-US" dirty="0">
                <a:latin typeface="Arial"/>
                <a:ea typeface="+mn-lt"/>
                <a:cs typeface="+mn-lt"/>
              </a:rPr>
              <a:t>, </a:t>
            </a:r>
            <a:r>
              <a:rPr lang="en-US" dirty="0" err="1">
                <a:latin typeface="Arial"/>
                <a:ea typeface="+mn-lt"/>
                <a:cs typeface="+mn-lt"/>
              </a:rPr>
              <a:t>kompanija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jau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buvo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spėjusi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susikivirčyti</a:t>
            </a:r>
            <a:r>
              <a:rPr lang="en-US" dirty="0">
                <a:latin typeface="Arial"/>
                <a:ea typeface="+mn-lt"/>
                <a:cs typeface="+mn-lt"/>
              </a:rPr>
              <a:t>. Kas </a:t>
            </a:r>
            <a:r>
              <a:rPr lang="en-US" dirty="0" err="1">
                <a:latin typeface="Arial"/>
                <a:ea typeface="+mn-lt"/>
                <a:cs typeface="+mn-lt"/>
              </a:rPr>
              <a:t>šaukė</a:t>
            </a:r>
            <a:r>
              <a:rPr lang="en-US" dirty="0">
                <a:latin typeface="Arial"/>
                <a:ea typeface="+mn-lt"/>
                <a:cs typeface="+mn-lt"/>
              </a:rPr>
              <a:t>, kas </a:t>
            </a:r>
            <a:r>
              <a:rPr lang="en-US" dirty="0" err="1">
                <a:latin typeface="Arial"/>
                <a:ea typeface="+mn-lt"/>
                <a:cs typeface="+mn-lt"/>
              </a:rPr>
              <a:t>daužė</a:t>
            </a:r>
            <a:r>
              <a:rPr lang="en-US" dirty="0">
                <a:latin typeface="Arial"/>
                <a:ea typeface="+mn-lt"/>
                <a:cs typeface="+mn-lt"/>
              </a:rPr>
              <a:t> į </a:t>
            </a:r>
            <a:r>
              <a:rPr lang="en-US" dirty="0" err="1">
                <a:latin typeface="Arial"/>
                <a:ea typeface="+mn-lt"/>
                <a:cs typeface="+mn-lt"/>
              </a:rPr>
              <a:t>stalą</a:t>
            </a:r>
            <a:r>
              <a:rPr lang="en-US" dirty="0">
                <a:latin typeface="Arial"/>
                <a:ea typeface="+mn-lt"/>
                <a:cs typeface="+mn-lt"/>
              </a:rPr>
              <a:t>, kas </a:t>
            </a:r>
            <a:r>
              <a:rPr lang="en-US" dirty="0" err="1">
                <a:latin typeface="Arial"/>
                <a:ea typeface="+mn-lt"/>
                <a:cs typeface="+mn-lt"/>
              </a:rPr>
              <a:t>svaidė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įtarius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žvilgsnius</a:t>
            </a:r>
            <a:r>
              <a:rPr lang="en-US" dirty="0">
                <a:latin typeface="Arial"/>
                <a:ea typeface="+mn-lt"/>
                <a:cs typeface="+mn-lt"/>
              </a:rPr>
              <a:t>, kas </a:t>
            </a:r>
            <a:r>
              <a:rPr lang="en-US" dirty="0" err="1">
                <a:latin typeface="Arial"/>
                <a:ea typeface="+mn-lt"/>
                <a:cs typeface="+mn-lt"/>
              </a:rPr>
              <a:t>įsiutęs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gynėsi</a:t>
            </a:r>
            <a:r>
              <a:rPr lang="en-US" dirty="0">
                <a:latin typeface="Arial"/>
                <a:ea typeface="+mn-lt"/>
                <a:cs typeface="+mn-lt"/>
              </a:rPr>
              <a:t>. </a:t>
            </a:r>
            <a:r>
              <a:rPr lang="en-US" dirty="0" err="1">
                <a:latin typeface="Arial"/>
                <a:ea typeface="+mn-lt"/>
                <a:cs typeface="+mn-lt"/>
              </a:rPr>
              <a:t>Pasirodo</a:t>
            </a:r>
            <a:r>
              <a:rPr lang="en-US" dirty="0">
                <a:latin typeface="Arial"/>
                <a:ea typeface="+mn-lt"/>
                <a:cs typeface="+mn-lt"/>
              </a:rPr>
              <a:t>, </a:t>
            </a:r>
            <a:r>
              <a:rPr lang="en-US" dirty="0" err="1">
                <a:latin typeface="Arial"/>
                <a:ea typeface="+mn-lt"/>
                <a:cs typeface="+mn-lt"/>
              </a:rPr>
              <a:t>aistros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sukilo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dėl</a:t>
            </a:r>
            <a:r>
              <a:rPr lang="en-US" dirty="0">
                <a:latin typeface="Arial"/>
                <a:ea typeface="+mn-lt"/>
                <a:cs typeface="+mn-lt"/>
              </a:rPr>
              <a:t> to, </a:t>
            </a:r>
            <a:r>
              <a:rPr lang="en-US" dirty="0" err="1">
                <a:latin typeface="Arial"/>
                <a:ea typeface="+mn-lt"/>
                <a:cs typeface="+mn-lt"/>
              </a:rPr>
              <a:t>kad</a:t>
            </a:r>
            <a:r>
              <a:rPr lang="en-US" dirty="0">
                <a:latin typeface="Arial"/>
                <a:ea typeface="+mn-lt"/>
                <a:cs typeface="+mn-lt"/>
              </a:rPr>
              <a:t> Napoleonas </a:t>
            </a:r>
            <a:r>
              <a:rPr lang="en-US" dirty="0" err="1">
                <a:latin typeface="Arial"/>
                <a:ea typeface="+mn-lt"/>
                <a:cs typeface="+mn-lt"/>
              </a:rPr>
              <a:t>ir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Pilkingtonas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vienu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metu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išmetė</a:t>
            </a:r>
            <a:r>
              <a:rPr lang="en-US" dirty="0">
                <a:latin typeface="Arial"/>
                <a:ea typeface="+mn-lt"/>
                <a:cs typeface="+mn-lt"/>
              </a:rPr>
              <a:t> po </a:t>
            </a:r>
            <a:r>
              <a:rPr lang="en-US" dirty="0" err="1">
                <a:latin typeface="Arial"/>
                <a:ea typeface="+mn-lt"/>
                <a:cs typeface="+mn-lt"/>
              </a:rPr>
              <a:t>pikų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tūzą</a:t>
            </a:r>
            <a:r>
              <a:rPr lang="en-US" dirty="0">
                <a:latin typeface="Arial"/>
                <a:ea typeface="+mn-lt"/>
                <a:cs typeface="+mn-lt"/>
              </a:rPr>
              <a:t>. </a:t>
            </a:r>
          </a:p>
          <a:p>
            <a:pPr marL="0" indent="0">
              <a:buNone/>
            </a:pPr>
            <a:r>
              <a:rPr lang="en-US" dirty="0" err="1">
                <a:latin typeface="Arial"/>
                <a:ea typeface="+mn-lt"/>
                <a:cs typeface="+mn-lt"/>
              </a:rPr>
              <a:t>Dvylika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piktų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balsų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buvo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stebėtinai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panašūs</a:t>
            </a:r>
            <a:r>
              <a:rPr lang="en-US" dirty="0">
                <a:latin typeface="Arial"/>
                <a:ea typeface="+mn-lt"/>
                <a:cs typeface="+mn-lt"/>
              </a:rPr>
              <a:t>. </a:t>
            </a:r>
            <a:r>
              <a:rPr lang="en-US" dirty="0" err="1">
                <a:latin typeface="Arial"/>
                <a:ea typeface="+mn-lt"/>
                <a:cs typeface="+mn-lt"/>
              </a:rPr>
              <a:t>Už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lango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susibūrę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gyvuliai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pagaliau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suvokė</a:t>
            </a:r>
            <a:r>
              <a:rPr lang="en-US" dirty="0">
                <a:latin typeface="Arial"/>
                <a:ea typeface="+mn-lt"/>
                <a:cs typeface="+mn-lt"/>
              </a:rPr>
              <a:t>, kas </a:t>
            </a:r>
            <a:r>
              <a:rPr lang="en-US" dirty="0" err="1">
                <a:latin typeface="Arial"/>
                <a:ea typeface="+mn-lt"/>
                <a:cs typeface="+mn-lt"/>
              </a:rPr>
              <a:t>gi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ištiko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kiaulių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fizionomijas</a:t>
            </a:r>
            <a:r>
              <a:rPr lang="en-US" dirty="0">
                <a:latin typeface="Arial"/>
                <a:ea typeface="+mn-lt"/>
                <a:cs typeface="+mn-lt"/>
              </a:rPr>
              <a:t>. Jie </a:t>
            </a:r>
            <a:r>
              <a:rPr lang="en-US" dirty="0" err="1">
                <a:latin typeface="Arial"/>
                <a:ea typeface="+mn-lt"/>
                <a:cs typeface="+mn-lt"/>
              </a:rPr>
              <a:t>žvalgėsi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čia</a:t>
            </a:r>
            <a:r>
              <a:rPr lang="en-US" dirty="0">
                <a:latin typeface="Arial"/>
                <a:ea typeface="+mn-lt"/>
                <a:cs typeface="+mn-lt"/>
              </a:rPr>
              <a:t> į </a:t>
            </a:r>
            <a:r>
              <a:rPr lang="en-US" dirty="0" err="1">
                <a:latin typeface="Arial"/>
                <a:ea typeface="+mn-lt"/>
                <a:cs typeface="+mn-lt"/>
              </a:rPr>
              <a:t>kiaules</a:t>
            </a:r>
            <a:r>
              <a:rPr lang="en-US" dirty="0">
                <a:latin typeface="Arial"/>
                <a:ea typeface="+mn-lt"/>
                <a:cs typeface="+mn-lt"/>
              </a:rPr>
              <a:t>, </a:t>
            </a:r>
            <a:r>
              <a:rPr lang="en-US" dirty="0" err="1">
                <a:latin typeface="Arial"/>
                <a:ea typeface="+mn-lt"/>
                <a:cs typeface="+mn-lt"/>
              </a:rPr>
              <a:t>čia</a:t>
            </a:r>
            <a:r>
              <a:rPr lang="en-US" dirty="0">
                <a:latin typeface="Arial"/>
                <a:ea typeface="+mn-lt"/>
                <a:cs typeface="+mn-lt"/>
              </a:rPr>
              <a:t> į </a:t>
            </a:r>
            <a:r>
              <a:rPr lang="en-US" dirty="0" err="1">
                <a:latin typeface="Arial"/>
                <a:ea typeface="+mn-lt"/>
                <a:cs typeface="+mn-lt"/>
              </a:rPr>
              <a:t>žmones</a:t>
            </a:r>
            <a:r>
              <a:rPr lang="en-US" dirty="0">
                <a:latin typeface="Arial"/>
                <a:ea typeface="+mn-lt"/>
                <a:cs typeface="+mn-lt"/>
              </a:rPr>
              <a:t>, </a:t>
            </a:r>
            <a:r>
              <a:rPr lang="en-US" dirty="0" err="1">
                <a:latin typeface="Arial"/>
                <a:ea typeface="+mn-lt"/>
                <a:cs typeface="+mn-lt"/>
              </a:rPr>
              <a:t>vėl</a:t>
            </a:r>
            <a:r>
              <a:rPr lang="en-US" dirty="0">
                <a:latin typeface="Arial"/>
                <a:ea typeface="+mn-lt"/>
                <a:cs typeface="+mn-lt"/>
              </a:rPr>
              <a:t> į </a:t>
            </a:r>
            <a:r>
              <a:rPr lang="en-US" dirty="0" err="1">
                <a:latin typeface="Arial"/>
                <a:ea typeface="+mn-lt"/>
                <a:cs typeface="+mn-lt"/>
              </a:rPr>
              <a:t>kiaules</a:t>
            </a:r>
            <a:r>
              <a:rPr lang="en-US" dirty="0">
                <a:latin typeface="Arial"/>
                <a:ea typeface="+mn-lt"/>
                <a:cs typeface="+mn-lt"/>
              </a:rPr>
              <a:t>, </a:t>
            </a:r>
            <a:r>
              <a:rPr lang="en-US" dirty="0" err="1">
                <a:latin typeface="Arial"/>
                <a:ea typeface="+mn-lt"/>
                <a:cs typeface="+mn-lt"/>
              </a:rPr>
              <a:t>vėl</a:t>
            </a:r>
            <a:r>
              <a:rPr lang="en-US" dirty="0">
                <a:latin typeface="Arial"/>
                <a:ea typeface="+mn-lt"/>
                <a:cs typeface="+mn-lt"/>
              </a:rPr>
              <a:t> į </a:t>
            </a:r>
            <a:r>
              <a:rPr lang="en-US" dirty="0" err="1">
                <a:latin typeface="Arial"/>
                <a:ea typeface="+mn-lt"/>
                <a:cs typeface="+mn-lt"/>
              </a:rPr>
              <a:t>žmones</a:t>
            </a:r>
            <a:r>
              <a:rPr lang="en-US" dirty="0">
                <a:latin typeface="Arial"/>
                <a:ea typeface="+mn-lt"/>
                <a:cs typeface="+mn-lt"/>
              </a:rPr>
              <a:t>, bet </a:t>
            </a:r>
            <a:r>
              <a:rPr lang="en-US" dirty="0" err="1">
                <a:latin typeface="Arial"/>
                <a:ea typeface="+mn-lt"/>
                <a:cs typeface="+mn-lt"/>
              </a:rPr>
              <a:t>dabar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jau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buvo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neįmanoma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atskirti</a:t>
            </a:r>
            <a:r>
              <a:rPr lang="en-US" dirty="0">
                <a:latin typeface="Arial"/>
                <a:ea typeface="+mn-lt"/>
                <a:cs typeface="+mn-lt"/>
              </a:rPr>
              <a:t>, </a:t>
            </a:r>
            <a:r>
              <a:rPr lang="en-US" dirty="0" err="1">
                <a:latin typeface="Arial"/>
                <a:ea typeface="+mn-lt"/>
                <a:cs typeface="+mn-lt"/>
              </a:rPr>
              <a:t>kur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kuris</a:t>
            </a:r>
            <a:r>
              <a:rPr lang="en-US" dirty="0">
                <a:latin typeface="Arial"/>
                <a:ea typeface="+mn-lt"/>
                <a:cs typeface="+mn-lt"/>
              </a:rPr>
              <a:t>."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3715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67ED7-E8B4-4A29-A5B4-EEA4B2F2C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Svarbiausi personažai ir atitikmenys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4860A-E44C-44EA-92AA-B00C95444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dirty="0">
                <a:latin typeface="Arial"/>
                <a:cs typeface="Arial"/>
              </a:rPr>
              <a:t>Napoleonas </a:t>
            </a:r>
          </a:p>
          <a:p>
            <a:pPr>
              <a:spcBef>
                <a:spcPts val="0"/>
              </a:spcBef>
            </a:pPr>
            <a:r>
              <a:rPr lang="en-US" sz="1800" dirty="0" err="1">
                <a:latin typeface="Arial"/>
                <a:cs typeface="Arial"/>
              </a:rPr>
              <a:t>Josifo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Stalino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atitikmuo</a:t>
            </a:r>
            <a:endParaRPr lang="en-US" sz="1800" dirty="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r>
              <a:rPr lang="en-US" sz="1800" err="1">
                <a:latin typeface="Arial"/>
                <a:cs typeface="Arial"/>
              </a:rPr>
              <a:t>Snieguolis</a:t>
            </a:r>
            <a:r>
              <a:rPr lang="en-US" sz="1800" dirty="0">
                <a:latin typeface="Arial"/>
                <a:cs typeface="Arial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en-US" sz="1800" dirty="0">
                <a:latin typeface="Arial"/>
                <a:cs typeface="Arial"/>
              </a:rPr>
              <a:t>Levo </a:t>
            </a:r>
            <a:r>
              <a:rPr lang="en-US" sz="1800" dirty="0" err="1">
                <a:latin typeface="Arial"/>
                <a:cs typeface="Arial"/>
              </a:rPr>
              <a:t>Trotskio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atitikmuo</a:t>
            </a:r>
            <a:endParaRPr lang="en-US" sz="1800" dirty="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r>
              <a:rPr lang="en-US" sz="1800" err="1">
                <a:latin typeface="Arial"/>
                <a:cs typeface="Arial"/>
              </a:rPr>
              <a:t>Spieglys</a:t>
            </a:r>
            <a:r>
              <a:rPr lang="en-US" sz="1800" dirty="0">
                <a:latin typeface="Arial"/>
                <a:cs typeface="Arial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en-US" sz="1800" err="1">
                <a:latin typeface="Arial"/>
                <a:cs typeface="Arial"/>
              </a:rPr>
              <a:t>propagandinė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spauda</a:t>
            </a:r>
            <a:r>
              <a:rPr lang="en-US" sz="1800" dirty="0">
                <a:latin typeface="Arial"/>
                <a:cs typeface="Arial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en-US" sz="1800" err="1">
                <a:latin typeface="Arial"/>
                <a:cs typeface="Arial"/>
              </a:rPr>
              <a:t>Kamanė</a:t>
            </a:r>
            <a:r>
              <a:rPr lang="en-US" sz="1800" dirty="0">
                <a:latin typeface="Arial"/>
                <a:cs typeface="Arial"/>
              </a:rPr>
              <a:t>, </a:t>
            </a:r>
            <a:r>
              <a:rPr lang="en-US" sz="1800" err="1">
                <a:latin typeface="Arial"/>
                <a:cs typeface="Arial"/>
              </a:rPr>
              <a:t>Dobilas</a:t>
            </a:r>
            <a:r>
              <a:rPr lang="en-US" sz="1800" dirty="0">
                <a:latin typeface="Arial"/>
                <a:cs typeface="Arial"/>
              </a:rPr>
              <a:t>, Benjaminas</a:t>
            </a:r>
          </a:p>
          <a:p>
            <a:pPr>
              <a:spcBef>
                <a:spcPts val="0"/>
              </a:spcBef>
            </a:pPr>
            <a:r>
              <a:rPr lang="en-US" sz="1800" err="1">
                <a:latin typeface="Arial"/>
                <a:cs typeface="Arial"/>
              </a:rPr>
              <a:t>darbininkų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klasė</a:t>
            </a:r>
            <a:r>
              <a:rPr lang="en-US" sz="1800" dirty="0">
                <a:latin typeface="Arial"/>
                <a:cs typeface="Arial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en-US" sz="1800" err="1">
                <a:latin typeface="Arial"/>
                <a:cs typeface="Arial"/>
              </a:rPr>
              <a:t>Senasis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Majoras</a:t>
            </a:r>
            <a:r>
              <a:rPr lang="en-US" sz="1800" dirty="0">
                <a:latin typeface="Arial"/>
                <a:cs typeface="Arial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en-US" sz="1800" dirty="0">
                <a:latin typeface="Arial"/>
                <a:cs typeface="Arial"/>
              </a:rPr>
              <a:t>Karlo </a:t>
            </a:r>
            <a:r>
              <a:rPr lang="en-US" sz="1800" dirty="0" err="1">
                <a:latin typeface="Arial"/>
                <a:cs typeface="Arial"/>
              </a:rPr>
              <a:t>Markso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ir</a:t>
            </a:r>
            <a:r>
              <a:rPr lang="en-US" sz="1800" dirty="0">
                <a:latin typeface="Arial"/>
                <a:cs typeface="Arial"/>
              </a:rPr>
              <a:t> (</a:t>
            </a:r>
            <a:r>
              <a:rPr lang="en-US" sz="1800" dirty="0" err="1">
                <a:latin typeface="Arial"/>
                <a:cs typeface="Arial"/>
              </a:rPr>
              <a:t>arba</a:t>
            </a:r>
            <a:r>
              <a:rPr lang="en-US" sz="1800" dirty="0">
                <a:latin typeface="Arial"/>
                <a:cs typeface="Arial"/>
              </a:rPr>
              <a:t>) </a:t>
            </a:r>
            <a:r>
              <a:rPr lang="en-US" sz="1800" dirty="0" err="1">
                <a:latin typeface="Arial"/>
                <a:cs typeface="Arial"/>
              </a:rPr>
              <a:t>Lenino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atitikmuo</a:t>
            </a:r>
            <a:endParaRPr lang="en-US" sz="1800" dirty="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r>
              <a:rPr lang="en-US" sz="1800" dirty="0">
                <a:latin typeface="Arial"/>
                <a:cs typeface="Arial"/>
              </a:rPr>
              <a:t>Varnas Mozė </a:t>
            </a:r>
          </a:p>
          <a:p>
            <a:pPr>
              <a:spcBef>
                <a:spcPts val="0"/>
              </a:spcBef>
            </a:pPr>
            <a:r>
              <a:rPr lang="en-US" sz="1800" dirty="0" err="1">
                <a:latin typeface="Arial"/>
                <a:cs typeface="Arial"/>
              </a:rPr>
              <a:t>Religijos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institucijos</a:t>
            </a:r>
            <a:endParaRPr lang="en-US" sz="1800" dirty="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r>
              <a:rPr lang="en-US" sz="1800" dirty="0" err="1">
                <a:latin typeface="Arial"/>
                <a:cs typeface="Arial"/>
              </a:rPr>
              <a:t>Katė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ir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kumelė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Molė</a:t>
            </a:r>
            <a:endParaRPr lang="en-US" sz="1800" dirty="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r>
              <a:rPr lang="en-US" sz="1800" err="1">
                <a:latin typeface="Arial"/>
                <a:cs typeface="Arial"/>
              </a:rPr>
              <a:t>ikirevoliucinė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vidurinioji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err="1">
                <a:latin typeface="Arial"/>
                <a:cs typeface="Arial"/>
              </a:rPr>
              <a:t>klasė</a:t>
            </a:r>
            <a:endParaRPr lang="en-US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909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006E-88E1-4501-B624-E91F5F093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Simboliai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DA014-E70D-4676-966A-0C866BAEF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latin typeface="Abadi"/>
              </a:rPr>
              <a:t>Personažų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vardai</a:t>
            </a:r>
            <a:endParaRPr lang="en-US">
              <a:latin typeface="Abadi"/>
            </a:endParaRPr>
          </a:p>
          <a:p>
            <a:r>
              <a:rPr lang="en-US" dirty="0" err="1">
                <a:latin typeface="Abadi"/>
              </a:rPr>
              <a:t>Malūno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statyba</a:t>
            </a:r>
            <a:r>
              <a:rPr lang="en-US" dirty="0">
                <a:latin typeface="Abadi"/>
              </a:rPr>
              <a:t> - </a:t>
            </a:r>
            <a:r>
              <a:rPr lang="en-US" dirty="0" err="1">
                <a:latin typeface="Abadi"/>
              </a:rPr>
              <a:t>Penkmečio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planas</a:t>
            </a:r>
            <a:r>
              <a:rPr lang="en-US" dirty="0">
                <a:latin typeface="Abadi"/>
              </a:rPr>
              <a:t>, </a:t>
            </a:r>
            <a:r>
              <a:rPr lang="en-US" dirty="0" err="1">
                <a:latin typeface="Abadi"/>
              </a:rPr>
              <a:t>kolektyvizacija</a:t>
            </a:r>
            <a:r>
              <a:rPr lang="en-US" dirty="0">
                <a:latin typeface="Abadi"/>
              </a:rPr>
              <a:t>; </a:t>
            </a:r>
            <a:r>
              <a:rPr lang="en-US" dirty="0" err="1">
                <a:latin typeface="Abadi"/>
              </a:rPr>
              <a:t>bandymas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modernizuoti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Sovietų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Sąjungą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nesiskaitant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su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žmonių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sveikata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ir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gyvybėmis</a:t>
            </a:r>
            <a:r>
              <a:rPr lang="en-US" dirty="0">
                <a:latin typeface="Abadi"/>
              </a:rPr>
              <a:t> (</a:t>
            </a:r>
            <a:r>
              <a:rPr lang="en-US" dirty="0" err="1">
                <a:latin typeface="Abadi"/>
              </a:rPr>
              <a:t>atkreipkite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dėmesį</a:t>
            </a:r>
            <a:r>
              <a:rPr lang="en-US" dirty="0">
                <a:latin typeface="Abadi"/>
              </a:rPr>
              <a:t>, </a:t>
            </a:r>
            <a:r>
              <a:rPr lang="en-US" dirty="0" err="1">
                <a:latin typeface="Abadi"/>
              </a:rPr>
              <a:t>kad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gyvuliai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dirbdami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neturi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pakankamai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maisto</a:t>
            </a:r>
            <a:r>
              <a:rPr lang="en-US" dirty="0">
                <a:latin typeface="Abadi"/>
              </a:rPr>
              <a:t>, o </a:t>
            </a:r>
            <a:r>
              <a:rPr lang="en-US" dirty="0" err="1">
                <a:latin typeface="Abadi"/>
              </a:rPr>
              <a:t>parkritęs</a:t>
            </a:r>
            <a:r>
              <a:rPr lang="en-US" dirty="0">
                <a:latin typeface="Abadi"/>
              </a:rPr>
              <a:t> senas </a:t>
            </a:r>
            <a:r>
              <a:rPr lang="en-US" dirty="0" err="1">
                <a:latin typeface="Abadi"/>
              </a:rPr>
              <a:t>arklys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Dobilas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atiduodamas</a:t>
            </a:r>
            <a:r>
              <a:rPr lang="en-US" dirty="0">
                <a:latin typeface="Abadi"/>
              </a:rPr>
              <a:t> į </a:t>
            </a:r>
            <a:r>
              <a:rPr lang="en-US" dirty="0" err="1">
                <a:latin typeface="Abadi"/>
              </a:rPr>
              <a:t>mėsos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perdirbimo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kombinatą</a:t>
            </a:r>
            <a:r>
              <a:rPr lang="en-US" dirty="0">
                <a:latin typeface="Abadi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26514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4195C-455F-4D14-8CCA-4D2CB0A8D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84662-09F5-4232-9E70-6664E94E8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dirty="0" err="1">
                <a:latin typeface="Abadi"/>
              </a:rPr>
              <a:t>Totalitarizmas</a:t>
            </a:r>
            <a:r>
              <a:rPr lang="en-US" dirty="0">
                <a:latin typeface="Abadi"/>
              </a:rPr>
              <a:t> (</a:t>
            </a:r>
            <a:r>
              <a:rPr lang="en-US" dirty="0" err="1">
                <a:latin typeface="Abadi"/>
              </a:rPr>
              <a:t>pavergiama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neišsilavinusi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minia</a:t>
            </a:r>
            <a:r>
              <a:rPr lang="en-US" dirty="0">
                <a:latin typeface="Abadi"/>
              </a:rPr>
              <a:t>, </a:t>
            </a:r>
            <a:r>
              <a:rPr lang="en-US" dirty="0" err="1">
                <a:latin typeface="Abadi"/>
              </a:rPr>
              <a:t>jaunimas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indoktrinuojamas</a:t>
            </a:r>
            <a:r>
              <a:rPr lang="en-US" dirty="0">
                <a:latin typeface="Abadi"/>
              </a:rPr>
              <a:t>; propaganda, </a:t>
            </a:r>
            <a:r>
              <a:rPr lang="en-US" dirty="0" err="1">
                <a:latin typeface="Abadi"/>
              </a:rPr>
              <a:t>melagingi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faktai</a:t>
            </a:r>
            <a:r>
              <a:rPr lang="en-US" dirty="0">
                <a:latin typeface="Abadi"/>
              </a:rPr>
              <a:t>, </a:t>
            </a:r>
            <a:r>
              <a:rPr lang="en-US" dirty="0" err="1">
                <a:latin typeface="Abadi"/>
              </a:rPr>
              <a:t>iškilmingos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šventės</a:t>
            </a:r>
            <a:r>
              <a:rPr lang="en-US" dirty="0">
                <a:latin typeface="Abadi"/>
              </a:rPr>
              <a:t>, </a:t>
            </a:r>
            <a:r>
              <a:rPr lang="en-US" dirty="0" err="1">
                <a:latin typeface="Abadi"/>
              </a:rPr>
              <a:t>vado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kultas</a:t>
            </a:r>
            <a:r>
              <a:rPr lang="en-US" dirty="0">
                <a:latin typeface="Abadi"/>
              </a:rPr>
              <a:t>).</a:t>
            </a:r>
          </a:p>
          <a:p>
            <a:r>
              <a:rPr lang="en-US" dirty="0" err="1">
                <a:latin typeface="Abadi"/>
              </a:rPr>
              <a:t>Revoliucija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ir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jos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idealų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žlugimas</a:t>
            </a:r>
            <a:r>
              <a:rPr lang="en-US" dirty="0">
                <a:latin typeface="Abadi"/>
              </a:rPr>
              <a:t> (</a:t>
            </a:r>
            <a:r>
              <a:rPr lang="en-US" dirty="0" err="1">
                <a:latin typeface="Abadi"/>
              </a:rPr>
              <a:t>kiaulės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prekiauja</a:t>
            </a:r>
            <a:r>
              <a:rPr lang="en-US" dirty="0">
                <a:latin typeface="Abadi"/>
              </a:rPr>
              <a:t>, </a:t>
            </a:r>
            <a:r>
              <a:rPr lang="en-US" dirty="0" err="1">
                <a:latin typeface="Abadi"/>
              </a:rPr>
              <a:t>miega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lovose</a:t>
            </a:r>
            <a:r>
              <a:rPr lang="en-US" dirty="0">
                <a:latin typeface="Abadi"/>
              </a:rPr>
              <a:t>, </a:t>
            </a:r>
            <a:r>
              <a:rPr lang="en-US" dirty="0" err="1">
                <a:latin typeface="Abadi"/>
              </a:rPr>
              <a:t>vartoja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alkoholį</a:t>
            </a:r>
            <a:r>
              <a:rPr lang="en-US" dirty="0">
                <a:latin typeface="Abadi"/>
              </a:rPr>
              <a:t>, </a:t>
            </a:r>
            <a:r>
              <a:rPr lang="en-US" dirty="0" err="1">
                <a:latin typeface="Abadi"/>
              </a:rPr>
              <a:t>vykdo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viešas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egzekucijas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ir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t.t.</a:t>
            </a:r>
            <a:r>
              <a:rPr lang="en-US" dirty="0">
                <a:latin typeface="Abadi"/>
              </a:rPr>
              <a:t> - </a:t>
            </a:r>
            <a:r>
              <a:rPr lang="en-US" dirty="0" err="1">
                <a:latin typeface="Abadi"/>
              </a:rPr>
              <a:t>daro</a:t>
            </a:r>
            <a:r>
              <a:rPr lang="en-US" dirty="0">
                <a:latin typeface="Abadi"/>
              </a:rPr>
              <a:t> visa tai, </a:t>
            </a:r>
            <a:r>
              <a:rPr lang="en-US" dirty="0" err="1">
                <a:latin typeface="Abadi"/>
              </a:rPr>
              <a:t>dėl</a:t>
            </a:r>
            <a:r>
              <a:rPr lang="en-US" dirty="0">
                <a:latin typeface="Abadi"/>
              </a:rPr>
              <a:t> ko </a:t>
            </a:r>
            <a:r>
              <a:rPr lang="en-US" dirty="0" err="1">
                <a:latin typeface="Abadi"/>
              </a:rPr>
              <a:t>gyvuliai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nekentė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ūkininko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Džonso</a:t>
            </a:r>
            <a:r>
              <a:rPr lang="en-US" dirty="0">
                <a:latin typeface="Abadi"/>
              </a:rPr>
              <a:t>).</a:t>
            </a:r>
          </a:p>
          <a:p>
            <a:r>
              <a:rPr lang="en-US" dirty="0" err="1">
                <a:latin typeface="Abadi"/>
              </a:rPr>
              <a:t>Kalba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kaip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galios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įrankis</a:t>
            </a:r>
            <a:r>
              <a:rPr lang="en-US" dirty="0">
                <a:latin typeface="Abadi"/>
              </a:rPr>
              <a:t> (</a:t>
            </a:r>
            <a:r>
              <a:rPr lang="en-US" dirty="0" err="1">
                <a:latin typeface="Abadi"/>
              </a:rPr>
              <a:t>raštas</a:t>
            </a:r>
            <a:r>
              <a:rPr lang="en-US" dirty="0">
                <a:latin typeface="Abadi"/>
              </a:rPr>
              <a:t>, </a:t>
            </a:r>
            <a:r>
              <a:rPr lang="en-US" dirty="0" err="1">
                <a:latin typeface="Abadi"/>
              </a:rPr>
              <a:t>skaitymas</a:t>
            </a:r>
            <a:r>
              <a:rPr lang="en-US" dirty="0">
                <a:latin typeface="Abadi"/>
              </a:rPr>
              <a:t>, </a:t>
            </a:r>
            <a:r>
              <a:rPr lang="en-US" dirty="0" err="1">
                <a:latin typeface="Abadi"/>
              </a:rPr>
              <a:t>bandymas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formuluoti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savo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mintis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būtinas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revoliucijos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sėkmei</a:t>
            </a:r>
            <a:r>
              <a:rPr lang="en-US" dirty="0">
                <a:latin typeface="Abadi"/>
              </a:rPr>
              <a:t>, o </a:t>
            </a:r>
            <a:r>
              <a:rPr lang="en-US" dirty="0" err="1">
                <a:latin typeface="Abadi"/>
              </a:rPr>
              <a:t>vėliau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raštingi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gyvuliai</a:t>
            </a:r>
            <a:r>
              <a:rPr lang="en-US" dirty="0">
                <a:latin typeface="Abadi"/>
              </a:rPr>
              <a:t>, </a:t>
            </a:r>
            <a:r>
              <a:rPr lang="en-US" dirty="0" err="1">
                <a:latin typeface="Abadi"/>
              </a:rPr>
              <a:t>kiaulės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ir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šunys</a:t>
            </a:r>
            <a:r>
              <a:rPr lang="en-US" dirty="0">
                <a:latin typeface="Abadi"/>
              </a:rPr>
              <a:t>, </a:t>
            </a:r>
            <a:r>
              <a:rPr lang="en-US" dirty="0" err="1">
                <a:latin typeface="Abadi"/>
              </a:rPr>
              <a:t>pavergia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neišsilavinusius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gyvulius</a:t>
            </a:r>
            <a:r>
              <a:rPr lang="en-US" dirty="0">
                <a:latin typeface="Abadi"/>
              </a:rPr>
              <a:t>).</a:t>
            </a:r>
          </a:p>
          <a:p>
            <a:r>
              <a:rPr lang="en-US" dirty="0" err="1">
                <a:latin typeface="Abadi"/>
              </a:rPr>
              <a:t>Nelygybė</a:t>
            </a:r>
            <a:r>
              <a:rPr lang="en-US" dirty="0">
                <a:latin typeface="Abadi"/>
              </a:rPr>
              <a:t> (</a:t>
            </a:r>
            <a:r>
              <a:rPr lang="en-US" dirty="0" err="1">
                <a:latin typeface="Abadi"/>
              </a:rPr>
              <a:t>kiaulės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dirba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protinį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darbą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ir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tuo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pateisina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nelygų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resursų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skirstymą</a:t>
            </a:r>
            <a:r>
              <a:rPr lang="en-US" dirty="0">
                <a:latin typeface="Abadi"/>
              </a:rPr>
              <a:t>).</a:t>
            </a:r>
          </a:p>
          <a:p>
            <a:r>
              <a:rPr lang="en-US" dirty="0" err="1">
                <a:latin typeface="Abadi"/>
              </a:rPr>
              <a:t>Sovietų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Sąjunga</a:t>
            </a:r>
            <a:r>
              <a:rPr lang="en-US" dirty="0">
                <a:latin typeface="Abadi"/>
              </a:rPr>
              <a:t> (</a:t>
            </a:r>
            <a:r>
              <a:rPr lang="en-US" dirty="0" err="1">
                <a:latin typeface="Abadi"/>
              </a:rPr>
              <a:t>kritikuojamas</a:t>
            </a:r>
            <a:r>
              <a:rPr lang="en-US" dirty="0">
                <a:latin typeface="Abadi"/>
              </a:rPr>
              <a:t> bet </a:t>
            </a:r>
            <a:r>
              <a:rPr lang="en-US" dirty="0" err="1">
                <a:latin typeface="Abadi"/>
              </a:rPr>
              <a:t>kuris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totalitarizmas</a:t>
            </a:r>
            <a:r>
              <a:rPr lang="en-US" dirty="0">
                <a:latin typeface="Abadi"/>
              </a:rPr>
              <a:t>, </a:t>
            </a:r>
            <a:r>
              <a:rPr lang="en-US" dirty="0" err="1">
                <a:latin typeface="Abadi"/>
              </a:rPr>
              <a:t>tačiau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ypač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aštriai</a:t>
            </a:r>
            <a:r>
              <a:rPr lang="en-US" dirty="0">
                <a:latin typeface="Abadi"/>
              </a:rPr>
              <a:t> - </a:t>
            </a:r>
            <a:r>
              <a:rPr lang="en-US" dirty="0" err="1">
                <a:latin typeface="Abadi"/>
              </a:rPr>
              <a:t>Sovietų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Sąjunga</a:t>
            </a:r>
            <a:r>
              <a:rPr lang="en-US" dirty="0">
                <a:latin typeface="Abadi"/>
              </a:rPr>
              <a:t>, </a:t>
            </a:r>
            <a:r>
              <a:rPr lang="en-US" dirty="0" err="1">
                <a:latin typeface="Abadi"/>
              </a:rPr>
              <a:t>kuri</a:t>
            </a:r>
            <a:r>
              <a:rPr lang="en-US" dirty="0">
                <a:latin typeface="Abadi"/>
              </a:rPr>
              <a:t>, </a:t>
            </a:r>
            <a:r>
              <a:rPr lang="en-US" dirty="0" err="1">
                <a:latin typeface="Abadi"/>
              </a:rPr>
              <a:t>socialistinių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pažiūrų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Orwello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nuomone</a:t>
            </a:r>
            <a:r>
              <a:rPr lang="en-US" dirty="0">
                <a:latin typeface="Abadi"/>
              </a:rPr>
              <a:t>, </a:t>
            </a:r>
            <a:r>
              <a:rPr lang="en-US" dirty="0" err="1">
                <a:latin typeface="Abadi"/>
              </a:rPr>
              <a:t>išdavė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politinės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kairės</a:t>
            </a:r>
            <a:r>
              <a:rPr lang="en-US" dirty="0">
                <a:latin typeface="Abadi"/>
              </a:rPr>
              <a:t> </a:t>
            </a:r>
            <a:r>
              <a:rPr lang="en-US" dirty="0" err="1">
                <a:latin typeface="Abadi"/>
              </a:rPr>
              <a:t>principus</a:t>
            </a:r>
            <a:r>
              <a:rPr lang="en-US" dirty="0">
                <a:latin typeface="Abadi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00987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SketchyVTI">
  <a:themeElements>
    <a:clrScheme name="AnalogousFromLightSeedLeftStep">
      <a:dk1>
        <a:srgbClr val="000000"/>
      </a:dk1>
      <a:lt1>
        <a:srgbClr val="FFFFFF"/>
      </a:lt1>
      <a:dk2>
        <a:srgbClr val="412624"/>
      </a:dk2>
      <a:lt2>
        <a:srgbClr val="E2E3E8"/>
      </a:lt2>
      <a:accent1>
        <a:srgbClr val="ACA26E"/>
      </a:accent1>
      <a:accent2>
        <a:srgbClr val="CB946E"/>
      </a:accent2>
      <a:accent3>
        <a:srgbClr val="D48888"/>
      </a:accent3>
      <a:accent4>
        <a:srgbClr val="CB6E95"/>
      </a:accent4>
      <a:accent5>
        <a:srgbClr val="D488C8"/>
      </a:accent5>
      <a:accent6>
        <a:srgbClr val="B36ECB"/>
      </a:accent6>
      <a:hlink>
        <a:srgbClr val="6975AE"/>
      </a:hlink>
      <a:folHlink>
        <a:srgbClr val="7F7F7F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SketchyVTI</vt:lpstr>
      <vt:lpstr>George Orwell (Džordžas Orvelas)</vt:lpstr>
      <vt:lpstr>George'o Orwello biografija</vt:lpstr>
      <vt:lpstr>PowerPoint Presentation</vt:lpstr>
      <vt:lpstr>Istorinis kontekstas</vt:lpstr>
      <vt:lpstr>Trumpas siužetas</vt:lpstr>
      <vt:lpstr>Gyvulizmo priesakai po sukilimo</vt:lpstr>
      <vt:lpstr>Gyvulizmo priesakai pabaigoje</vt:lpstr>
      <vt:lpstr>Pabaiga</vt:lpstr>
      <vt:lpstr>Svarbiausi personažai ir atitikmenys</vt:lpstr>
      <vt:lpstr>Simboliai</vt:lpstr>
      <vt:lpstr>Temos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</dc:title>
  <dc:creator/>
  <cp:lastModifiedBy/>
  <cp:revision>246</cp:revision>
  <dcterms:created xsi:type="dcterms:W3CDTF">2021-06-21T05:32:31Z</dcterms:created>
  <dcterms:modified xsi:type="dcterms:W3CDTF">2021-10-20T04:47:44Z</dcterms:modified>
</cp:coreProperties>
</file>