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09E082-75AE-48C1-BC84-6F3001B04BFE}" v="1653" dt="2021-06-11T10:17:38.0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žbieta Banytė" userId="S::elzbieta.banyte@akulvietis.lt::2df2dbdc-8add-4ac6-aa69-3b66256cde8c" providerId="AD" clId="Web-{B009E082-75AE-48C1-BC84-6F3001B04BFE}"/>
    <pc:docChg chg="addSld modSld addMainMaster delMainMaster">
      <pc:chgData name="Elžbieta Banytė" userId="S::elzbieta.banyte@akulvietis.lt::2df2dbdc-8add-4ac6-aa69-3b66256cde8c" providerId="AD" clId="Web-{B009E082-75AE-48C1-BC84-6F3001B04BFE}" dt="2021-06-11T10:17:38.003" v="828" actId="20577"/>
      <pc:docMkLst>
        <pc:docMk/>
      </pc:docMkLst>
      <pc:sldChg chg="addSp modSp mod setBg modClrScheme chgLayout">
        <pc:chgData name="Elžbieta Banytė" userId="S::elzbieta.banyte@akulvietis.lt::2df2dbdc-8add-4ac6-aa69-3b66256cde8c" providerId="AD" clId="Web-{B009E082-75AE-48C1-BC84-6F3001B04BFE}" dt="2021-06-11T05:14:25.680" v="10" actId="20577"/>
        <pc:sldMkLst>
          <pc:docMk/>
          <pc:sldMk cId="424736396" sldId="256"/>
        </pc:sldMkLst>
        <pc:spChg chg="mod">
          <ac:chgData name="Elžbieta Banytė" userId="S::elzbieta.banyte@akulvietis.lt::2df2dbdc-8add-4ac6-aa69-3b66256cde8c" providerId="AD" clId="Web-{B009E082-75AE-48C1-BC84-6F3001B04BFE}" dt="2021-06-11T05:14:22.071" v="7" actId="20577"/>
          <ac:spMkLst>
            <pc:docMk/>
            <pc:sldMk cId="424736396" sldId="256"/>
            <ac:spMk id="2" creationId="{00000000-0000-0000-0000-000000000000}"/>
          </ac:spMkLst>
        </pc:spChg>
        <pc:spChg chg="mod">
          <ac:chgData name="Elžbieta Banytė" userId="S::elzbieta.banyte@akulvietis.lt::2df2dbdc-8add-4ac6-aa69-3b66256cde8c" providerId="AD" clId="Web-{B009E082-75AE-48C1-BC84-6F3001B04BFE}" dt="2021-06-11T05:14:25.680" v="10" actId="20577"/>
          <ac:spMkLst>
            <pc:docMk/>
            <pc:sldMk cId="424736396" sldId="256"/>
            <ac:spMk id="3" creationId="{00000000-0000-0000-0000-000000000000}"/>
          </ac:spMkLst>
        </pc:spChg>
        <pc:spChg chg="add">
          <ac:chgData name="Elžbieta Banytė" userId="S::elzbieta.banyte@akulvietis.lt::2df2dbdc-8add-4ac6-aa69-3b66256cde8c" providerId="AD" clId="Web-{B009E082-75AE-48C1-BC84-6F3001B04BFE}" dt="2021-06-11T05:14:00.602" v="0"/>
          <ac:spMkLst>
            <pc:docMk/>
            <pc:sldMk cId="424736396" sldId="256"/>
            <ac:spMk id="9" creationId="{37FDDF72-DE39-4F99-A3C1-DD9D7815D7DB}"/>
          </ac:spMkLst>
        </pc:spChg>
        <pc:spChg chg="add">
          <ac:chgData name="Elžbieta Banytė" userId="S::elzbieta.banyte@akulvietis.lt::2df2dbdc-8add-4ac6-aa69-3b66256cde8c" providerId="AD" clId="Web-{B009E082-75AE-48C1-BC84-6F3001B04BFE}" dt="2021-06-11T05:14:00.602" v="0"/>
          <ac:spMkLst>
            <pc:docMk/>
            <pc:sldMk cId="424736396" sldId="256"/>
            <ac:spMk id="11" creationId="{5E4ECE80-3AD1-450C-B62A-98788F193948}"/>
          </ac:spMkLst>
        </pc:spChg>
        <pc:spChg chg="add">
          <ac:chgData name="Elžbieta Banytė" userId="S::elzbieta.banyte@akulvietis.lt::2df2dbdc-8add-4ac6-aa69-3b66256cde8c" providerId="AD" clId="Web-{B009E082-75AE-48C1-BC84-6F3001B04BFE}" dt="2021-06-11T05:14:00.602" v="0"/>
          <ac:spMkLst>
            <pc:docMk/>
            <pc:sldMk cId="424736396" sldId="256"/>
            <ac:spMk id="13" creationId="{C4056FD6-9767-4B1A-ACC2-9883F6A5B86D}"/>
          </ac:spMkLst>
        </pc:spChg>
        <pc:picChg chg="add">
          <ac:chgData name="Elžbieta Banytė" userId="S::elzbieta.banyte@akulvietis.lt::2df2dbdc-8add-4ac6-aa69-3b66256cde8c" providerId="AD" clId="Web-{B009E082-75AE-48C1-BC84-6F3001B04BFE}" dt="2021-06-11T05:14:00.602" v="0"/>
          <ac:picMkLst>
            <pc:docMk/>
            <pc:sldMk cId="424736396" sldId="256"/>
            <ac:picMk id="4" creationId="{571AFB8B-3790-4E2B-9B31-C63D5D5CCFDC}"/>
          </ac:picMkLst>
        </pc:picChg>
      </pc:sldChg>
      <pc:sldChg chg="addSp delSp modSp new mod setBg">
        <pc:chgData name="Elžbieta Banytė" userId="S::elzbieta.banyte@akulvietis.lt::2df2dbdc-8add-4ac6-aa69-3b66256cde8c" providerId="AD" clId="Web-{B009E082-75AE-48C1-BC84-6F3001B04BFE}" dt="2021-06-11T06:10:37.307" v="823" actId="20577"/>
        <pc:sldMkLst>
          <pc:docMk/>
          <pc:sldMk cId="1089488455" sldId="257"/>
        </pc:sldMkLst>
        <pc:spChg chg="mod">
          <ac:chgData name="Elžbieta Banytė" userId="S::elzbieta.banyte@akulvietis.lt::2df2dbdc-8add-4ac6-aa69-3b66256cde8c" providerId="AD" clId="Web-{B009E082-75AE-48C1-BC84-6F3001B04BFE}" dt="2021-06-11T06:00:30.170" v="739"/>
          <ac:spMkLst>
            <pc:docMk/>
            <pc:sldMk cId="1089488455" sldId="257"/>
            <ac:spMk id="2" creationId="{47BAAD0B-8992-4643-BA4E-994169F844F8}"/>
          </ac:spMkLst>
        </pc:spChg>
        <pc:spChg chg="add del mod">
          <ac:chgData name="Elžbieta Banytė" userId="S::elzbieta.banyte@akulvietis.lt::2df2dbdc-8add-4ac6-aa69-3b66256cde8c" providerId="AD" clId="Web-{B009E082-75AE-48C1-BC84-6F3001B04BFE}" dt="2021-06-11T06:10:37.307" v="823" actId="20577"/>
          <ac:spMkLst>
            <pc:docMk/>
            <pc:sldMk cId="1089488455" sldId="257"/>
            <ac:spMk id="3" creationId="{96719B35-FDBC-4ED2-9F96-8CC26889C71F}"/>
          </ac:spMkLst>
        </pc:spChg>
        <pc:spChg chg="add del">
          <ac:chgData name="Elžbieta Banytė" userId="S::elzbieta.banyte@akulvietis.lt::2df2dbdc-8add-4ac6-aa69-3b66256cde8c" providerId="AD" clId="Web-{B009E082-75AE-48C1-BC84-6F3001B04BFE}" dt="2021-06-11T06:00:30.170" v="739"/>
          <ac:spMkLst>
            <pc:docMk/>
            <pc:sldMk cId="1089488455" sldId="257"/>
            <ac:spMk id="9" creationId="{43A9B7B3-F171-4C25-99FC-C54250F0649B}"/>
          </ac:spMkLst>
        </pc:spChg>
        <pc:spChg chg="add del">
          <ac:chgData name="Elžbieta Banytė" userId="S::elzbieta.banyte@akulvietis.lt::2df2dbdc-8add-4ac6-aa69-3b66256cde8c" providerId="AD" clId="Web-{B009E082-75AE-48C1-BC84-6F3001B04BFE}" dt="2021-06-11T06:00:30.170" v="739"/>
          <ac:spMkLst>
            <pc:docMk/>
            <pc:sldMk cId="1089488455" sldId="257"/>
            <ac:spMk id="11" creationId="{D2D5C7C5-9C27-4A61-9F57-1857D45320FD}"/>
          </ac:spMkLst>
        </pc:spChg>
        <pc:spChg chg="add del">
          <ac:chgData name="Elžbieta Banytė" userId="S::elzbieta.banyte@akulvietis.lt::2df2dbdc-8add-4ac6-aa69-3b66256cde8c" providerId="AD" clId="Web-{B009E082-75AE-48C1-BC84-6F3001B04BFE}" dt="2021-06-11T06:00:30.170" v="739"/>
          <ac:spMkLst>
            <pc:docMk/>
            <pc:sldMk cId="1089488455" sldId="257"/>
            <ac:spMk id="13" creationId="{84B9546E-20BE-462C-8BE8-4EBDB46F8651}"/>
          </ac:spMkLst>
        </pc:spChg>
        <pc:spChg chg="add del">
          <ac:chgData name="Elžbieta Banytė" userId="S::elzbieta.banyte@akulvietis.lt::2df2dbdc-8add-4ac6-aa69-3b66256cde8c" providerId="AD" clId="Web-{B009E082-75AE-48C1-BC84-6F3001B04BFE}" dt="2021-06-11T06:00:30.170" v="739"/>
          <ac:spMkLst>
            <pc:docMk/>
            <pc:sldMk cId="1089488455" sldId="257"/>
            <ac:spMk id="15" creationId="{DFE5D2E8-C366-48AC-97AE-18C67E4EF969}"/>
          </ac:spMkLst>
        </pc:spChg>
        <pc:graphicFrameChg chg="add del">
          <ac:chgData name="Elžbieta Banytė" userId="S::elzbieta.banyte@akulvietis.lt::2df2dbdc-8add-4ac6-aa69-3b66256cde8c" providerId="AD" clId="Web-{B009E082-75AE-48C1-BC84-6F3001B04BFE}" dt="2021-06-11T06:00:30.170" v="739"/>
          <ac:graphicFrameMkLst>
            <pc:docMk/>
            <pc:sldMk cId="1089488455" sldId="257"/>
            <ac:graphicFrameMk id="5" creationId="{8283A071-E647-4A56-93B1-6E805C1B0859}"/>
          </ac:graphicFrameMkLst>
        </pc:graphicFrameChg>
      </pc:sldChg>
      <pc:sldChg chg="modSp new">
        <pc:chgData name="Elžbieta Banytė" userId="S::elzbieta.banyte@akulvietis.lt::2df2dbdc-8add-4ac6-aa69-3b66256cde8c" providerId="AD" clId="Web-{B009E082-75AE-48C1-BC84-6F3001B04BFE}" dt="2021-06-11T05:30:41.245" v="318" actId="20577"/>
        <pc:sldMkLst>
          <pc:docMk/>
          <pc:sldMk cId="523548868" sldId="258"/>
        </pc:sldMkLst>
        <pc:spChg chg="mod">
          <ac:chgData name="Elžbieta Banytė" userId="S::elzbieta.banyte@akulvietis.lt::2df2dbdc-8add-4ac6-aa69-3b66256cde8c" providerId="AD" clId="Web-{B009E082-75AE-48C1-BC84-6F3001B04BFE}" dt="2021-06-11T05:26:33.881" v="184" actId="20577"/>
          <ac:spMkLst>
            <pc:docMk/>
            <pc:sldMk cId="523548868" sldId="258"/>
            <ac:spMk id="2" creationId="{A9B466DD-3F0A-47B0-9F48-747492043965}"/>
          </ac:spMkLst>
        </pc:spChg>
        <pc:spChg chg="mod">
          <ac:chgData name="Elžbieta Banytė" userId="S::elzbieta.banyte@akulvietis.lt::2df2dbdc-8add-4ac6-aa69-3b66256cde8c" providerId="AD" clId="Web-{B009E082-75AE-48C1-BC84-6F3001B04BFE}" dt="2021-06-11T05:30:41.245" v="318" actId="20577"/>
          <ac:spMkLst>
            <pc:docMk/>
            <pc:sldMk cId="523548868" sldId="258"/>
            <ac:spMk id="3" creationId="{88246B6B-4954-4FA6-A61C-7CE3DCF890C3}"/>
          </ac:spMkLst>
        </pc:spChg>
      </pc:sldChg>
      <pc:sldChg chg="modSp new">
        <pc:chgData name="Elžbieta Banytė" userId="S::elzbieta.banyte@akulvietis.lt::2df2dbdc-8add-4ac6-aa69-3b66256cde8c" providerId="AD" clId="Web-{B009E082-75AE-48C1-BC84-6F3001B04BFE}" dt="2021-06-11T10:17:38.003" v="828" actId="20577"/>
        <pc:sldMkLst>
          <pc:docMk/>
          <pc:sldMk cId="215582471" sldId="259"/>
        </pc:sldMkLst>
        <pc:spChg chg="mod">
          <ac:chgData name="Elžbieta Banytė" userId="S::elzbieta.banyte@akulvietis.lt::2df2dbdc-8add-4ac6-aa69-3b66256cde8c" providerId="AD" clId="Web-{B009E082-75AE-48C1-BC84-6F3001B04BFE}" dt="2021-06-11T05:31:05.730" v="326" actId="20577"/>
          <ac:spMkLst>
            <pc:docMk/>
            <pc:sldMk cId="215582471" sldId="259"/>
            <ac:spMk id="2" creationId="{01BED413-23D1-470B-A876-43554B17CA08}"/>
          </ac:spMkLst>
        </pc:spChg>
        <pc:spChg chg="mod">
          <ac:chgData name="Elžbieta Banytė" userId="S::elzbieta.banyte@akulvietis.lt::2df2dbdc-8add-4ac6-aa69-3b66256cde8c" providerId="AD" clId="Web-{B009E082-75AE-48C1-BC84-6F3001B04BFE}" dt="2021-06-11T10:17:38.003" v="828" actId="20577"/>
          <ac:spMkLst>
            <pc:docMk/>
            <pc:sldMk cId="215582471" sldId="259"/>
            <ac:spMk id="3" creationId="{E80547EF-A214-497E-8959-C054554498F6}"/>
          </ac:spMkLst>
        </pc:spChg>
      </pc:sldChg>
      <pc:sldChg chg="addSp delSp modSp new">
        <pc:chgData name="Elžbieta Banytė" userId="S::elzbieta.banyte@akulvietis.lt::2df2dbdc-8add-4ac6-aa69-3b66256cde8c" providerId="AD" clId="Web-{B009E082-75AE-48C1-BC84-6F3001B04BFE}" dt="2021-06-11T05:34:51.297" v="406" actId="1076"/>
        <pc:sldMkLst>
          <pc:docMk/>
          <pc:sldMk cId="29449259" sldId="260"/>
        </pc:sldMkLst>
        <pc:spChg chg="del">
          <ac:chgData name="Elžbieta Banytė" userId="S::elzbieta.banyte@akulvietis.lt::2df2dbdc-8add-4ac6-aa69-3b66256cde8c" providerId="AD" clId="Web-{B009E082-75AE-48C1-BC84-6F3001B04BFE}" dt="2021-06-11T05:34:40.422" v="403"/>
          <ac:spMkLst>
            <pc:docMk/>
            <pc:sldMk cId="29449259" sldId="260"/>
            <ac:spMk id="2" creationId="{A1718288-9030-46FF-973C-23156A442B53}"/>
          </ac:spMkLst>
        </pc:spChg>
        <pc:spChg chg="del">
          <ac:chgData name="Elžbieta Banytė" userId="S::elzbieta.banyte@akulvietis.lt::2df2dbdc-8add-4ac6-aa69-3b66256cde8c" providerId="AD" clId="Web-{B009E082-75AE-48C1-BC84-6F3001B04BFE}" dt="2021-06-11T05:34:32.422" v="402"/>
          <ac:spMkLst>
            <pc:docMk/>
            <pc:sldMk cId="29449259" sldId="260"/>
            <ac:spMk id="3" creationId="{8030EABB-FBD3-4D30-9DBB-B147C0D155B8}"/>
          </ac:spMkLst>
        </pc:spChg>
        <pc:picChg chg="add mod ord">
          <ac:chgData name="Elžbieta Banytė" userId="S::elzbieta.banyte@akulvietis.lt::2df2dbdc-8add-4ac6-aa69-3b66256cde8c" providerId="AD" clId="Web-{B009E082-75AE-48C1-BC84-6F3001B04BFE}" dt="2021-06-11T05:34:51.297" v="406" actId="1076"/>
          <ac:picMkLst>
            <pc:docMk/>
            <pc:sldMk cId="29449259" sldId="260"/>
            <ac:picMk id="4" creationId="{3A3A21A8-7413-4C48-8E13-45BF63EDE735}"/>
          </ac:picMkLst>
        </pc:picChg>
      </pc:sldChg>
      <pc:sldChg chg="modSp new addAnim modAnim">
        <pc:chgData name="Elžbieta Banytė" userId="S::elzbieta.banyte@akulvietis.lt::2df2dbdc-8add-4ac6-aa69-3b66256cde8c" providerId="AD" clId="Web-{B009E082-75AE-48C1-BC84-6F3001B04BFE}" dt="2021-06-11T06:42:36.562" v="827" actId="20577"/>
        <pc:sldMkLst>
          <pc:docMk/>
          <pc:sldMk cId="1810146742" sldId="261"/>
        </pc:sldMkLst>
        <pc:spChg chg="mod">
          <ac:chgData name="Elžbieta Banytė" userId="S::elzbieta.banyte@akulvietis.lt::2df2dbdc-8add-4ac6-aa69-3b66256cde8c" providerId="AD" clId="Web-{B009E082-75AE-48C1-BC84-6F3001B04BFE}" dt="2021-06-11T05:52:20.723" v="600" actId="20577"/>
          <ac:spMkLst>
            <pc:docMk/>
            <pc:sldMk cId="1810146742" sldId="261"/>
            <ac:spMk id="2" creationId="{CC0E6ED4-9084-4A4F-81C0-2C7725E60F76}"/>
          </ac:spMkLst>
        </pc:spChg>
        <pc:spChg chg="mod">
          <ac:chgData name="Elžbieta Banytė" userId="S::elzbieta.banyte@akulvietis.lt::2df2dbdc-8add-4ac6-aa69-3b66256cde8c" providerId="AD" clId="Web-{B009E082-75AE-48C1-BC84-6F3001B04BFE}" dt="2021-06-11T06:42:36.562" v="827" actId="20577"/>
          <ac:spMkLst>
            <pc:docMk/>
            <pc:sldMk cId="1810146742" sldId="261"/>
            <ac:spMk id="3" creationId="{19AF67D5-A186-4AA9-A95A-FEBDB1EFBE2B}"/>
          </ac:spMkLst>
        </pc:spChg>
      </pc:sldChg>
      <pc:sldMasterChg chg="del delSldLayout">
        <pc:chgData name="Elžbieta Banytė" userId="S::elzbieta.banyte@akulvietis.lt::2df2dbdc-8add-4ac6-aa69-3b66256cde8c" providerId="AD" clId="Web-{B009E082-75AE-48C1-BC84-6F3001B04BFE}" dt="2021-06-11T05:14:00.602" v="0"/>
        <pc:sldMasterMkLst>
          <pc:docMk/>
          <pc:sldMasterMk cId="1639046048" sldId="2147483648"/>
        </pc:sldMasterMkLst>
        <pc:sldLayoutChg chg="del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1639046048" sldId="2147483648"/>
            <pc:sldLayoutMk cId="1433185905" sldId="2147483649"/>
          </pc:sldLayoutMkLst>
        </pc:sldLayoutChg>
        <pc:sldLayoutChg chg="del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1639046048" sldId="2147483648"/>
            <pc:sldLayoutMk cId="1144005498" sldId="2147483650"/>
          </pc:sldLayoutMkLst>
        </pc:sldLayoutChg>
        <pc:sldLayoutChg chg="del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1639046048" sldId="2147483648"/>
            <pc:sldLayoutMk cId="1365638238" sldId="2147483651"/>
          </pc:sldLayoutMkLst>
        </pc:sldLayoutChg>
        <pc:sldLayoutChg chg="del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1639046048" sldId="2147483648"/>
            <pc:sldLayoutMk cId="505933263" sldId="2147483652"/>
          </pc:sldLayoutMkLst>
        </pc:sldLayoutChg>
        <pc:sldLayoutChg chg="del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1639046048" sldId="2147483648"/>
            <pc:sldLayoutMk cId="2130594119" sldId="2147483653"/>
          </pc:sldLayoutMkLst>
        </pc:sldLayoutChg>
        <pc:sldLayoutChg chg="del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1639046048" sldId="2147483648"/>
            <pc:sldLayoutMk cId="1267508305" sldId="2147483654"/>
          </pc:sldLayoutMkLst>
        </pc:sldLayoutChg>
        <pc:sldLayoutChg chg="del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1639046048" sldId="2147483648"/>
            <pc:sldLayoutMk cId="2963955966" sldId="2147483655"/>
          </pc:sldLayoutMkLst>
        </pc:sldLayoutChg>
        <pc:sldLayoutChg chg="del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1639046048" sldId="2147483648"/>
            <pc:sldLayoutMk cId="3735266276" sldId="2147483656"/>
          </pc:sldLayoutMkLst>
        </pc:sldLayoutChg>
        <pc:sldLayoutChg chg="del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1639046048" sldId="2147483648"/>
            <pc:sldLayoutMk cId="2954499628" sldId="2147483657"/>
          </pc:sldLayoutMkLst>
        </pc:sldLayoutChg>
        <pc:sldLayoutChg chg="del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1639046048" sldId="2147483648"/>
            <pc:sldLayoutMk cId="4019602117" sldId="2147483658"/>
          </pc:sldLayoutMkLst>
        </pc:sldLayoutChg>
        <pc:sldLayoutChg chg="del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1639046048" sldId="2147483648"/>
            <pc:sldLayoutMk cId="3954272257" sldId="2147483659"/>
          </pc:sldLayoutMkLst>
        </pc:sldLayoutChg>
      </pc:sldMasterChg>
      <pc:sldMasterChg chg="add addSldLayout">
        <pc:chgData name="Elžbieta Banytė" userId="S::elzbieta.banyte@akulvietis.lt::2df2dbdc-8add-4ac6-aa69-3b66256cde8c" providerId="AD" clId="Web-{B009E082-75AE-48C1-BC84-6F3001B04BFE}" dt="2021-06-11T05:14:00.602" v="0"/>
        <pc:sldMasterMkLst>
          <pc:docMk/>
          <pc:sldMasterMk cId="3439800151" sldId="2147483712"/>
        </pc:sldMasterMkLst>
        <pc:sldLayoutChg chg="add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3439800151" sldId="2147483712"/>
            <pc:sldLayoutMk cId="1920639282" sldId="2147483701"/>
          </pc:sldLayoutMkLst>
        </pc:sldLayoutChg>
        <pc:sldLayoutChg chg="add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3439800151" sldId="2147483712"/>
            <pc:sldLayoutMk cId="3612676479" sldId="2147483702"/>
          </pc:sldLayoutMkLst>
        </pc:sldLayoutChg>
        <pc:sldLayoutChg chg="add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3439800151" sldId="2147483712"/>
            <pc:sldLayoutMk cId="3215810857" sldId="2147483703"/>
          </pc:sldLayoutMkLst>
        </pc:sldLayoutChg>
        <pc:sldLayoutChg chg="add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3439800151" sldId="2147483712"/>
            <pc:sldLayoutMk cId="391915035" sldId="2147483704"/>
          </pc:sldLayoutMkLst>
        </pc:sldLayoutChg>
        <pc:sldLayoutChg chg="add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3439800151" sldId="2147483712"/>
            <pc:sldLayoutMk cId="3048069482" sldId="2147483705"/>
          </pc:sldLayoutMkLst>
        </pc:sldLayoutChg>
        <pc:sldLayoutChg chg="add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3439800151" sldId="2147483712"/>
            <pc:sldLayoutMk cId="315045556" sldId="2147483706"/>
          </pc:sldLayoutMkLst>
        </pc:sldLayoutChg>
        <pc:sldLayoutChg chg="add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3439800151" sldId="2147483712"/>
            <pc:sldLayoutMk cId="999757641" sldId="2147483707"/>
          </pc:sldLayoutMkLst>
        </pc:sldLayoutChg>
        <pc:sldLayoutChg chg="add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3439800151" sldId="2147483712"/>
            <pc:sldLayoutMk cId="4272165105" sldId="2147483708"/>
          </pc:sldLayoutMkLst>
        </pc:sldLayoutChg>
        <pc:sldLayoutChg chg="add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3439800151" sldId="2147483712"/>
            <pc:sldLayoutMk cId="1644807759" sldId="2147483709"/>
          </pc:sldLayoutMkLst>
        </pc:sldLayoutChg>
        <pc:sldLayoutChg chg="add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3439800151" sldId="2147483712"/>
            <pc:sldLayoutMk cId="3612090545" sldId="2147483710"/>
          </pc:sldLayoutMkLst>
        </pc:sldLayoutChg>
        <pc:sldLayoutChg chg="add">
          <pc:chgData name="Elžbieta Banytė" userId="S::elzbieta.banyte@akulvietis.lt::2df2dbdc-8add-4ac6-aa69-3b66256cde8c" providerId="AD" clId="Web-{B009E082-75AE-48C1-BC84-6F3001B04BFE}" dt="2021-06-11T05:14:00.602" v="0"/>
          <pc:sldLayoutMkLst>
            <pc:docMk/>
            <pc:sldMasterMk cId="3439800151" sldId="2147483712"/>
            <pc:sldLayoutMk cId="1146344527" sldId="214748371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44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39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7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10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6/11/2021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5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6/11/2021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69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6/11/2021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45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9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5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65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07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0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10" r:id="rId8"/>
    <p:sldLayoutId id="2147483707" r:id="rId9"/>
    <p:sldLayoutId id="2147483708" r:id="rId10"/>
    <p:sldLayoutId id="214748370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056FD6-9767-4B1A-ACC2-9883F6A5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79928" cy="6858000"/>
          </a:xfrm>
          <a:prstGeom prst="rect">
            <a:avLst/>
          </a:prstGeom>
          <a:blipFill dpi="0" rotWithShape="1">
            <a:blip r:embed="rId2">
              <a:alphaModFix amt="20000"/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1AFB8B-3790-4E2B-9B31-C63D5D5CC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7178" r="6" b="8428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996275" y="744909"/>
            <a:ext cx="10190071" cy="3145855"/>
          </a:xfrm>
        </p:spPr>
        <p:txBody>
          <a:bodyPr anchor="b"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</a:rPr>
              <a:t>Juozas </a:t>
            </a:r>
            <a:r>
              <a:rPr lang="en-US" sz="5200" dirty="0" err="1">
                <a:solidFill>
                  <a:srgbClr val="FFFFFF"/>
                </a:solidFill>
              </a:rPr>
              <a:t>Grušas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218708" y="4069780"/>
            <a:ext cx="9781327" cy="2056617"/>
          </a:xfrm>
        </p:spPr>
        <p:txBody>
          <a:bodyPr anchor="t">
            <a:normAutofit/>
          </a:bodyPr>
          <a:lstStyle/>
          <a:p>
            <a:r>
              <a:rPr lang="en-US" sz="2200" dirty="0">
                <a:solidFill>
                  <a:srgbClr val="FFFFFF"/>
                </a:solidFill>
              </a:rPr>
              <a:t>1901-1986</a:t>
            </a:r>
          </a:p>
        </p:txBody>
      </p:sp>
    </p:spTree>
    <p:extLst>
      <p:ext uri="{BB962C8B-B14F-4D97-AF65-F5344CB8AC3E}">
        <p14:creationId xmlns:p14="http://schemas.microsoft.com/office/powerpoint/2010/main" val="42473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3A3A21A8-7413-4C48-8E13-45BF63EDE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4775" y="-373"/>
            <a:ext cx="4993656" cy="6862762"/>
          </a:xfrm>
        </p:spPr>
      </p:pic>
    </p:spTree>
    <p:extLst>
      <p:ext uri="{BB962C8B-B14F-4D97-AF65-F5344CB8AC3E}">
        <p14:creationId xmlns:p14="http://schemas.microsoft.com/office/powerpoint/2010/main" val="29449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AD0B-8992-4643-BA4E-994169F84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Biografija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19B35-FDBC-4ED2-9F96-8CC26889C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dirty="0" err="1"/>
              <a:t>Gimė</a:t>
            </a:r>
            <a:r>
              <a:rPr lang="en-US" dirty="0"/>
              <a:t> </a:t>
            </a:r>
            <a:r>
              <a:rPr lang="en-US" dirty="0" err="1"/>
              <a:t>valstiečių</a:t>
            </a:r>
            <a:r>
              <a:rPr lang="en-US" dirty="0"/>
              <a:t> </a:t>
            </a:r>
            <a:r>
              <a:rPr lang="en-US" dirty="0" err="1"/>
              <a:t>šeimoje</a:t>
            </a:r>
            <a:r>
              <a:rPr lang="en-US" dirty="0"/>
              <a:t>, kai Lietuva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priklausė</a:t>
            </a:r>
            <a:r>
              <a:rPr lang="en-US" dirty="0"/>
              <a:t> </a:t>
            </a:r>
            <a:r>
              <a:rPr lang="en-US" dirty="0" err="1"/>
              <a:t>carinei</a:t>
            </a:r>
            <a:r>
              <a:rPr lang="en-US" dirty="0"/>
              <a:t> </a:t>
            </a:r>
            <a:r>
              <a:rPr lang="en-US" dirty="0" err="1"/>
              <a:t>Rusijai</a:t>
            </a:r>
            <a:r>
              <a:rPr lang="en-US" dirty="0"/>
              <a:t>.</a:t>
            </a:r>
          </a:p>
          <a:p>
            <a:r>
              <a:rPr lang="en-US" dirty="0" err="1"/>
              <a:t>Literatūra</a:t>
            </a:r>
            <a:r>
              <a:rPr lang="en-US" dirty="0"/>
              <a:t> </a:t>
            </a:r>
            <a:r>
              <a:rPr lang="en-US" dirty="0" err="1"/>
              <a:t>sudomino</a:t>
            </a:r>
            <a:r>
              <a:rPr lang="en-US" dirty="0"/>
              <a:t> </a:t>
            </a:r>
            <a:r>
              <a:rPr lang="en-US" dirty="0" err="1"/>
              <a:t>nelegalią</a:t>
            </a:r>
            <a:r>
              <a:rPr lang="en-US" dirty="0"/>
              <a:t> </a:t>
            </a:r>
            <a:r>
              <a:rPr lang="en-US" dirty="0" err="1"/>
              <a:t>spaudą</a:t>
            </a:r>
            <a:r>
              <a:rPr lang="en-US" dirty="0"/>
              <a:t> </a:t>
            </a:r>
            <a:r>
              <a:rPr lang="en-US" dirty="0" err="1"/>
              <a:t>platinantis</a:t>
            </a:r>
            <a:r>
              <a:rPr lang="en-US" dirty="0"/>
              <a:t> </a:t>
            </a:r>
            <a:r>
              <a:rPr lang="en-US" dirty="0" err="1"/>
              <a:t>šeimos</a:t>
            </a:r>
            <a:r>
              <a:rPr lang="en-US" dirty="0"/>
              <a:t> </a:t>
            </a:r>
            <a:r>
              <a:rPr lang="en-US" dirty="0" err="1"/>
              <a:t>draugas</a:t>
            </a:r>
            <a:r>
              <a:rPr lang="en-US" dirty="0"/>
              <a:t>, </a:t>
            </a:r>
            <a:r>
              <a:rPr lang="en-US" dirty="0" err="1"/>
              <a:t>poetas</a:t>
            </a:r>
            <a:r>
              <a:rPr lang="en-US" dirty="0"/>
              <a:t> </a:t>
            </a:r>
            <a:r>
              <a:rPr lang="en-US" dirty="0">
                <a:ea typeface="+mn-lt"/>
                <a:cs typeface="+mn-lt"/>
              </a:rPr>
              <a:t>Jonas </a:t>
            </a:r>
            <a:r>
              <a:rPr lang="en-US" dirty="0" err="1">
                <a:ea typeface="+mn-lt"/>
                <a:cs typeface="+mn-lt"/>
              </a:rPr>
              <a:t>Krikščiūnas-Jovaras</a:t>
            </a:r>
            <a:r>
              <a:rPr lang="en-US" dirty="0"/>
              <a:t>.</a:t>
            </a:r>
          </a:p>
          <a:p>
            <a:r>
              <a:rPr lang="en-US" dirty="0" err="1"/>
              <a:t>Vėliau</a:t>
            </a:r>
            <a:r>
              <a:rPr lang="en-US" dirty="0"/>
              <a:t> </a:t>
            </a:r>
            <a:r>
              <a:rPr lang="en-US" dirty="0" err="1"/>
              <a:t>priklausė</a:t>
            </a:r>
            <a:r>
              <a:rPr lang="en-US" dirty="0"/>
              <a:t> </a:t>
            </a:r>
            <a:r>
              <a:rPr lang="en-US" dirty="0" err="1"/>
              <a:t>katalikiškoms</a:t>
            </a:r>
            <a:r>
              <a:rPr lang="en-US" dirty="0"/>
              <a:t> </a:t>
            </a:r>
            <a:r>
              <a:rPr lang="en-US" dirty="0" err="1"/>
              <a:t>ateitininkų</a:t>
            </a:r>
            <a:r>
              <a:rPr lang="en-US" dirty="0"/>
              <a:t>, „</a:t>
            </a:r>
            <a:r>
              <a:rPr lang="en-US" dirty="0" err="1"/>
              <a:t>Šatrijos</a:t>
            </a:r>
            <a:r>
              <a:rPr lang="en-US" dirty="0"/>
              <a:t>“ </a:t>
            </a:r>
            <a:r>
              <a:rPr lang="en-US" dirty="0" err="1"/>
              <a:t>organizacijoms</a:t>
            </a:r>
            <a:r>
              <a:rPr lang="en-US" dirty="0"/>
              <a:t>. Jau </a:t>
            </a:r>
            <a:r>
              <a:rPr lang="en-US" dirty="0" err="1"/>
              <a:t>tada</a:t>
            </a:r>
            <a:r>
              <a:rPr lang="en-US" dirty="0"/>
              <a:t> </a:t>
            </a:r>
            <a:r>
              <a:rPr lang="en-US" dirty="0" err="1"/>
              <a:t>išryškėjo</a:t>
            </a:r>
            <a:r>
              <a:rPr lang="en-US" dirty="0"/>
              <a:t> </a:t>
            </a:r>
            <a:r>
              <a:rPr lang="en-US" dirty="0" err="1"/>
              <a:t>susidomėjimas</a:t>
            </a:r>
            <a:r>
              <a:rPr lang="en-US" dirty="0"/>
              <a:t> </a:t>
            </a:r>
            <a:r>
              <a:rPr lang="en-US" dirty="0" err="1"/>
              <a:t>dramaturgija</a:t>
            </a:r>
            <a:r>
              <a:rPr lang="en-US" dirty="0"/>
              <a:t>.</a:t>
            </a:r>
          </a:p>
          <a:p>
            <a:r>
              <a:rPr lang="en-US" dirty="0" err="1"/>
              <a:t>Studijų</a:t>
            </a:r>
            <a:r>
              <a:rPr lang="en-US" dirty="0"/>
              <a:t> </a:t>
            </a:r>
            <a:r>
              <a:rPr lang="en-US" dirty="0" err="1"/>
              <a:t>laikais</a:t>
            </a:r>
            <a:r>
              <a:rPr lang="en-US" dirty="0"/>
              <a:t> </a:t>
            </a:r>
            <a:r>
              <a:rPr lang="en-US" dirty="0" err="1"/>
              <a:t>ėmė</a:t>
            </a:r>
            <a:r>
              <a:rPr lang="en-US" dirty="0"/>
              <a:t> </a:t>
            </a:r>
            <a:r>
              <a:rPr lang="en-US" dirty="0" err="1"/>
              <a:t>rašyti</a:t>
            </a:r>
            <a:r>
              <a:rPr lang="en-US" dirty="0"/>
              <a:t> </a:t>
            </a:r>
            <a:r>
              <a:rPr lang="en-US" dirty="0" err="1"/>
              <a:t>noveles</a:t>
            </a:r>
            <a:r>
              <a:rPr lang="en-US" dirty="0"/>
              <a:t>. 1928 </a:t>
            </a:r>
            <a:r>
              <a:rPr lang="en-US" dirty="0" err="1"/>
              <a:t>išleido</a:t>
            </a:r>
            <a:r>
              <a:rPr lang="en-US" dirty="0"/>
              <a:t> </a:t>
            </a:r>
            <a:r>
              <a:rPr lang="en-US" dirty="0" err="1"/>
              <a:t>rinkinį</a:t>
            </a:r>
            <a:r>
              <a:rPr lang="en-US" dirty="0"/>
              <a:t> „</a:t>
            </a:r>
            <a:r>
              <a:rPr lang="en-US" dirty="0" err="1"/>
              <a:t>Ponia</a:t>
            </a:r>
            <a:r>
              <a:rPr lang="en-US" dirty="0"/>
              <a:t> </a:t>
            </a:r>
            <a:r>
              <a:rPr lang="en-US" dirty="0" err="1"/>
              <a:t>Bertulienė</a:t>
            </a:r>
            <a:r>
              <a:rPr lang="en-US" dirty="0"/>
              <a:t>“.</a:t>
            </a:r>
          </a:p>
          <a:p>
            <a:r>
              <a:rPr lang="en-US" dirty="0" err="1"/>
              <a:t>Baigęs</a:t>
            </a:r>
            <a:r>
              <a:rPr lang="en-US" dirty="0"/>
              <a:t> </a:t>
            </a:r>
            <a:r>
              <a:rPr lang="en-US" dirty="0" err="1"/>
              <a:t>studijas</a:t>
            </a:r>
            <a:r>
              <a:rPr lang="en-US" dirty="0"/>
              <a:t> </a:t>
            </a:r>
            <a:r>
              <a:rPr lang="en-US" dirty="0" err="1"/>
              <a:t>mokytojavo</a:t>
            </a:r>
            <a:r>
              <a:rPr lang="en-US" dirty="0"/>
              <a:t> Kaune, </a:t>
            </a:r>
            <a:r>
              <a:rPr lang="en-US" dirty="0" err="1"/>
              <a:t>prisidėjo</a:t>
            </a:r>
            <a:r>
              <a:rPr lang="en-US" dirty="0"/>
              <a:t> </a:t>
            </a:r>
            <a:r>
              <a:rPr lang="en-US" dirty="0" err="1"/>
              <a:t>prie</a:t>
            </a:r>
            <a:r>
              <a:rPr lang="en-US" dirty="0"/>
              <a:t> </a:t>
            </a:r>
            <a:r>
              <a:rPr lang="en-US" dirty="0" err="1"/>
              <a:t>rašytojų</a:t>
            </a:r>
            <a:r>
              <a:rPr lang="en-US" dirty="0"/>
              <a:t> </a:t>
            </a:r>
            <a:r>
              <a:rPr lang="en-US" dirty="0" err="1"/>
              <a:t>kabineto</a:t>
            </a:r>
            <a:r>
              <a:rPr lang="en-US" dirty="0"/>
              <a:t> </a:t>
            </a:r>
            <a:r>
              <a:rPr lang="en-US" dirty="0" err="1"/>
              <a:t>kūrimo</a:t>
            </a:r>
            <a:r>
              <a:rPr lang="en-US" dirty="0"/>
              <a:t>, </a:t>
            </a:r>
            <a:r>
              <a:rPr lang="en-US" dirty="0" err="1"/>
              <a:t>kurį</a:t>
            </a:r>
            <a:r>
              <a:rPr lang="en-US" dirty="0"/>
              <a:t> </a:t>
            </a:r>
            <a:r>
              <a:rPr lang="en-US" dirty="0" err="1"/>
              <a:t>laiką</a:t>
            </a:r>
            <a:r>
              <a:rPr lang="en-US" dirty="0"/>
              <a:t> </a:t>
            </a:r>
            <a:r>
              <a:rPr lang="en-US" dirty="0" err="1"/>
              <a:t>buvo</a:t>
            </a:r>
            <a:r>
              <a:rPr lang="en-US" dirty="0"/>
              <a:t> jo </a:t>
            </a:r>
            <a:r>
              <a:rPr lang="en-US" dirty="0" err="1"/>
              <a:t>pirmininkas</a:t>
            </a:r>
            <a:r>
              <a:rPr lang="en-US" dirty="0"/>
              <a:t>.</a:t>
            </a:r>
          </a:p>
          <a:p>
            <a:r>
              <a:rPr lang="en-US" dirty="0">
                <a:ea typeface="+mn-lt"/>
                <a:cs typeface="+mn-lt"/>
              </a:rPr>
              <a:t>1941–1949 m. </a:t>
            </a:r>
            <a:r>
              <a:rPr lang="en-US" dirty="0" err="1">
                <a:ea typeface="+mn-lt"/>
                <a:cs typeface="+mn-lt"/>
              </a:rPr>
              <a:t>gyveno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žmonos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gimtinėje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Joniškyje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dirbo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žemės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ūkio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darbus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kurį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laiką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mokytojavo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Joniškio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gimnazijoje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dėstė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vokiečių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kalbą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dirty="0" err="1"/>
              <a:t>Prisitaikė</a:t>
            </a:r>
            <a:r>
              <a:rPr lang="en-US" dirty="0"/>
              <a:t> </a:t>
            </a:r>
            <a:r>
              <a:rPr lang="en-US" dirty="0" err="1"/>
              <a:t>prie</a:t>
            </a:r>
            <a:r>
              <a:rPr lang="en-US" dirty="0"/>
              <a:t> </a:t>
            </a:r>
            <a:r>
              <a:rPr lang="en-US" dirty="0" err="1"/>
              <a:t>sovietinės</a:t>
            </a:r>
            <a:r>
              <a:rPr lang="en-US" dirty="0"/>
              <a:t> </a:t>
            </a:r>
            <a:r>
              <a:rPr lang="en-US" dirty="0" err="1"/>
              <a:t>sistemos</a:t>
            </a:r>
            <a:r>
              <a:rPr lang="en-US" dirty="0"/>
              <a:t>, jai </a:t>
            </a:r>
            <a:r>
              <a:rPr lang="en-US" dirty="0" err="1"/>
              <a:t>niekaip</a:t>
            </a:r>
            <a:r>
              <a:rPr lang="en-US" dirty="0"/>
              <a:t> </a:t>
            </a:r>
            <a:r>
              <a:rPr lang="en-US" dirty="0" err="1"/>
              <a:t>tiesiogiai</a:t>
            </a:r>
            <a:r>
              <a:rPr lang="en-US" dirty="0"/>
              <a:t> </a:t>
            </a:r>
            <a:r>
              <a:rPr lang="en-US" dirty="0" err="1"/>
              <a:t>nesipriešino</a:t>
            </a:r>
            <a:r>
              <a:rPr lang="en-US" dirty="0"/>
              <a:t>, </a:t>
            </a:r>
            <a:r>
              <a:rPr lang="en-US" dirty="0" err="1"/>
              <a:t>parašė</a:t>
            </a:r>
            <a:r>
              <a:rPr lang="en-US" dirty="0"/>
              <a:t> </a:t>
            </a:r>
            <a:r>
              <a:rPr lang="en-US" dirty="0" err="1"/>
              <a:t>keletą</a:t>
            </a:r>
            <a:r>
              <a:rPr lang="en-US" dirty="0"/>
              <a:t> </a:t>
            </a:r>
            <a:r>
              <a:rPr lang="en-US" dirty="0" err="1"/>
              <a:t>tuometei</a:t>
            </a:r>
            <a:r>
              <a:rPr lang="en-US" dirty="0"/>
              <a:t> </a:t>
            </a:r>
            <a:r>
              <a:rPr lang="en-US" dirty="0" err="1"/>
              <a:t>ideologijai</a:t>
            </a:r>
            <a:r>
              <a:rPr lang="en-US" dirty="0"/>
              <a:t> </a:t>
            </a:r>
            <a:r>
              <a:rPr lang="en-US" dirty="0" err="1"/>
              <a:t>tinkamų</a:t>
            </a:r>
            <a:r>
              <a:rPr lang="en-US" dirty="0"/>
              <a:t>, bet </a:t>
            </a:r>
            <a:r>
              <a:rPr lang="en-US" dirty="0" err="1"/>
              <a:t>meniniu</a:t>
            </a:r>
            <a:r>
              <a:rPr lang="en-US" dirty="0"/>
              <a:t> </a:t>
            </a:r>
            <a:r>
              <a:rPr lang="en-US" dirty="0" err="1"/>
              <a:t>požiūriu</a:t>
            </a:r>
            <a:r>
              <a:rPr lang="en-US" dirty="0"/>
              <a:t> </a:t>
            </a:r>
            <a:r>
              <a:rPr lang="en-US" dirty="0" err="1"/>
              <a:t>silpnų</a:t>
            </a:r>
            <a:r>
              <a:rPr lang="en-US" dirty="0"/>
              <a:t> </a:t>
            </a:r>
            <a:r>
              <a:rPr lang="en-US" dirty="0" err="1"/>
              <a:t>pjesių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9488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466DD-3F0A-47B0-9F48-747492043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Kūryba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46B6B-4954-4FA6-A61C-7CE3DCF89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862"/>
            <a:ext cx="10515600" cy="4834498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 dirty="0" err="1">
                <a:ea typeface="+mn-lt"/>
                <a:cs typeface="+mn-lt"/>
              </a:rPr>
              <a:t>Pratęsė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atnaujino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lietuvių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dramaturgijos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tradiciją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darė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įtaką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vėlesniems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dramaturgams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r>
              <a:rPr lang="en-US" dirty="0" err="1">
                <a:ea typeface="+mn-lt"/>
                <a:cs typeface="+mn-lt"/>
              </a:rPr>
              <a:t>Susiejo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klasikinės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modernios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dramos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formas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sukūrė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moralinio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teismo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teatrą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kurio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pagrindas</a:t>
            </a:r>
            <a:r>
              <a:rPr lang="en-US" dirty="0">
                <a:ea typeface="+mn-lt"/>
                <a:cs typeface="+mn-lt"/>
              </a:rPr>
              <a:t> – </a:t>
            </a:r>
            <a:r>
              <a:rPr lang="en-US" dirty="0" err="1">
                <a:ea typeface="+mn-lt"/>
                <a:cs typeface="+mn-lt"/>
              </a:rPr>
              <a:t>egzistencializmo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filosofijos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idėjos</a:t>
            </a:r>
            <a:r>
              <a:rPr lang="en-US" dirty="0">
                <a:ea typeface="+mn-lt"/>
                <a:cs typeface="+mn-lt"/>
              </a:rPr>
              <a:t> (R. </a:t>
            </a:r>
            <a:r>
              <a:rPr lang="en-US" dirty="0" err="1">
                <a:ea typeface="+mn-lt"/>
                <a:cs typeface="+mn-lt"/>
              </a:rPr>
              <a:t>Pabarčienė</a:t>
            </a:r>
            <a:r>
              <a:rPr lang="en-US" dirty="0">
                <a:ea typeface="+mn-lt"/>
                <a:cs typeface="+mn-lt"/>
              </a:rPr>
              <a:t>), </a:t>
            </a:r>
            <a:r>
              <a:rPr lang="en-US" dirty="0" err="1">
                <a:ea typeface="+mn-lt"/>
                <a:cs typeface="+mn-lt"/>
              </a:rPr>
              <a:t>dramų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dialoguose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dominuoja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įtempta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polemika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monologuose</a:t>
            </a:r>
            <a:r>
              <a:rPr lang="en-US" dirty="0">
                <a:ea typeface="+mn-lt"/>
                <a:cs typeface="+mn-lt"/>
              </a:rPr>
              <a:t> – </a:t>
            </a:r>
            <a:r>
              <a:rPr lang="en-US" dirty="0" err="1">
                <a:ea typeface="+mn-lt"/>
                <a:cs typeface="+mn-lt"/>
              </a:rPr>
              <a:t>vidinis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konfliktas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r>
              <a:rPr lang="en-US" dirty="0"/>
              <a:t>Jo </a:t>
            </a:r>
            <a:r>
              <a:rPr lang="en-US" dirty="0" err="1"/>
              <a:t>dramos</a:t>
            </a:r>
            <a:r>
              <a:rPr lang="en-US" dirty="0"/>
              <a:t> </a:t>
            </a:r>
            <a:r>
              <a:rPr lang="en-US" dirty="0" err="1"/>
              <a:t>kartais</a:t>
            </a:r>
            <a:r>
              <a:rPr lang="en-US" dirty="0"/>
              <a:t> </a:t>
            </a:r>
            <a:r>
              <a:rPr lang="en-US" dirty="0" err="1"/>
              <a:t>vadinamos</a:t>
            </a:r>
            <a:r>
              <a:rPr lang="en-US" dirty="0"/>
              <a:t> </a:t>
            </a:r>
            <a:r>
              <a:rPr lang="en-US" dirty="0" err="1"/>
              <a:t>moralinio</a:t>
            </a:r>
            <a:r>
              <a:rPr lang="en-US" dirty="0"/>
              <a:t> </a:t>
            </a:r>
            <a:r>
              <a:rPr lang="en-US" dirty="0" err="1"/>
              <a:t>teismo</a:t>
            </a:r>
            <a:r>
              <a:rPr lang="en-US" dirty="0"/>
              <a:t> </a:t>
            </a:r>
            <a:r>
              <a:rPr lang="en-US" dirty="0" err="1"/>
              <a:t>teatru</a:t>
            </a:r>
            <a:r>
              <a:rPr lang="en-US" dirty="0"/>
              <a:t>.</a:t>
            </a:r>
          </a:p>
          <a:p>
            <a:r>
              <a:rPr lang="en-US" dirty="0" err="1">
                <a:ea typeface="+mn-lt"/>
                <a:cs typeface="+mn-lt"/>
              </a:rPr>
              <a:t>Rašydamas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istorines</a:t>
            </a:r>
            <a:r>
              <a:rPr lang="en-US" dirty="0">
                <a:ea typeface="+mn-lt"/>
                <a:cs typeface="+mn-lt"/>
              </a:rPr>
              <a:t> dramas </a:t>
            </a:r>
            <a:r>
              <a:rPr lang="en-US" dirty="0" err="1">
                <a:ea typeface="+mn-lt"/>
                <a:cs typeface="+mn-lt"/>
              </a:rPr>
              <a:t>ir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tragedijas</a:t>
            </a:r>
            <a:r>
              <a:rPr lang="en-US" dirty="0">
                <a:ea typeface="+mn-lt"/>
                <a:cs typeface="+mn-lt"/>
              </a:rPr>
              <a:t> – „Barbora </a:t>
            </a:r>
            <a:r>
              <a:rPr lang="en-US" dirty="0" err="1">
                <a:ea typeface="+mn-lt"/>
                <a:cs typeface="+mn-lt"/>
              </a:rPr>
              <a:t>Radvilaitė</a:t>
            </a:r>
            <a:r>
              <a:rPr lang="en-US" dirty="0">
                <a:ea typeface="+mn-lt"/>
                <a:cs typeface="+mn-lt"/>
              </a:rPr>
              <a:t>“ (1971), „</a:t>
            </a:r>
            <a:r>
              <a:rPr lang="en-US" dirty="0" err="1">
                <a:ea typeface="+mn-lt"/>
                <a:cs typeface="+mn-lt"/>
              </a:rPr>
              <a:t>Švitrigaila</a:t>
            </a:r>
            <a:r>
              <a:rPr lang="en-US" dirty="0">
                <a:ea typeface="+mn-lt"/>
                <a:cs typeface="+mn-lt"/>
              </a:rPr>
              <a:t>“ (1976), „</a:t>
            </a:r>
            <a:r>
              <a:rPr lang="en-US" dirty="0" err="1">
                <a:ea typeface="+mn-lt"/>
                <a:cs typeface="+mn-lt"/>
              </a:rPr>
              <a:t>Unija</a:t>
            </a:r>
            <a:r>
              <a:rPr lang="en-US" dirty="0">
                <a:ea typeface="+mn-lt"/>
                <a:cs typeface="+mn-lt"/>
              </a:rPr>
              <a:t>“ (1977), „</a:t>
            </a:r>
            <a:r>
              <a:rPr lang="en-US" dirty="0" err="1">
                <a:ea typeface="+mn-lt"/>
                <a:cs typeface="+mn-lt"/>
              </a:rPr>
              <a:t>Rekviem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bajorams</a:t>
            </a:r>
            <a:r>
              <a:rPr lang="en-US" dirty="0">
                <a:ea typeface="+mn-lt"/>
                <a:cs typeface="+mn-lt"/>
              </a:rPr>
              <a:t>“ (1978) </a:t>
            </a:r>
            <a:r>
              <a:rPr lang="en-US" dirty="0" err="1">
                <a:ea typeface="+mn-lt"/>
                <a:cs typeface="+mn-lt"/>
              </a:rPr>
              <a:t>ir</a:t>
            </a:r>
            <a:r>
              <a:rPr lang="en-US" dirty="0">
                <a:ea typeface="+mn-lt"/>
                <a:cs typeface="+mn-lt"/>
              </a:rPr>
              <a:t> kt.  į </a:t>
            </a:r>
            <a:r>
              <a:rPr lang="en-US" dirty="0" err="1">
                <a:ea typeface="+mn-lt"/>
                <a:cs typeface="+mn-lt"/>
              </a:rPr>
              <a:t>istoriją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žiūri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kaip</a:t>
            </a:r>
            <a:r>
              <a:rPr lang="en-US" dirty="0">
                <a:ea typeface="+mn-lt"/>
                <a:cs typeface="+mn-lt"/>
              </a:rPr>
              <a:t> į </a:t>
            </a:r>
            <a:r>
              <a:rPr lang="en-US" dirty="0" err="1">
                <a:ea typeface="+mn-lt"/>
                <a:cs typeface="+mn-lt"/>
              </a:rPr>
              <a:t>dabarties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analogiją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metaforą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Ezopo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kalbos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priemonę</a:t>
            </a:r>
            <a:r>
              <a:rPr lang="en-US" dirty="0">
                <a:ea typeface="+mn-lt"/>
                <a:cs typeface="+mn-lt"/>
              </a:rPr>
              <a:t>. </a:t>
            </a:r>
            <a:endParaRPr lang="en-US">
              <a:ea typeface="+mn-lt"/>
              <a:cs typeface="+mn-lt"/>
            </a:endParaRPr>
          </a:p>
          <a:p>
            <a:r>
              <a:rPr lang="en-US" dirty="0" err="1">
                <a:ea typeface="+mn-lt"/>
                <a:cs typeface="+mn-lt"/>
              </a:rPr>
              <a:t>Šiuolaikinės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problematikos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kūriniuose</a:t>
            </a:r>
            <a:r>
              <a:rPr lang="en-US" dirty="0">
                <a:ea typeface="+mn-lt"/>
                <a:cs typeface="+mn-lt"/>
              </a:rPr>
              <a:t> – „</a:t>
            </a:r>
            <a:r>
              <a:rPr lang="en-US" dirty="0" err="1">
                <a:ea typeface="+mn-lt"/>
                <a:cs typeface="+mn-lt"/>
              </a:rPr>
              <a:t>Meilė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džiazas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velnias</a:t>
            </a:r>
            <a:r>
              <a:rPr lang="en-US" dirty="0">
                <a:ea typeface="+mn-lt"/>
                <a:cs typeface="+mn-lt"/>
              </a:rPr>
              <a:t>“, „</a:t>
            </a:r>
            <a:r>
              <a:rPr lang="en-US" dirty="0" err="1">
                <a:ea typeface="+mn-lt"/>
                <a:cs typeface="+mn-lt"/>
              </a:rPr>
              <a:t>Adomo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Brunzos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paslaptis</a:t>
            </a:r>
            <a:r>
              <a:rPr lang="en-US" dirty="0">
                <a:ea typeface="+mn-lt"/>
                <a:cs typeface="+mn-lt"/>
              </a:rPr>
              <a:t>“, (1966), „Pijus </a:t>
            </a:r>
            <a:r>
              <a:rPr lang="en-US" dirty="0" err="1">
                <a:ea typeface="+mn-lt"/>
                <a:cs typeface="+mn-lt"/>
              </a:rPr>
              <a:t>nebuvo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protingas</a:t>
            </a:r>
            <a:r>
              <a:rPr lang="en-US" dirty="0">
                <a:ea typeface="+mn-lt"/>
                <a:cs typeface="+mn-lt"/>
              </a:rPr>
              <a:t>“ (1974), „Cirkas“ (1976), „</a:t>
            </a:r>
            <a:r>
              <a:rPr lang="en-US" dirty="0" err="1">
                <a:ea typeface="+mn-lt"/>
                <a:cs typeface="+mn-lt"/>
              </a:rPr>
              <a:t>Gintarinė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vila</a:t>
            </a:r>
            <a:r>
              <a:rPr lang="en-US" dirty="0">
                <a:ea typeface="+mn-lt"/>
                <a:cs typeface="+mn-lt"/>
              </a:rPr>
              <a:t>“ (1979) </a:t>
            </a:r>
            <a:r>
              <a:rPr lang="en-US" dirty="0" err="1">
                <a:ea typeface="+mn-lt"/>
                <a:cs typeface="+mn-lt"/>
              </a:rPr>
              <a:t>vaizduoja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humanistinių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vertybių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išbandymus</a:t>
            </a:r>
            <a:r>
              <a:rPr lang="en-US" dirty="0">
                <a:ea typeface="+mn-lt"/>
                <a:cs typeface="+mn-lt"/>
              </a:rPr>
              <a:t> XX </a:t>
            </a:r>
            <a:r>
              <a:rPr lang="en-US" dirty="0" err="1">
                <a:ea typeface="+mn-lt"/>
                <a:cs typeface="+mn-lt"/>
              </a:rPr>
              <a:t>amžiuje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kelia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laisvės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atsakomybės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klausimus</a:t>
            </a:r>
            <a:r>
              <a:rPr lang="en-US" dirty="0">
                <a:ea typeface="+mn-lt"/>
                <a:cs typeface="+mn-lt"/>
              </a:rPr>
              <a:t>. </a:t>
            </a:r>
            <a:endParaRPr lang="en-US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2001 m. </a:t>
            </a:r>
            <a:r>
              <a:rPr lang="en-US" dirty="0" err="1">
                <a:ea typeface="+mn-lt"/>
                <a:cs typeface="+mn-lt"/>
              </a:rPr>
              <a:t>išspausdintos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penktajame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dešimtmetyje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parašytos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sovietinei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valdžiai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nepriimtinos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dramos</a:t>
            </a:r>
            <a:r>
              <a:rPr lang="en-US" dirty="0">
                <a:ea typeface="+mn-lt"/>
                <a:cs typeface="+mn-lt"/>
              </a:rPr>
              <a:t> „Eduardo </a:t>
            </a:r>
            <a:r>
              <a:rPr lang="en-US" dirty="0" err="1">
                <a:ea typeface="+mn-lt"/>
                <a:cs typeface="+mn-lt"/>
              </a:rPr>
              <a:t>Dargio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nusikaltimas</a:t>
            </a:r>
            <a:r>
              <a:rPr lang="en-US" dirty="0">
                <a:ea typeface="+mn-lt"/>
                <a:cs typeface="+mn-lt"/>
              </a:rPr>
              <a:t>“ </a:t>
            </a:r>
            <a:r>
              <a:rPr lang="en-US" dirty="0" err="1">
                <a:ea typeface="+mn-lt"/>
                <a:cs typeface="+mn-lt"/>
              </a:rPr>
              <a:t>ir</a:t>
            </a:r>
            <a:r>
              <a:rPr lang="en-US" dirty="0">
                <a:ea typeface="+mn-lt"/>
                <a:cs typeface="+mn-lt"/>
              </a:rPr>
              <a:t> „</a:t>
            </a:r>
            <a:r>
              <a:rPr lang="en-US" dirty="0" err="1">
                <a:ea typeface="+mn-lt"/>
                <a:cs typeface="+mn-lt"/>
              </a:rPr>
              <a:t>Diktatorius</a:t>
            </a:r>
            <a:r>
              <a:rPr lang="en-US" dirty="0">
                <a:ea typeface="+mn-lt"/>
                <a:cs typeface="+mn-lt"/>
              </a:rPr>
              <a:t>“.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4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ED413-23D1-470B-A876-43554B17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Kūrybos</a:t>
            </a:r>
            <a:r>
              <a:rPr lang="en-US" dirty="0"/>
              <a:t> </a:t>
            </a:r>
            <a:r>
              <a:rPr lang="en-US" dirty="0" err="1"/>
              <a:t>bruožai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547EF-A214-497E-8959-C05455449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dirty="0" err="1"/>
              <a:t>Svarbiausia</a:t>
            </a:r>
            <a:r>
              <a:rPr lang="en-US" dirty="0"/>
              <a:t> - </a:t>
            </a:r>
            <a:r>
              <a:rPr lang="en-US" dirty="0" err="1"/>
              <a:t>žmogaus</a:t>
            </a:r>
            <a:r>
              <a:rPr lang="en-US" dirty="0"/>
              <a:t> </a:t>
            </a:r>
            <a:r>
              <a:rPr lang="en-US" dirty="0" err="1"/>
              <a:t>vieta</a:t>
            </a:r>
            <a:r>
              <a:rPr lang="en-US" dirty="0"/>
              <a:t> </a:t>
            </a:r>
            <a:r>
              <a:rPr lang="en-US" dirty="0" err="1"/>
              <a:t>universalioje</a:t>
            </a:r>
            <a:r>
              <a:rPr lang="en-US" dirty="0"/>
              <a:t> </a:t>
            </a:r>
            <a:r>
              <a:rPr lang="en-US" dirty="0" err="1"/>
              <a:t>gėrio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blogio</a:t>
            </a:r>
            <a:r>
              <a:rPr lang="en-US" dirty="0"/>
              <a:t> </a:t>
            </a:r>
            <a:r>
              <a:rPr lang="en-US" dirty="0" err="1"/>
              <a:t>kovoje</a:t>
            </a:r>
            <a:r>
              <a:rPr lang="en-US" dirty="0"/>
              <a:t>, </a:t>
            </a:r>
            <a:r>
              <a:rPr lang="en-US" dirty="0" err="1"/>
              <a:t>humanistinės</a:t>
            </a:r>
            <a:r>
              <a:rPr lang="en-US" dirty="0"/>
              <a:t> </a:t>
            </a:r>
            <a:r>
              <a:rPr lang="en-US" dirty="0" err="1"/>
              <a:t>idėjos</a:t>
            </a:r>
            <a:r>
              <a:rPr lang="en-US" dirty="0"/>
              <a:t>.</a:t>
            </a:r>
          </a:p>
          <a:p>
            <a:r>
              <a:rPr lang="en-US" dirty="0" err="1"/>
              <a:t>Ryškus</a:t>
            </a:r>
            <a:r>
              <a:rPr lang="en-US" dirty="0"/>
              <a:t> </a:t>
            </a:r>
            <a:r>
              <a:rPr lang="en-US" dirty="0" err="1"/>
              <a:t>konfliktas</a:t>
            </a:r>
            <a:r>
              <a:rPr lang="en-US" dirty="0"/>
              <a:t>: </a:t>
            </a:r>
            <a:r>
              <a:rPr lang="en-US" dirty="0" err="1"/>
              <a:t>veikėjams</a:t>
            </a:r>
            <a:r>
              <a:rPr lang="en-US" dirty="0"/>
              <a:t> </a:t>
            </a:r>
            <a:r>
              <a:rPr lang="en-US" dirty="0" err="1"/>
              <a:t>būtina</a:t>
            </a:r>
            <a:r>
              <a:rPr lang="en-US" dirty="0"/>
              <a:t> </a:t>
            </a:r>
            <a:r>
              <a:rPr lang="en-US" dirty="0" err="1"/>
              <a:t>priimti</a:t>
            </a:r>
            <a:r>
              <a:rPr lang="en-US" dirty="0"/>
              <a:t> </a:t>
            </a:r>
            <a:r>
              <a:rPr lang="en-US" dirty="0" err="1"/>
              <a:t>sudėtingą</a:t>
            </a:r>
            <a:r>
              <a:rPr lang="en-US" dirty="0"/>
              <a:t> </a:t>
            </a:r>
            <a:r>
              <a:rPr lang="en-US" dirty="0" err="1"/>
              <a:t>sprendimą</a:t>
            </a:r>
            <a:r>
              <a:rPr lang="en-US" dirty="0"/>
              <a:t>.</a:t>
            </a:r>
          </a:p>
          <a:p>
            <a:r>
              <a:rPr lang="en-US" dirty="0" err="1"/>
              <a:t>Veikėjai</a:t>
            </a:r>
            <a:r>
              <a:rPr lang="en-US" dirty="0"/>
              <a:t> </a:t>
            </a:r>
            <a:r>
              <a:rPr lang="en-US" dirty="0" err="1"/>
              <a:t>negali</a:t>
            </a:r>
            <a:r>
              <a:rPr lang="en-US" dirty="0"/>
              <a:t> </a:t>
            </a:r>
            <a:r>
              <a:rPr lang="en-US" dirty="0" err="1"/>
              <a:t>susitaikyti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tikrove</a:t>
            </a:r>
            <a:r>
              <a:rPr lang="en-US" dirty="0"/>
              <a:t>, </a:t>
            </a:r>
            <a:r>
              <a:rPr lang="en-US" dirty="0" err="1"/>
              <a:t>stengiasi</a:t>
            </a:r>
            <a:r>
              <a:rPr lang="en-US" dirty="0"/>
              <a:t> </a:t>
            </a:r>
            <a:r>
              <a:rPr lang="en-US" dirty="0" err="1"/>
              <a:t>matyti</a:t>
            </a:r>
            <a:r>
              <a:rPr lang="en-US" dirty="0"/>
              <a:t> </a:t>
            </a:r>
            <a:r>
              <a:rPr lang="en-US" dirty="0" err="1"/>
              <a:t>gėrį</a:t>
            </a:r>
            <a:r>
              <a:rPr lang="en-US" dirty="0"/>
              <a:t>.</a:t>
            </a:r>
          </a:p>
          <a:p>
            <a:r>
              <a:rPr lang="en-US" dirty="0" err="1"/>
              <a:t>Būdingas</a:t>
            </a:r>
            <a:r>
              <a:rPr lang="en-US" dirty="0"/>
              <a:t> </a:t>
            </a:r>
            <a:r>
              <a:rPr lang="en-US" dirty="0" err="1"/>
              <a:t>abstraktus</a:t>
            </a:r>
            <a:r>
              <a:rPr lang="en-US" dirty="0"/>
              <a:t> </a:t>
            </a:r>
            <a:r>
              <a:rPr lang="en-US" dirty="0" err="1"/>
              <a:t>filosofinis</a:t>
            </a:r>
            <a:r>
              <a:rPr lang="en-US" dirty="0"/>
              <a:t> </a:t>
            </a:r>
            <a:r>
              <a:rPr lang="en-US" dirty="0" err="1"/>
              <a:t>apibendrinimas</a:t>
            </a:r>
            <a:r>
              <a:rPr lang="en-US" dirty="0"/>
              <a:t>.</a:t>
            </a:r>
          </a:p>
          <a:p>
            <a:r>
              <a:rPr lang="en-US" dirty="0" err="1"/>
              <a:t>Veikėjų</a:t>
            </a:r>
            <a:r>
              <a:rPr lang="en-US" dirty="0"/>
              <a:t> </a:t>
            </a:r>
            <a:r>
              <a:rPr lang="en-US" dirty="0" err="1"/>
              <a:t>tikslas</a:t>
            </a:r>
            <a:r>
              <a:rPr lang="en-US" dirty="0"/>
              <a:t> – </a:t>
            </a:r>
            <a:r>
              <a:rPr lang="en-US" dirty="0" err="1"/>
              <a:t>tiesa</a:t>
            </a:r>
            <a:r>
              <a:rPr lang="en-US" dirty="0"/>
              <a:t>. Jie - </a:t>
            </a:r>
            <a:r>
              <a:rPr lang="en-US" dirty="0" err="1"/>
              <a:t>savotiškos</a:t>
            </a:r>
            <a:r>
              <a:rPr lang="en-US" dirty="0"/>
              <a:t> </a:t>
            </a:r>
            <a:r>
              <a:rPr lang="en-US" dirty="0" err="1"/>
              <a:t>tiesos</a:t>
            </a:r>
            <a:r>
              <a:rPr lang="en-US" dirty="0"/>
              <a:t> </a:t>
            </a:r>
            <a:r>
              <a:rPr lang="en-US" dirty="0" err="1"/>
              <a:t>kaukės</a:t>
            </a:r>
            <a:r>
              <a:rPr lang="en-US" dirty="0"/>
              <a:t> (L. </a:t>
            </a:r>
            <a:r>
              <a:rPr lang="en-US" dirty="0" err="1"/>
              <a:t>Mačianskaitė</a:t>
            </a:r>
            <a:r>
              <a:rPr lang="en-US" dirty="0"/>
              <a:t>).</a:t>
            </a:r>
          </a:p>
          <a:p>
            <a:r>
              <a:rPr lang="en-US" dirty="0" err="1"/>
              <a:t>Dažnas</a:t>
            </a:r>
            <a:r>
              <a:rPr lang="en-US" dirty="0"/>
              <a:t> </a:t>
            </a:r>
            <a:r>
              <a:rPr lang="en-US" dirty="0" err="1"/>
              <a:t>beprotybės</a:t>
            </a:r>
            <a:r>
              <a:rPr lang="en-US" dirty="0"/>
              <a:t> </a:t>
            </a:r>
            <a:r>
              <a:rPr lang="en-US" dirty="0" err="1"/>
              <a:t>motyvas</a:t>
            </a:r>
            <a:r>
              <a:rPr lang="en-US" dirty="0"/>
              <a:t>, bet </a:t>
            </a:r>
            <a:r>
              <a:rPr lang="en-US" dirty="0" err="1"/>
              <a:t>jis</a:t>
            </a:r>
            <a:r>
              <a:rPr lang="en-US" dirty="0"/>
              <a:t> </a:t>
            </a:r>
            <a:r>
              <a:rPr lang="en-US" dirty="0" err="1"/>
              <a:t>siejamas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tiesos</a:t>
            </a:r>
            <a:r>
              <a:rPr lang="en-US" dirty="0"/>
              <a:t> </a:t>
            </a:r>
            <a:r>
              <a:rPr lang="en-US" dirty="0" err="1"/>
              <a:t>ieškojimu</a:t>
            </a:r>
            <a:r>
              <a:rPr lang="en-US" dirty="0"/>
              <a:t> (Don </a:t>
            </a:r>
            <a:r>
              <a:rPr lang="en-US" dirty="0" err="1"/>
              <a:t>Kichotas</a:t>
            </a:r>
            <a:r>
              <a:rPr lang="en-US" dirty="0"/>
              <a:t>, </a:t>
            </a:r>
            <a:r>
              <a:rPr lang="en-US" dirty="0" err="1"/>
              <a:t>ieškojęs</a:t>
            </a:r>
            <a:r>
              <a:rPr lang="en-US" dirty="0"/>
              <a:t> </a:t>
            </a:r>
            <a:r>
              <a:rPr lang="en-US" dirty="0" err="1"/>
              <a:t>idealo</a:t>
            </a:r>
            <a:r>
              <a:rPr lang="en-US" dirty="0"/>
              <a:t>, </a:t>
            </a:r>
            <a:r>
              <a:rPr lang="en-US" dirty="0" err="1"/>
              <a:t>irgi</a:t>
            </a:r>
            <a:r>
              <a:rPr lang="en-US" dirty="0"/>
              <a:t> </a:t>
            </a:r>
            <a:r>
              <a:rPr lang="en-US" dirty="0" err="1"/>
              <a:t>buvo</a:t>
            </a:r>
            <a:r>
              <a:rPr lang="en-US" dirty="0"/>
              <a:t> </a:t>
            </a:r>
            <a:r>
              <a:rPr lang="en-US" dirty="0" err="1"/>
              <a:t>laikomas</a:t>
            </a:r>
            <a:r>
              <a:rPr lang="en-US" dirty="0"/>
              <a:t> </a:t>
            </a:r>
            <a:r>
              <a:rPr lang="en-US" dirty="0" err="1"/>
              <a:t>bepročiu</a:t>
            </a:r>
            <a:r>
              <a:rPr lang="en-US" dirty="0"/>
              <a:t>; </a:t>
            </a:r>
            <a:r>
              <a:rPr lang="en-US" dirty="0" err="1"/>
              <a:t>bepročiu</a:t>
            </a:r>
            <a:r>
              <a:rPr lang="en-US" dirty="0"/>
              <a:t> </a:t>
            </a:r>
            <a:r>
              <a:rPr lang="en-US" dirty="0" err="1"/>
              <a:t>apsimeta</a:t>
            </a:r>
            <a:r>
              <a:rPr lang="en-US" dirty="0"/>
              <a:t> </a:t>
            </a:r>
            <a:r>
              <a:rPr lang="en-US" dirty="0" err="1"/>
              <a:t>Hamletas</a:t>
            </a:r>
            <a:r>
              <a:rPr lang="en-US" dirty="0"/>
              <a:t>, </a:t>
            </a:r>
            <a:r>
              <a:rPr lang="en-US" dirty="0" err="1"/>
              <a:t>kad</a:t>
            </a:r>
            <a:r>
              <a:rPr lang="en-US" dirty="0"/>
              <a:t> </a:t>
            </a:r>
            <a:r>
              <a:rPr lang="en-US" dirty="0" err="1"/>
              <a:t>išsiaiškintų</a:t>
            </a:r>
            <a:r>
              <a:rPr lang="en-US" dirty="0"/>
              <a:t>, kas </a:t>
            </a:r>
            <a:r>
              <a:rPr lang="en-US" dirty="0" err="1"/>
              <a:t>nužudė</a:t>
            </a:r>
            <a:r>
              <a:rPr lang="en-US" dirty="0"/>
              <a:t> jo </a:t>
            </a:r>
            <a:r>
              <a:rPr lang="en-US"/>
              <a:t>tėvą,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t.t.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82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E6ED4-9084-4A4F-81C0-2C7725E60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„</a:t>
            </a:r>
            <a:r>
              <a:rPr lang="en-US" dirty="0" err="1"/>
              <a:t>Meilė</a:t>
            </a:r>
            <a:r>
              <a:rPr lang="en-US" dirty="0"/>
              <a:t>, </a:t>
            </a:r>
            <a:r>
              <a:rPr lang="en-US" dirty="0" err="1"/>
              <a:t>džiazas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velnias</a:t>
            </a:r>
            <a:r>
              <a:rPr lang="en-US" dirty="0"/>
              <a:t>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F67D5-A186-4AA9-A95A-FEBDB1EFB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Kokį</a:t>
            </a:r>
            <a:r>
              <a:rPr lang="en-US" dirty="0"/>
              <a:t>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tekstą</a:t>
            </a:r>
            <a:r>
              <a:rPr lang="en-US" dirty="0"/>
              <a:t> </a:t>
            </a:r>
            <a:r>
              <a:rPr lang="en-US" dirty="0" err="1"/>
              <a:t>primena</a:t>
            </a:r>
            <a:r>
              <a:rPr lang="en-US" dirty="0"/>
              <a:t> </a:t>
            </a:r>
            <a:r>
              <a:rPr lang="en-US" dirty="0" err="1"/>
              <a:t>vardas</a:t>
            </a:r>
            <a:r>
              <a:rPr lang="en-US" dirty="0"/>
              <a:t> „Beatričė“? </a:t>
            </a:r>
            <a:r>
              <a:rPr lang="en-US" dirty="0" err="1"/>
              <a:t>Kodėl</a:t>
            </a:r>
            <a:r>
              <a:rPr lang="en-US" dirty="0"/>
              <a:t>?</a:t>
            </a:r>
          </a:p>
          <a:p>
            <a:r>
              <a:rPr lang="en-US" dirty="0" err="1"/>
              <a:t>Ar</a:t>
            </a:r>
            <a:r>
              <a:rPr lang="en-US" dirty="0"/>
              <a:t> Beatričė </a:t>
            </a:r>
            <a:r>
              <a:rPr lang="en-US" dirty="0" err="1"/>
              <a:t>panaši</a:t>
            </a:r>
            <a:r>
              <a:rPr lang="en-US" dirty="0"/>
              <a:t> į </a:t>
            </a:r>
            <a:r>
              <a:rPr lang="en-US" dirty="0" err="1"/>
              <a:t>šventąją</a:t>
            </a:r>
            <a:r>
              <a:rPr lang="en-US" dirty="0"/>
              <a:t> </a:t>
            </a:r>
            <a:r>
              <a:rPr lang="en-US" dirty="0" err="1"/>
              <a:t>kankinę</a:t>
            </a:r>
            <a:r>
              <a:rPr lang="en-US" dirty="0"/>
              <a:t>? Jei </a:t>
            </a:r>
            <a:r>
              <a:rPr lang="en-US" dirty="0" err="1"/>
              <a:t>taip</a:t>
            </a:r>
            <a:r>
              <a:rPr lang="en-US" dirty="0"/>
              <a:t>, </a:t>
            </a:r>
            <a:r>
              <a:rPr lang="en-US" dirty="0" err="1"/>
              <a:t>kuo</a:t>
            </a:r>
            <a:r>
              <a:rPr lang="en-US" dirty="0"/>
              <a:t>?</a:t>
            </a:r>
          </a:p>
          <a:p>
            <a:r>
              <a:rPr lang="en-US">
                <a:ea typeface="+mn-lt"/>
                <a:cs typeface="+mn-lt"/>
              </a:rPr>
              <a:t>Kokį pasaulį mato jaunuoliai, kaip jį supranta?</a:t>
            </a:r>
            <a:endParaRPr lang="en-US" dirty="0">
              <a:ea typeface="+mn-lt"/>
              <a:cs typeface="+mn-lt"/>
            </a:endParaRPr>
          </a:p>
          <a:p>
            <a:r>
              <a:rPr lang="en-US" dirty="0"/>
              <a:t>Kurie </a:t>
            </a:r>
            <a:r>
              <a:rPr lang="en-US" dirty="0" err="1"/>
              <a:t>veikėjai</a:t>
            </a:r>
            <a:r>
              <a:rPr lang="en-US" dirty="0"/>
              <a:t> </a:t>
            </a:r>
            <a:r>
              <a:rPr lang="en-US" dirty="0" err="1"/>
              <a:t>dramoje</a:t>
            </a:r>
            <a:r>
              <a:rPr lang="en-US" dirty="0"/>
              <a:t> </a:t>
            </a:r>
            <a:r>
              <a:rPr lang="en-US" dirty="0" err="1"/>
              <a:t>sako</a:t>
            </a:r>
            <a:r>
              <a:rPr lang="en-US" dirty="0"/>
              <a:t> </a:t>
            </a:r>
            <a:r>
              <a:rPr lang="en-US" dirty="0" err="1"/>
              <a:t>tiesą</a:t>
            </a:r>
            <a:r>
              <a:rPr lang="en-US" dirty="0"/>
              <a:t>?</a:t>
            </a:r>
          </a:p>
          <a:p>
            <a:r>
              <a:rPr lang="en-US" dirty="0"/>
              <a:t>Kas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būtina</a:t>
            </a:r>
            <a:r>
              <a:rPr lang="en-US" dirty="0"/>
              <a:t> be </a:t>
            </a:r>
            <a:r>
              <a:rPr lang="en-US" dirty="0" err="1"/>
              <a:t>tiesos</a:t>
            </a:r>
            <a:r>
              <a:rPr lang="en-US" dirty="0"/>
              <a:t>, </a:t>
            </a:r>
            <a:r>
              <a:rPr lang="en-US" dirty="0" err="1"/>
              <a:t>kad</a:t>
            </a:r>
            <a:r>
              <a:rPr lang="en-US" dirty="0"/>
              <a:t> </a:t>
            </a:r>
            <a:r>
              <a:rPr lang="en-US" dirty="0" err="1"/>
              <a:t>žmogus</a:t>
            </a:r>
            <a:r>
              <a:rPr lang="en-US" dirty="0"/>
              <a:t> </a:t>
            </a:r>
            <a:r>
              <a:rPr lang="en-US" dirty="0" err="1"/>
              <a:t>nežlugtų</a:t>
            </a:r>
            <a:r>
              <a:rPr lang="en-US" dirty="0"/>
              <a:t>?</a:t>
            </a:r>
          </a:p>
          <a:p>
            <a:r>
              <a:rPr lang="en-US" dirty="0" err="1"/>
              <a:t>Ką</a:t>
            </a:r>
            <a:r>
              <a:rPr lang="en-US" dirty="0"/>
              <a:t> Beatričė </a:t>
            </a:r>
            <a:r>
              <a:rPr lang="en-US" dirty="0" err="1"/>
              <a:t>supranta</a:t>
            </a:r>
            <a:r>
              <a:rPr lang="en-US" dirty="0"/>
              <a:t> </a:t>
            </a:r>
            <a:r>
              <a:rPr lang="en-US" dirty="0" err="1"/>
              <a:t>ligoninėje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14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ockprintVTI">
  <a:themeElements>
    <a:clrScheme name="AnalogousFromLightSeedRightStep">
      <a:dk1>
        <a:srgbClr val="000000"/>
      </a:dk1>
      <a:lt1>
        <a:srgbClr val="FFFFFF"/>
      </a:lt1>
      <a:dk2>
        <a:srgbClr val="1E3135"/>
      </a:dk2>
      <a:lt2>
        <a:srgbClr val="E2E3E8"/>
      </a:lt2>
      <a:accent1>
        <a:srgbClr val="A8A27C"/>
      </a:accent1>
      <a:accent2>
        <a:srgbClr val="98A86E"/>
      </a:accent2>
      <a:accent3>
        <a:srgbClr val="8BAA7D"/>
      </a:accent3>
      <a:accent4>
        <a:srgbClr val="73AE7A"/>
      </a:accent4>
      <a:accent5>
        <a:srgbClr val="7CA994"/>
      </a:accent5>
      <a:accent6>
        <a:srgbClr val="70AAA7"/>
      </a:accent6>
      <a:hlink>
        <a:srgbClr val="6973AE"/>
      </a:hlink>
      <a:folHlink>
        <a:srgbClr val="7F7F7F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BlockprintVTI</vt:lpstr>
      <vt:lpstr>Juozas Grušas</vt:lpstr>
      <vt:lpstr>PowerPoint Presentation</vt:lpstr>
      <vt:lpstr>Biografija</vt:lpstr>
      <vt:lpstr>Kūryba</vt:lpstr>
      <vt:lpstr>Kūrybos bruožai</vt:lpstr>
      <vt:lpstr>„Meilė, džiazas ir velnias“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125</cp:revision>
  <dcterms:created xsi:type="dcterms:W3CDTF">2021-06-11T05:09:48Z</dcterms:created>
  <dcterms:modified xsi:type="dcterms:W3CDTF">2021-06-11T10:17:38Z</dcterms:modified>
</cp:coreProperties>
</file>