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C20303-7A43-49CE-A39E-E3337C9D5060}" v="328" dt="2021-09-08T13:27:50.180"/>
    <p1510:client id="{48458D36-DDF0-CED4-3B02-B167979D50C4}" v="14" dt="2021-09-08T10:02:21.8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žbieta Banytė" userId="2df2dbdc-8add-4ac6-aa69-3b66256cde8c" providerId="ADAL" clId="{A8FF0E38-75D6-5548-AD8B-05028E625F3C}"/>
    <pc:docChg chg="custSel addSld modSld">
      <pc:chgData name="Elžbieta Banytė" userId="2df2dbdc-8add-4ac6-aa69-3b66256cde8c" providerId="ADAL" clId="{A8FF0E38-75D6-5548-AD8B-05028E625F3C}" dt="2021-09-08T05:25:14.447" v="1619" actId="20577"/>
      <pc:docMkLst>
        <pc:docMk/>
      </pc:docMkLst>
      <pc:sldChg chg="modSp">
        <pc:chgData name="Elžbieta Banytė" userId="2df2dbdc-8add-4ac6-aa69-3b66256cde8c" providerId="ADAL" clId="{A8FF0E38-75D6-5548-AD8B-05028E625F3C}" dt="2021-09-08T04:54:09.853" v="30" actId="20577"/>
        <pc:sldMkLst>
          <pc:docMk/>
          <pc:sldMk cId="2557573745" sldId="256"/>
        </pc:sldMkLst>
        <pc:spChg chg="mod">
          <ac:chgData name="Elžbieta Banytė" userId="2df2dbdc-8add-4ac6-aa69-3b66256cde8c" providerId="ADAL" clId="{A8FF0E38-75D6-5548-AD8B-05028E625F3C}" dt="2021-09-08T04:54:09.853" v="30" actId="20577"/>
          <ac:spMkLst>
            <pc:docMk/>
            <pc:sldMk cId="2557573745" sldId="256"/>
            <ac:spMk id="2" creationId="{DBB001C6-1987-D84F-B723-9DBDEE956252}"/>
          </ac:spMkLst>
        </pc:spChg>
      </pc:sldChg>
      <pc:sldChg chg="modSp new">
        <pc:chgData name="Elžbieta Banytė" userId="2df2dbdc-8add-4ac6-aa69-3b66256cde8c" providerId="ADAL" clId="{A8FF0E38-75D6-5548-AD8B-05028E625F3C}" dt="2021-09-08T05:05:28.025" v="559" actId="20577"/>
        <pc:sldMkLst>
          <pc:docMk/>
          <pc:sldMk cId="591262472" sldId="257"/>
        </pc:sldMkLst>
        <pc:spChg chg="mod">
          <ac:chgData name="Elžbieta Banytė" userId="2df2dbdc-8add-4ac6-aa69-3b66256cde8c" providerId="ADAL" clId="{A8FF0E38-75D6-5548-AD8B-05028E625F3C}" dt="2021-09-08T04:54:56.387" v="48" actId="20577"/>
          <ac:spMkLst>
            <pc:docMk/>
            <pc:sldMk cId="591262472" sldId="257"/>
            <ac:spMk id="2" creationId="{7507AEF5-06B3-9748-87D9-A257BB9BD185}"/>
          </ac:spMkLst>
        </pc:spChg>
        <pc:spChg chg="mod">
          <ac:chgData name="Elžbieta Banytė" userId="2df2dbdc-8add-4ac6-aa69-3b66256cde8c" providerId="ADAL" clId="{A8FF0E38-75D6-5548-AD8B-05028E625F3C}" dt="2021-09-08T05:05:28.025" v="559" actId="20577"/>
          <ac:spMkLst>
            <pc:docMk/>
            <pc:sldMk cId="591262472" sldId="257"/>
            <ac:spMk id="3" creationId="{756955BF-91C2-AC4B-9AEF-B35506DBBD00}"/>
          </ac:spMkLst>
        </pc:spChg>
      </pc:sldChg>
      <pc:sldChg chg="addSp modSp new mod modClrScheme chgLayout">
        <pc:chgData name="Elžbieta Banytė" userId="2df2dbdc-8add-4ac6-aa69-3b66256cde8c" providerId="ADAL" clId="{A8FF0E38-75D6-5548-AD8B-05028E625F3C}" dt="2021-09-08T05:12:34.927" v="1063" actId="255"/>
        <pc:sldMkLst>
          <pc:docMk/>
          <pc:sldMk cId="3830161904" sldId="258"/>
        </pc:sldMkLst>
        <pc:spChg chg="mod ord">
          <ac:chgData name="Elžbieta Banytė" userId="2df2dbdc-8add-4ac6-aa69-3b66256cde8c" providerId="ADAL" clId="{A8FF0E38-75D6-5548-AD8B-05028E625F3C}" dt="2021-09-08T05:06:03.672" v="575" actId="700"/>
          <ac:spMkLst>
            <pc:docMk/>
            <pc:sldMk cId="3830161904" sldId="258"/>
            <ac:spMk id="2" creationId="{7BEE8E2E-8C20-9846-B311-6BE627E82E5B}"/>
          </ac:spMkLst>
        </pc:spChg>
        <pc:spChg chg="mod ord">
          <ac:chgData name="Elžbieta Banytė" userId="2df2dbdc-8add-4ac6-aa69-3b66256cde8c" providerId="ADAL" clId="{A8FF0E38-75D6-5548-AD8B-05028E625F3C}" dt="2021-09-08T05:09:41.101" v="889" actId="255"/>
          <ac:spMkLst>
            <pc:docMk/>
            <pc:sldMk cId="3830161904" sldId="258"/>
            <ac:spMk id="3" creationId="{90BCBC02-2DDF-E043-A50E-77503A8FE8C0}"/>
          </ac:spMkLst>
        </pc:spChg>
        <pc:spChg chg="add mod ord">
          <ac:chgData name="Elžbieta Banytė" userId="2df2dbdc-8add-4ac6-aa69-3b66256cde8c" providerId="ADAL" clId="{A8FF0E38-75D6-5548-AD8B-05028E625F3C}" dt="2021-09-08T05:12:34.927" v="1063" actId="255"/>
          <ac:spMkLst>
            <pc:docMk/>
            <pc:sldMk cId="3830161904" sldId="258"/>
            <ac:spMk id="4" creationId="{EC672A73-659C-AA49-86CB-C5ED99CD3CBE}"/>
          </ac:spMkLst>
        </pc:spChg>
      </pc:sldChg>
      <pc:sldChg chg="delSp modSp new mod modClrScheme chgLayout">
        <pc:chgData name="Elžbieta Banytė" userId="2df2dbdc-8add-4ac6-aa69-3b66256cde8c" providerId="ADAL" clId="{A8FF0E38-75D6-5548-AD8B-05028E625F3C}" dt="2021-09-08T05:22:28.551" v="1572" actId="20577"/>
        <pc:sldMkLst>
          <pc:docMk/>
          <pc:sldMk cId="1279167839" sldId="259"/>
        </pc:sldMkLst>
        <pc:spChg chg="mod ord">
          <ac:chgData name="Elžbieta Banytė" userId="2df2dbdc-8add-4ac6-aa69-3b66256cde8c" providerId="ADAL" clId="{A8FF0E38-75D6-5548-AD8B-05028E625F3C}" dt="2021-09-08T05:14:07.165" v="1076" actId="20577"/>
          <ac:spMkLst>
            <pc:docMk/>
            <pc:sldMk cId="1279167839" sldId="259"/>
            <ac:spMk id="2" creationId="{4F03329F-F23D-674A-956D-30A6B7D31CCF}"/>
          </ac:spMkLst>
        </pc:spChg>
        <pc:spChg chg="mod ord">
          <ac:chgData name="Elžbieta Banytė" userId="2df2dbdc-8add-4ac6-aa69-3b66256cde8c" providerId="ADAL" clId="{A8FF0E38-75D6-5548-AD8B-05028E625F3C}" dt="2021-09-08T05:22:28.551" v="1572" actId="20577"/>
          <ac:spMkLst>
            <pc:docMk/>
            <pc:sldMk cId="1279167839" sldId="259"/>
            <ac:spMk id="3" creationId="{5B41F06B-B9C9-8E41-9029-AB3139304C0D}"/>
          </ac:spMkLst>
        </pc:spChg>
        <pc:spChg chg="del">
          <ac:chgData name="Elžbieta Banytė" userId="2df2dbdc-8add-4ac6-aa69-3b66256cde8c" providerId="ADAL" clId="{A8FF0E38-75D6-5548-AD8B-05028E625F3C}" dt="2021-09-08T05:14:00.011" v="1065" actId="700"/>
          <ac:spMkLst>
            <pc:docMk/>
            <pc:sldMk cId="1279167839" sldId="259"/>
            <ac:spMk id="4" creationId="{6A909F60-784A-8B4E-A7AC-49F102FF1E3A}"/>
          </ac:spMkLst>
        </pc:spChg>
      </pc:sldChg>
      <pc:sldChg chg="modSp new">
        <pc:chgData name="Elžbieta Banytė" userId="2df2dbdc-8add-4ac6-aa69-3b66256cde8c" providerId="ADAL" clId="{A8FF0E38-75D6-5548-AD8B-05028E625F3C}" dt="2021-09-08T05:25:14.447" v="1619" actId="20577"/>
        <pc:sldMkLst>
          <pc:docMk/>
          <pc:sldMk cId="2154029505" sldId="260"/>
        </pc:sldMkLst>
        <pc:spChg chg="mod">
          <ac:chgData name="Elžbieta Banytė" userId="2df2dbdc-8add-4ac6-aa69-3b66256cde8c" providerId="ADAL" clId="{A8FF0E38-75D6-5548-AD8B-05028E625F3C}" dt="2021-09-08T05:22:45.151" v="1588" actId="20577"/>
          <ac:spMkLst>
            <pc:docMk/>
            <pc:sldMk cId="2154029505" sldId="260"/>
            <ac:spMk id="2" creationId="{D81CEC44-EA68-7647-ABB4-5D33419E7B82}"/>
          </ac:spMkLst>
        </pc:spChg>
        <pc:spChg chg="mod">
          <ac:chgData name="Elžbieta Banytė" userId="2df2dbdc-8add-4ac6-aa69-3b66256cde8c" providerId="ADAL" clId="{A8FF0E38-75D6-5548-AD8B-05028E625F3C}" dt="2021-09-08T05:25:14.447" v="1619" actId="20577"/>
          <ac:spMkLst>
            <pc:docMk/>
            <pc:sldMk cId="2154029505" sldId="260"/>
            <ac:spMk id="3" creationId="{EFA42053-5903-904D-AB53-D66F82DA61A8}"/>
          </ac:spMkLst>
        </pc:spChg>
      </pc:sldChg>
    </pc:docChg>
  </pc:docChgLst>
  <pc:docChgLst>
    <pc:chgData name="Elžbieta Banytė" userId="S::elzbieta.banyte@akulvietis.lt::2df2dbdc-8add-4ac6-aa69-3b66256cde8c" providerId="AD" clId="Web-{48458D36-DDF0-CED4-3B02-B167979D50C4}"/>
    <pc:docChg chg="addSld modSld">
      <pc:chgData name="Elžbieta Banytė" userId="S::elzbieta.banyte@akulvietis.lt::2df2dbdc-8add-4ac6-aa69-3b66256cde8c" providerId="AD" clId="Web-{48458D36-DDF0-CED4-3B02-B167979D50C4}" dt="2021-09-08T10:02:24.788" v="19"/>
      <pc:docMkLst>
        <pc:docMk/>
      </pc:docMkLst>
      <pc:sldChg chg="addSp modSp mod setBg">
        <pc:chgData name="Elžbieta Banytė" userId="S::elzbieta.banyte@akulvietis.lt::2df2dbdc-8add-4ac6-aa69-3b66256cde8c" providerId="AD" clId="Web-{48458D36-DDF0-CED4-3B02-B167979D50C4}" dt="2021-09-08T09:56:06.420" v="0"/>
        <pc:sldMkLst>
          <pc:docMk/>
          <pc:sldMk cId="2557573745" sldId="256"/>
        </pc:sldMkLst>
        <pc:spChg chg="mod">
          <ac:chgData name="Elžbieta Banytė" userId="S::elzbieta.banyte@akulvietis.lt::2df2dbdc-8add-4ac6-aa69-3b66256cde8c" providerId="AD" clId="Web-{48458D36-DDF0-CED4-3B02-B167979D50C4}" dt="2021-09-08T09:56:06.420" v="0"/>
          <ac:spMkLst>
            <pc:docMk/>
            <pc:sldMk cId="2557573745" sldId="256"/>
            <ac:spMk id="2" creationId="{DBB001C6-1987-D84F-B723-9DBDEE956252}"/>
          </ac:spMkLst>
        </pc:spChg>
        <pc:spChg chg="mod">
          <ac:chgData name="Elžbieta Banytė" userId="S::elzbieta.banyte@akulvietis.lt::2df2dbdc-8add-4ac6-aa69-3b66256cde8c" providerId="AD" clId="Web-{48458D36-DDF0-CED4-3B02-B167979D50C4}" dt="2021-09-08T09:56:06.420" v="0"/>
          <ac:spMkLst>
            <pc:docMk/>
            <pc:sldMk cId="2557573745" sldId="256"/>
            <ac:spMk id="3" creationId="{0BC3F851-FDF5-534E-9DDA-D4754FCFAA8E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09:56:06.420" v="0"/>
          <ac:spMkLst>
            <pc:docMk/>
            <pc:sldMk cId="2557573745" sldId="256"/>
            <ac:spMk id="8" creationId="{A8DB9CD9-59B1-4D73-BC4C-98796A48EF9B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09:56:06.420" v="0"/>
          <ac:spMkLst>
            <pc:docMk/>
            <pc:sldMk cId="2557573745" sldId="256"/>
            <ac:spMk id="10" creationId="{8874A6A9-41FF-4E33-AFA8-F9F81436A59E}"/>
          </ac:spMkLst>
        </pc:spChg>
        <pc:grpChg chg="add">
          <ac:chgData name="Elžbieta Banytė" userId="S::elzbieta.banyte@akulvietis.lt::2df2dbdc-8add-4ac6-aa69-3b66256cde8c" providerId="AD" clId="Web-{48458D36-DDF0-CED4-3B02-B167979D50C4}" dt="2021-09-08T09:56:06.420" v="0"/>
          <ac:grpSpMkLst>
            <pc:docMk/>
            <pc:sldMk cId="2557573745" sldId="256"/>
            <ac:grpSpMk id="12" creationId="{721D730E-1F97-4071-B143-B05E6D2599BC}"/>
          </ac:grpSpMkLst>
        </pc:grpChg>
      </pc:sldChg>
      <pc:sldChg chg="addSp modSp mod setBg">
        <pc:chgData name="Elžbieta Banytė" userId="S::elzbieta.banyte@akulvietis.lt::2df2dbdc-8add-4ac6-aa69-3b66256cde8c" providerId="AD" clId="Web-{48458D36-DDF0-CED4-3B02-B167979D50C4}" dt="2021-09-08T09:56:16.577" v="1"/>
        <pc:sldMkLst>
          <pc:docMk/>
          <pc:sldMk cId="591262472" sldId="257"/>
        </pc:sldMkLst>
        <pc:spChg chg="mod">
          <ac:chgData name="Elžbieta Banytė" userId="S::elzbieta.banyte@akulvietis.lt::2df2dbdc-8add-4ac6-aa69-3b66256cde8c" providerId="AD" clId="Web-{48458D36-DDF0-CED4-3B02-B167979D50C4}" dt="2021-09-08T09:56:16.577" v="1"/>
          <ac:spMkLst>
            <pc:docMk/>
            <pc:sldMk cId="591262472" sldId="257"/>
            <ac:spMk id="2" creationId="{7507AEF5-06B3-9748-87D9-A257BB9BD185}"/>
          </ac:spMkLst>
        </pc:spChg>
        <pc:spChg chg="mod">
          <ac:chgData name="Elžbieta Banytė" userId="S::elzbieta.banyte@akulvietis.lt::2df2dbdc-8add-4ac6-aa69-3b66256cde8c" providerId="AD" clId="Web-{48458D36-DDF0-CED4-3B02-B167979D50C4}" dt="2021-09-08T09:56:16.577" v="1"/>
          <ac:spMkLst>
            <pc:docMk/>
            <pc:sldMk cId="591262472" sldId="257"/>
            <ac:spMk id="3" creationId="{756955BF-91C2-AC4B-9AEF-B35506DBBD00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09:56:16.577" v="1"/>
          <ac:spMkLst>
            <pc:docMk/>
            <pc:sldMk cId="591262472" sldId="257"/>
            <ac:spMk id="8" creationId="{87BF42CA-AD55-48B4-8949-C4DCA60A6AEE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09:56:16.577" v="1"/>
          <ac:spMkLst>
            <pc:docMk/>
            <pc:sldMk cId="591262472" sldId="257"/>
            <ac:spMk id="10" creationId="{66AE1D3D-3106-4CB2-AA7C-0C1642AC0F2E}"/>
          </ac:spMkLst>
        </pc:spChg>
        <pc:grpChg chg="add">
          <ac:chgData name="Elžbieta Banytė" userId="S::elzbieta.banyte@akulvietis.lt::2df2dbdc-8add-4ac6-aa69-3b66256cde8c" providerId="AD" clId="Web-{48458D36-DDF0-CED4-3B02-B167979D50C4}" dt="2021-09-08T09:56:16.577" v="1"/>
          <ac:grpSpMkLst>
            <pc:docMk/>
            <pc:sldMk cId="591262472" sldId="257"/>
            <ac:grpSpMk id="12" creationId="{0A31B6AF-B711-4CDB-8C2B-16E963DDC4C5}"/>
          </ac:grpSpMkLst>
        </pc:grpChg>
      </pc:sldChg>
      <pc:sldChg chg="addSp modSp mod setBg">
        <pc:chgData name="Elžbieta Banytė" userId="S::elzbieta.banyte@akulvietis.lt::2df2dbdc-8add-4ac6-aa69-3b66256cde8c" providerId="AD" clId="Web-{48458D36-DDF0-CED4-3B02-B167979D50C4}" dt="2021-09-08T09:56:24.577" v="2"/>
        <pc:sldMkLst>
          <pc:docMk/>
          <pc:sldMk cId="3830161904" sldId="258"/>
        </pc:sldMkLst>
        <pc:spChg chg="mod">
          <ac:chgData name="Elžbieta Banytė" userId="S::elzbieta.banyte@akulvietis.lt::2df2dbdc-8add-4ac6-aa69-3b66256cde8c" providerId="AD" clId="Web-{48458D36-DDF0-CED4-3B02-B167979D50C4}" dt="2021-09-08T09:56:24.577" v="2"/>
          <ac:spMkLst>
            <pc:docMk/>
            <pc:sldMk cId="3830161904" sldId="258"/>
            <ac:spMk id="2" creationId="{7BEE8E2E-8C20-9846-B311-6BE627E82E5B}"/>
          </ac:spMkLst>
        </pc:spChg>
        <pc:spChg chg="mod">
          <ac:chgData name="Elžbieta Banytė" userId="S::elzbieta.banyte@akulvietis.lt::2df2dbdc-8add-4ac6-aa69-3b66256cde8c" providerId="AD" clId="Web-{48458D36-DDF0-CED4-3B02-B167979D50C4}" dt="2021-09-08T09:56:24.577" v="2"/>
          <ac:spMkLst>
            <pc:docMk/>
            <pc:sldMk cId="3830161904" sldId="258"/>
            <ac:spMk id="3" creationId="{90BCBC02-2DDF-E043-A50E-77503A8FE8C0}"/>
          </ac:spMkLst>
        </pc:spChg>
        <pc:spChg chg="mod">
          <ac:chgData name="Elžbieta Banytė" userId="S::elzbieta.banyte@akulvietis.lt::2df2dbdc-8add-4ac6-aa69-3b66256cde8c" providerId="AD" clId="Web-{48458D36-DDF0-CED4-3B02-B167979D50C4}" dt="2021-09-08T09:56:24.577" v="2"/>
          <ac:spMkLst>
            <pc:docMk/>
            <pc:sldMk cId="3830161904" sldId="258"/>
            <ac:spMk id="4" creationId="{EC672A73-659C-AA49-86CB-C5ED99CD3CBE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09:56:24.577" v="2"/>
          <ac:spMkLst>
            <pc:docMk/>
            <pc:sldMk cId="3830161904" sldId="258"/>
            <ac:spMk id="9" creationId="{B36F400F-DF28-43BC-8D8E-4929793B392A}"/>
          </ac:spMkLst>
        </pc:spChg>
      </pc:sldChg>
      <pc:sldChg chg="addSp modSp mod setBg">
        <pc:chgData name="Elžbieta Banytė" userId="S::elzbieta.banyte@akulvietis.lt::2df2dbdc-8add-4ac6-aa69-3b66256cde8c" providerId="AD" clId="Web-{48458D36-DDF0-CED4-3B02-B167979D50C4}" dt="2021-09-08T09:56:29.921" v="3"/>
        <pc:sldMkLst>
          <pc:docMk/>
          <pc:sldMk cId="1279167839" sldId="259"/>
        </pc:sldMkLst>
        <pc:spChg chg="mod">
          <ac:chgData name="Elžbieta Banytė" userId="S::elzbieta.banyte@akulvietis.lt::2df2dbdc-8add-4ac6-aa69-3b66256cde8c" providerId="AD" clId="Web-{48458D36-DDF0-CED4-3B02-B167979D50C4}" dt="2021-09-08T09:56:29.921" v="3"/>
          <ac:spMkLst>
            <pc:docMk/>
            <pc:sldMk cId="1279167839" sldId="259"/>
            <ac:spMk id="2" creationId="{4F03329F-F23D-674A-956D-30A6B7D31CCF}"/>
          </ac:spMkLst>
        </pc:spChg>
        <pc:spChg chg="mod">
          <ac:chgData name="Elžbieta Banytė" userId="S::elzbieta.banyte@akulvietis.lt::2df2dbdc-8add-4ac6-aa69-3b66256cde8c" providerId="AD" clId="Web-{48458D36-DDF0-CED4-3B02-B167979D50C4}" dt="2021-09-08T09:56:29.921" v="3"/>
          <ac:spMkLst>
            <pc:docMk/>
            <pc:sldMk cId="1279167839" sldId="259"/>
            <ac:spMk id="3" creationId="{5B41F06B-B9C9-8E41-9029-AB3139304C0D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09:56:29.921" v="3"/>
          <ac:spMkLst>
            <pc:docMk/>
            <pc:sldMk cId="1279167839" sldId="259"/>
            <ac:spMk id="8" creationId="{87BF42CA-AD55-48B4-8949-C4DCA60A6AEE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09:56:29.921" v="3"/>
          <ac:spMkLst>
            <pc:docMk/>
            <pc:sldMk cId="1279167839" sldId="259"/>
            <ac:spMk id="10" creationId="{66AE1D3D-3106-4CB2-AA7C-0C1642AC0F2E}"/>
          </ac:spMkLst>
        </pc:spChg>
        <pc:grpChg chg="add">
          <ac:chgData name="Elžbieta Banytė" userId="S::elzbieta.banyte@akulvietis.lt::2df2dbdc-8add-4ac6-aa69-3b66256cde8c" providerId="AD" clId="Web-{48458D36-DDF0-CED4-3B02-B167979D50C4}" dt="2021-09-08T09:56:29.921" v="3"/>
          <ac:grpSpMkLst>
            <pc:docMk/>
            <pc:sldMk cId="1279167839" sldId="259"/>
            <ac:grpSpMk id="12" creationId="{0A31B6AF-B711-4CDB-8C2B-16E963DDC4C5}"/>
          </ac:grpSpMkLst>
        </pc:grpChg>
      </pc:sldChg>
      <pc:sldChg chg="addSp delSp modSp new">
        <pc:chgData name="Elžbieta Banytė" userId="S::elzbieta.banyte@akulvietis.lt::2df2dbdc-8add-4ac6-aa69-3b66256cde8c" providerId="AD" clId="Web-{48458D36-DDF0-CED4-3B02-B167979D50C4}" dt="2021-09-08T09:59:58.269" v="9" actId="1076"/>
        <pc:sldMkLst>
          <pc:docMk/>
          <pc:sldMk cId="1997186352" sldId="261"/>
        </pc:sldMkLst>
        <pc:spChg chg="del">
          <ac:chgData name="Elžbieta Banytė" userId="S::elzbieta.banyte@akulvietis.lt::2df2dbdc-8add-4ac6-aa69-3b66256cde8c" providerId="AD" clId="Web-{48458D36-DDF0-CED4-3B02-B167979D50C4}" dt="2021-09-08T09:59:38.144" v="6"/>
          <ac:spMkLst>
            <pc:docMk/>
            <pc:sldMk cId="1997186352" sldId="261"/>
            <ac:spMk id="2" creationId="{87B3C364-D5C2-4A65-8C20-10D733AF17FD}"/>
          </ac:spMkLst>
        </pc:spChg>
        <pc:spChg chg="del">
          <ac:chgData name="Elžbieta Banytė" userId="S::elzbieta.banyte@akulvietis.lt::2df2dbdc-8add-4ac6-aa69-3b66256cde8c" providerId="AD" clId="Web-{48458D36-DDF0-CED4-3B02-B167979D50C4}" dt="2021-09-08T09:59:31.003" v="5"/>
          <ac:spMkLst>
            <pc:docMk/>
            <pc:sldMk cId="1997186352" sldId="261"/>
            <ac:spMk id="3" creationId="{7F183025-47B2-4F77-86D0-C71C95EDDF80}"/>
          </ac:spMkLst>
        </pc:spChg>
        <pc:picChg chg="add mod ord">
          <ac:chgData name="Elžbieta Banytė" userId="S::elzbieta.banyte@akulvietis.lt::2df2dbdc-8add-4ac6-aa69-3b66256cde8c" providerId="AD" clId="Web-{48458D36-DDF0-CED4-3B02-B167979D50C4}" dt="2021-09-08T09:59:58.269" v="9" actId="1076"/>
          <ac:picMkLst>
            <pc:docMk/>
            <pc:sldMk cId="1997186352" sldId="261"/>
            <ac:picMk id="4" creationId="{7D97E91C-CE04-42E2-99FA-23A6C63121F3}"/>
          </ac:picMkLst>
        </pc:picChg>
      </pc:sldChg>
      <pc:sldChg chg="addSp delSp modSp new mod setBg">
        <pc:chgData name="Elžbieta Banytė" userId="S::elzbieta.banyte@akulvietis.lt::2df2dbdc-8add-4ac6-aa69-3b66256cde8c" providerId="AD" clId="Web-{48458D36-DDF0-CED4-3B02-B167979D50C4}" dt="2021-09-08T10:01:21.240" v="15"/>
        <pc:sldMkLst>
          <pc:docMk/>
          <pc:sldMk cId="1050397856" sldId="262"/>
        </pc:sldMkLst>
        <pc:spChg chg="del">
          <ac:chgData name="Elžbieta Banytė" userId="S::elzbieta.banyte@akulvietis.lt::2df2dbdc-8add-4ac6-aa69-3b66256cde8c" providerId="AD" clId="Web-{48458D36-DDF0-CED4-3B02-B167979D50C4}" dt="2021-09-08T10:01:18.365" v="14"/>
          <ac:spMkLst>
            <pc:docMk/>
            <pc:sldMk cId="1050397856" sldId="262"/>
            <ac:spMk id="2" creationId="{C886449A-C9B5-46A0-85C3-FB62E092BC33}"/>
          </ac:spMkLst>
        </pc:spChg>
        <pc:spChg chg="del">
          <ac:chgData name="Elžbieta Banytė" userId="S::elzbieta.banyte@akulvietis.lt::2df2dbdc-8add-4ac6-aa69-3b66256cde8c" providerId="AD" clId="Web-{48458D36-DDF0-CED4-3B02-B167979D50C4}" dt="2021-09-08T10:01:10.521" v="11"/>
          <ac:spMkLst>
            <pc:docMk/>
            <pc:sldMk cId="1050397856" sldId="262"/>
            <ac:spMk id="3" creationId="{98E6F052-6F0D-4125-9733-563D82761227}"/>
          </ac:spMkLst>
        </pc:spChg>
        <pc:spChg chg="add del mod">
          <ac:chgData name="Elžbieta Banytė" userId="S::elzbieta.banyte@akulvietis.lt::2df2dbdc-8add-4ac6-aa69-3b66256cde8c" providerId="AD" clId="Web-{48458D36-DDF0-CED4-3B02-B167979D50C4}" dt="2021-09-08T10:01:11.568" v="13"/>
          <ac:spMkLst>
            <pc:docMk/>
            <pc:sldMk cId="1050397856" sldId="262"/>
            <ac:spMk id="6" creationId="{BB78E75A-468E-4D8A-8B08-6EE46D53250B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10:01:21.240" v="15"/>
          <ac:spMkLst>
            <pc:docMk/>
            <pc:sldMk cId="1050397856" sldId="262"/>
            <ac:spMk id="9" creationId="{42A4FC2C-047E-45A5-965D-8E1E3BF09BC6}"/>
          </ac:spMkLst>
        </pc:spChg>
        <pc:picChg chg="add del mod ord">
          <ac:chgData name="Elžbieta Banytė" userId="S::elzbieta.banyte@akulvietis.lt::2df2dbdc-8add-4ac6-aa69-3b66256cde8c" providerId="AD" clId="Web-{48458D36-DDF0-CED4-3B02-B167979D50C4}" dt="2021-09-08T10:01:21.240" v="15"/>
          <ac:picMkLst>
            <pc:docMk/>
            <pc:sldMk cId="1050397856" sldId="262"/>
            <ac:picMk id="4" creationId="{A369295D-0520-4F0D-8EF7-55DF17ECDC50}"/>
          </ac:picMkLst>
        </pc:picChg>
      </pc:sldChg>
      <pc:sldChg chg="addSp delSp modSp new mod setBg">
        <pc:chgData name="Elžbieta Banytė" userId="S::elzbieta.banyte@akulvietis.lt::2df2dbdc-8add-4ac6-aa69-3b66256cde8c" providerId="AD" clId="Web-{48458D36-DDF0-CED4-3B02-B167979D50C4}" dt="2021-09-08T10:02:24.788" v="19"/>
        <pc:sldMkLst>
          <pc:docMk/>
          <pc:sldMk cId="4063793166" sldId="263"/>
        </pc:sldMkLst>
        <pc:spChg chg="del">
          <ac:chgData name="Elžbieta Banytė" userId="S::elzbieta.banyte@akulvietis.lt::2df2dbdc-8add-4ac6-aa69-3b66256cde8c" providerId="AD" clId="Web-{48458D36-DDF0-CED4-3B02-B167979D50C4}" dt="2021-09-08T10:02:21.898" v="18"/>
          <ac:spMkLst>
            <pc:docMk/>
            <pc:sldMk cId="4063793166" sldId="263"/>
            <ac:spMk id="2" creationId="{A55A2147-0632-41DF-A1C6-987DE2142F3A}"/>
          </ac:spMkLst>
        </pc:spChg>
        <pc:spChg chg="del">
          <ac:chgData name="Elžbieta Banytė" userId="S::elzbieta.banyte@akulvietis.lt::2df2dbdc-8add-4ac6-aa69-3b66256cde8c" providerId="AD" clId="Web-{48458D36-DDF0-CED4-3B02-B167979D50C4}" dt="2021-09-08T10:02:19.585" v="17"/>
          <ac:spMkLst>
            <pc:docMk/>
            <pc:sldMk cId="4063793166" sldId="263"/>
            <ac:spMk id="3" creationId="{06F65D03-8C5F-436F-AD93-926E3897A71C}"/>
          </ac:spMkLst>
        </pc:spChg>
        <pc:spChg chg="add">
          <ac:chgData name="Elžbieta Banytė" userId="S::elzbieta.banyte@akulvietis.lt::2df2dbdc-8add-4ac6-aa69-3b66256cde8c" providerId="AD" clId="Web-{48458D36-DDF0-CED4-3B02-B167979D50C4}" dt="2021-09-08T10:02:24.788" v="19"/>
          <ac:spMkLst>
            <pc:docMk/>
            <pc:sldMk cId="4063793166" sldId="263"/>
            <ac:spMk id="9" creationId="{42A4FC2C-047E-45A5-965D-8E1E3BF09BC6}"/>
          </ac:spMkLst>
        </pc:spChg>
        <pc:picChg chg="add mod ord">
          <ac:chgData name="Elžbieta Banytė" userId="S::elzbieta.banyte@akulvietis.lt::2df2dbdc-8add-4ac6-aa69-3b66256cde8c" providerId="AD" clId="Web-{48458D36-DDF0-CED4-3B02-B167979D50C4}" dt="2021-09-08T10:02:24.788" v="19"/>
          <ac:picMkLst>
            <pc:docMk/>
            <pc:sldMk cId="4063793166" sldId="263"/>
            <ac:picMk id="4" creationId="{1F0CDAFF-1FD3-4242-93B7-B3D3E3444B66}"/>
          </ac:picMkLst>
        </pc:picChg>
      </pc:sldChg>
    </pc:docChg>
  </pc:docChgLst>
  <pc:docChgLst>
    <pc:chgData name="Elžbieta Banytė" userId="S::elzbieta.banyte@akulvietis.lt::2df2dbdc-8add-4ac6-aa69-3b66256cde8c" providerId="AD" clId="Web-{0CC20303-7A43-49CE-A39E-E3337C9D5060}"/>
    <pc:docChg chg="addSld delSld modSld">
      <pc:chgData name="Elžbieta Banytė" userId="S::elzbieta.banyte@akulvietis.lt::2df2dbdc-8add-4ac6-aa69-3b66256cde8c" providerId="AD" clId="Web-{0CC20303-7A43-49CE-A39E-E3337C9D5060}" dt="2021-09-08T13:27:50.180" v="171" actId="20577"/>
      <pc:docMkLst>
        <pc:docMk/>
      </pc:docMkLst>
      <pc:sldChg chg="modSp">
        <pc:chgData name="Elžbieta Banytė" userId="S::elzbieta.banyte@akulvietis.lt::2df2dbdc-8add-4ac6-aa69-3b66256cde8c" providerId="AD" clId="Web-{0CC20303-7A43-49CE-A39E-E3337C9D5060}" dt="2021-09-08T13:22:35.922" v="100" actId="20577"/>
        <pc:sldMkLst>
          <pc:docMk/>
          <pc:sldMk cId="1279167839" sldId="259"/>
        </pc:sldMkLst>
        <pc:spChg chg="mod">
          <ac:chgData name="Elžbieta Banytė" userId="S::elzbieta.banyte@akulvietis.lt::2df2dbdc-8add-4ac6-aa69-3b66256cde8c" providerId="AD" clId="Web-{0CC20303-7A43-49CE-A39E-E3337C9D5060}" dt="2021-09-08T13:22:35.922" v="100" actId="20577"/>
          <ac:spMkLst>
            <pc:docMk/>
            <pc:sldMk cId="1279167839" sldId="259"/>
            <ac:spMk id="3" creationId="{5B41F06B-B9C9-8E41-9029-AB3139304C0D}"/>
          </ac:spMkLst>
        </pc:spChg>
      </pc:sldChg>
      <pc:sldChg chg="del">
        <pc:chgData name="Elžbieta Banytė" userId="S::elzbieta.banyte@akulvietis.lt::2df2dbdc-8add-4ac6-aa69-3b66256cde8c" providerId="AD" clId="Web-{0CC20303-7A43-49CE-A39E-E3337C9D5060}" dt="2021-09-08T13:23:02.235" v="101"/>
        <pc:sldMkLst>
          <pc:docMk/>
          <pc:sldMk cId="2154029505" sldId="260"/>
        </pc:sldMkLst>
      </pc:sldChg>
      <pc:sldChg chg="addSp delSp modSp new mod setBg">
        <pc:chgData name="Elžbieta Banytė" userId="S::elzbieta.banyte@akulvietis.lt::2df2dbdc-8add-4ac6-aa69-3b66256cde8c" providerId="AD" clId="Web-{0CC20303-7A43-49CE-A39E-E3337C9D5060}" dt="2021-09-08T13:11:11.781" v="13" actId="1076"/>
        <pc:sldMkLst>
          <pc:docMk/>
          <pc:sldMk cId="551806699" sldId="264"/>
        </pc:sldMkLst>
        <pc:spChg chg="del">
          <ac:chgData name="Elžbieta Banytė" userId="S::elzbieta.banyte@akulvietis.lt::2df2dbdc-8add-4ac6-aa69-3b66256cde8c" providerId="AD" clId="Web-{0CC20303-7A43-49CE-A39E-E3337C9D5060}" dt="2021-09-08T13:10:41.343" v="4"/>
          <ac:spMkLst>
            <pc:docMk/>
            <pc:sldMk cId="551806699" sldId="264"/>
            <ac:spMk id="2" creationId="{D1C6D90A-EA4B-4254-9F47-9B99AA90AF7F}"/>
          </ac:spMkLst>
        </pc:spChg>
        <pc:spChg chg="del">
          <ac:chgData name="Elžbieta Banytė" userId="S::elzbieta.banyte@akulvietis.lt::2df2dbdc-8add-4ac6-aa69-3b66256cde8c" providerId="AD" clId="Web-{0CC20303-7A43-49CE-A39E-E3337C9D5060}" dt="2021-09-08T13:10:38.577" v="3"/>
          <ac:spMkLst>
            <pc:docMk/>
            <pc:sldMk cId="551806699" sldId="264"/>
            <ac:spMk id="3" creationId="{73C52DB0-1E1D-4CD6-889F-0F9AFBCBE57E}"/>
          </ac:spMkLst>
        </pc:spChg>
        <pc:spChg chg="add mod">
          <ac:chgData name="Elžbieta Banytė" userId="S::elzbieta.banyte@akulvietis.lt::2df2dbdc-8add-4ac6-aa69-3b66256cde8c" providerId="AD" clId="Web-{0CC20303-7A43-49CE-A39E-E3337C9D5060}" dt="2021-09-08T13:11:11.781" v="13" actId="1076"/>
          <ac:spMkLst>
            <pc:docMk/>
            <pc:sldMk cId="551806699" sldId="264"/>
            <ac:spMk id="5" creationId="{2B8F204D-E91F-40C0-970F-A06DB2E3B8F9}"/>
          </ac:spMkLst>
        </pc:spChg>
        <pc:spChg chg="add">
          <ac:chgData name="Elžbieta Banytė" userId="S::elzbieta.banyte@akulvietis.lt::2df2dbdc-8add-4ac6-aa69-3b66256cde8c" providerId="AD" clId="Web-{0CC20303-7A43-49CE-A39E-E3337C9D5060}" dt="2021-09-08T13:10:41.343" v="4"/>
          <ac:spMkLst>
            <pc:docMk/>
            <pc:sldMk cId="551806699" sldId="264"/>
            <ac:spMk id="9" creationId="{42A4FC2C-047E-45A5-965D-8E1E3BF09BC6}"/>
          </ac:spMkLst>
        </pc:spChg>
        <pc:picChg chg="add mod ord">
          <ac:chgData name="Elžbieta Banytė" userId="S::elzbieta.banyte@akulvietis.lt::2df2dbdc-8add-4ac6-aa69-3b66256cde8c" providerId="AD" clId="Web-{0CC20303-7A43-49CE-A39E-E3337C9D5060}" dt="2021-09-08T13:10:41.343" v="4"/>
          <ac:picMkLst>
            <pc:docMk/>
            <pc:sldMk cId="551806699" sldId="264"/>
            <ac:picMk id="4" creationId="{D6AADC72-6FB4-4D0C-9E9A-FC8113438C48}"/>
          </ac:picMkLst>
        </pc:picChg>
      </pc:sldChg>
      <pc:sldChg chg="addSp delSp modSp new mod setBg">
        <pc:chgData name="Elžbieta Banytė" userId="S::elzbieta.banyte@akulvietis.lt::2df2dbdc-8add-4ac6-aa69-3b66256cde8c" providerId="AD" clId="Web-{0CC20303-7A43-49CE-A39E-E3337C9D5060}" dt="2021-09-08T13:16:03.350" v="42" actId="20577"/>
        <pc:sldMkLst>
          <pc:docMk/>
          <pc:sldMk cId="569109459" sldId="265"/>
        </pc:sldMkLst>
        <pc:spChg chg="del mod">
          <ac:chgData name="Elžbieta Banytė" userId="S::elzbieta.banyte@akulvietis.lt::2df2dbdc-8add-4ac6-aa69-3b66256cde8c" providerId="AD" clId="Web-{0CC20303-7A43-49CE-A39E-E3337C9D5060}" dt="2021-09-08T13:14:28.942" v="35"/>
          <ac:spMkLst>
            <pc:docMk/>
            <pc:sldMk cId="569109459" sldId="265"/>
            <ac:spMk id="2" creationId="{93C9033B-9E0C-4169-AA54-E64EE973C8C1}"/>
          </ac:spMkLst>
        </pc:spChg>
        <pc:spChg chg="del">
          <ac:chgData name="Elžbieta Banytė" userId="S::elzbieta.banyte@akulvietis.lt::2df2dbdc-8add-4ac6-aa69-3b66256cde8c" providerId="AD" clId="Web-{0CC20303-7A43-49CE-A39E-E3337C9D5060}" dt="2021-09-08T13:14:00.176" v="30"/>
          <ac:spMkLst>
            <pc:docMk/>
            <pc:sldMk cId="569109459" sldId="265"/>
            <ac:spMk id="3" creationId="{59297EBE-F243-4140-AC1C-6E66038536AD}"/>
          </ac:spMkLst>
        </pc:spChg>
        <pc:spChg chg="add mod">
          <ac:chgData name="Elžbieta Banytė" userId="S::elzbieta.banyte@akulvietis.lt::2df2dbdc-8add-4ac6-aa69-3b66256cde8c" providerId="AD" clId="Web-{0CC20303-7A43-49CE-A39E-E3337C9D5060}" dt="2021-09-08T13:16:03.350" v="42" actId="20577"/>
          <ac:spMkLst>
            <pc:docMk/>
            <pc:sldMk cId="569109459" sldId="265"/>
            <ac:spMk id="5" creationId="{DC7F6B78-2741-4800-9438-0D017BBF3341}"/>
          </ac:spMkLst>
        </pc:spChg>
        <pc:spChg chg="add del">
          <ac:chgData name="Elžbieta Banytė" userId="S::elzbieta.banyte@akulvietis.lt::2df2dbdc-8add-4ac6-aa69-3b66256cde8c" providerId="AD" clId="Web-{0CC20303-7A43-49CE-A39E-E3337C9D5060}" dt="2021-09-08T13:14:17.301" v="32"/>
          <ac:spMkLst>
            <pc:docMk/>
            <pc:sldMk cId="569109459" sldId="265"/>
            <ac:spMk id="8" creationId="{E8B322D4-8B3F-48B3-8BE9-99A5C8737018}"/>
          </ac:spMkLst>
        </pc:spChg>
        <pc:picChg chg="add mod ord">
          <ac:chgData name="Elžbieta Banytė" userId="S::elzbieta.banyte@akulvietis.lt::2df2dbdc-8add-4ac6-aa69-3b66256cde8c" providerId="AD" clId="Web-{0CC20303-7A43-49CE-A39E-E3337C9D5060}" dt="2021-09-08T13:14:26.114" v="34" actId="14100"/>
          <ac:picMkLst>
            <pc:docMk/>
            <pc:sldMk cId="569109459" sldId="265"/>
            <ac:picMk id="4" creationId="{ACBBFBE2-8DD7-4202-A520-3B9C8FA56D15}"/>
          </ac:picMkLst>
        </pc:picChg>
      </pc:sldChg>
      <pc:sldChg chg="modSp new">
        <pc:chgData name="Elžbieta Banytė" userId="S::elzbieta.banyte@akulvietis.lt::2df2dbdc-8add-4ac6-aa69-3b66256cde8c" providerId="AD" clId="Web-{0CC20303-7A43-49CE-A39E-E3337C9D5060}" dt="2021-09-08T13:27:50.180" v="171" actId="20577"/>
        <pc:sldMkLst>
          <pc:docMk/>
          <pc:sldMk cId="1820550061" sldId="266"/>
        </pc:sldMkLst>
        <pc:spChg chg="mod">
          <ac:chgData name="Elžbieta Banytė" userId="S::elzbieta.banyte@akulvietis.lt::2df2dbdc-8add-4ac6-aa69-3b66256cde8c" providerId="AD" clId="Web-{0CC20303-7A43-49CE-A39E-E3337C9D5060}" dt="2021-09-08T13:27:14.585" v="105" actId="20577"/>
          <ac:spMkLst>
            <pc:docMk/>
            <pc:sldMk cId="1820550061" sldId="266"/>
            <ac:spMk id="2" creationId="{A1319C9C-805E-4C13-873B-FD59644C097F}"/>
          </ac:spMkLst>
        </pc:spChg>
        <pc:spChg chg="mod">
          <ac:chgData name="Elžbieta Banytė" userId="S::elzbieta.banyte@akulvietis.lt::2df2dbdc-8add-4ac6-aa69-3b66256cde8c" providerId="AD" clId="Web-{0CC20303-7A43-49CE-A39E-E3337C9D5060}" dt="2021-09-08T13:27:50.180" v="171" actId="20577"/>
          <ac:spMkLst>
            <pc:docMk/>
            <pc:sldMk cId="1820550061" sldId="266"/>
            <ac:spMk id="3" creationId="{D827A4CF-2870-496A-8AC1-40DE8993858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AC9BD1-A347-6647-BF4C-5B346DBAF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38F6540B-7939-0A4F-AB62-C785383CA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27074AF-F4D6-2A48-A794-FE03B178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3DF3ADF-33D7-9E40-A9D0-B922FA0B9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0CF10C7-2D67-DA4E-8036-73799C16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3905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144C488-EBB8-3A41-8AB8-848A33D3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D992523-F746-624C-BBCC-0286AD600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435420C-B149-6445-9DB3-2827ED74B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164D726-1BF1-1C44-9BDF-5B6963CE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97C8455-17B1-C347-80BF-4AD8D323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556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77AA794-3408-DD40-81FC-38068AA4C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1B22207-A02B-4441-8C7B-3A4A1BA85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598F199-5133-CE4E-B1FD-C9817509D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5A93B12-4597-0F48-9EE7-EBF9172BB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59FD8FF-FEC8-F847-ACC5-571BABEF1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817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97459B5-E01B-2B43-870A-4A25C089F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BF97F92-01D8-6B44-A93A-39BA5B351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382FF55C-CF97-BE46-9BEE-66CBD3437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DA7DDDE-C113-A243-B13B-C5E3EDE7E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9FD0BEFB-9652-DE4D-802D-C074CCBA0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B8FEC7E-515B-474D-A2B4-8D5EA7FD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411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F3C154B-AFA0-BF4C-9A04-6F858286D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C8103EB-1C1A-B140-B1BC-2535460EC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76589F5F-691B-024F-A72C-AF35F0819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ABFB7EAD-6435-F34C-84C0-1637EDB14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1B09776E-3085-704E-8D69-2F5220CF5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758D20C7-8AF3-934D-A9DC-5672930A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C9A9EB52-BA4D-594D-BFF8-E909C8D6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3F48BF6C-AD8F-EE4A-B378-3F50F15EA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088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B6D7029-68D3-9D48-8007-C6746CD6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85E56F8B-A0B3-6840-9889-B7CAB8348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71655207-0B5E-8043-820E-E719C9232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1C028F3E-6194-EB4C-B368-7E0C5FCEE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8066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4F2BD89B-B94A-0946-8589-43AFEA793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851B15D0-74C4-7A4A-8751-735BD19E3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3A49D09-6A6F-474B-A543-24C50A43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75642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101559A-A3BC-7549-9C52-45257420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D79849D-B968-4F43-97AF-2FB09E3A2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0443FC3E-B92F-7A43-9BA9-1C50459E2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AD58608-08F9-3B48-8FEC-F5B0775C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5985E4D-2B19-DE45-B0AB-B4BF2251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5CEDF4F-AE3A-E64C-BE16-33ED41FC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395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4EE080D-2BDB-0140-A927-CC5BEEC87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B7F7BDAB-A5AD-134F-B5D6-9E8471731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349CAF5-3476-D94F-BCDC-05439B22D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05CEFD0F-056F-FA46-9E9A-A218F8AB5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47776524-1723-A94A-9F92-4E9EF74A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8BCA2E48-6A1C-BB46-BFBB-6C6FF0F8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393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7FCBC6A-38FC-AC45-8A20-527DFAE8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1F5BDCB4-84B0-D949-8708-B11309085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BABF079-F95C-BB4A-83E8-0D9B746D9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2C416BE-BF17-8247-9F4F-C7F2D4237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9F76EE6-D457-D349-B1F2-F072D113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671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D9D7F92C-961F-9C4E-AD06-D3FE47C94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8F91FB91-4D28-5F4E-8261-4DF68FCF1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7A50599-B356-234D-A025-F4204FFE9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57F8250-4752-9E40-AEDF-AAD3A2586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4842A44-CEE4-2F44-A8B1-ACC9DF68A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113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AB868DD1-8945-E44B-B685-130DE7FB1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129F490-F825-6043-9148-4D5CB7F70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96DA896-5991-F745-9486-8C2AD825AE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C50F8-408B-804C-A538-1FF25099DED3}" type="datetimeFigureOut">
              <a:rPr lang="lt-LT" smtClean="0"/>
              <a:t>2021-09-08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1ED64A2-D178-8C40-AB12-EF9D73023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73F4B86-18B6-2A43-B529-3240FFC38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ACC2E-904F-C343-927F-0F4DC992FD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321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DBB001C6-1987-D84F-B723-9DBDEE956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lt-LT" sz="5200">
                <a:solidFill>
                  <a:schemeClr val="tx2"/>
                </a:solidFill>
              </a:rPr>
              <a:t>Indijos arijų dvasinis pasaulis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0BC3F851-FDF5-534E-9DDA-D4754FCFA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endParaRPr lang="lt-LT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573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7507AEF5-06B3-9748-87D9-A257BB9B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lt-LT" sz="4000">
                <a:solidFill>
                  <a:schemeClr val="tx2"/>
                </a:solidFill>
              </a:rPr>
              <a:t>Kas tie arijai?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56955BF-91C2-AC4B-9AEF-B35506DBB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r>
              <a:rPr lang="lt-LT" sz="1800">
                <a:solidFill>
                  <a:schemeClr val="tx2"/>
                </a:solidFill>
              </a:rPr>
              <a:t>Apie XV a. pr. Kr. Į Indiją įsiveržusios indoeuropiečių gentys.</a:t>
            </a:r>
          </a:p>
          <a:p>
            <a:r>
              <a:rPr lang="lt-LT" sz="1800">
                <a:solidFill>
                  <a:schemeClr val="tx2"/>
                </a:solidFill>
              </a:rPr>
              <a:t>Jiems įsiveržus žlugo dravidų (senųjų juodaodžių Indijos gyventojų) sukurta Indo civilizacija.</a:t>
            </a:r>
          </a:p>
          <a:p>
            <a:r>
              <a:rPr lang="lt-LT" sz="1800">
                <a:solidFill>
                  <a:schemeClr val="tx2"/>
                </a:solidFill>
              </a:rPr>
              <a:t>Trys socialiniai sluoksniai: žyniai (brahmanai), kariai (kšatrijai), žemdirbiai, prekijai, amatininkai (vaišijai).</a:t>
            </a:r>
          </a:p>
          <a:p>
            <a:r>
              <a:rPr lang="lt-LT" sz="1800">
                <a:solidFill>
                  <a:schemeClr val="tx2"/>
                </a:solidFill>
              </a:rPr>
              <a:t>Pasaulį, jų įsivaizdavimu, sudarė trys sferos: dangaus, žemės ir tarpinio pasaulio. Dievai priklausė vienai iš šių sferų.</a:t>
            </a:r>
          </a:p>
          <a:p>
            <a:r>
              <a:rPr lang="lt-LT" sz="1800">
                <a:solidFill>
                  <a:schemeClr val="tx2"/>
                </a:solidFill>
              </a:rPr>
              <a:t>Arijai turėjo šventąją kalbą, kuria rašė šventraščius – vedas. Tai – vedų kalba.</a:t>
            </a:r>
          </a:p>
        </p:txBody>
      </p:sp>
    </p:spTree>
    <p:extLst>
      <p:ext uri="{BB962C8B-B14F-4D97-AF65-F5344CB8AC3E}">
        <p14:creationId xmlns:p14="http://schemas.microsoft.com/office/powerpoint/2010/main" val="591262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7D97E91C-CE04-42E2-99FA-23A6C6312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080" y="-299"/>
            <a:ext cx="9173764" cy="6852997"/>
          </a:xfrm>
        </p:spPr>
      </p:pic>
    </p:spTree>
    <p:extLst>
      <p:ext uri="{BB962C8B-B14F-4D97-AF65-F5344CB8AC3E}">
        <p14:creationId xmlns:p14="http://schemas.microsoft.com/office/powerpoint/2010/main" val="199718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69295D-0520-4F0D-8EF7-55DF17ECD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862" b="41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97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0CDAFF-1FD3-4242-93B7-B3D3E3444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93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BEE8E2E-8C20-9846-B311-6BE627E82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>
            <a:normAutofit/>
          </a:bodyPr>
          <a:lstStyle/>
          <a:p>
            <a:r>
              <a:rPr lang="lt-LT"/>
              <a:t>Pasaulio kilmė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BCBC02-2DDF-E043-A50E-77503A8FE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7456"/>
            <a:ext cx="5097780" cy="379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/>
              <a:t>Tada būties ir nebūties nebuvo,</a:t>
            </a:r>
          </a:p>
          <a:p>
            <a:pPr marL="0" indent="0">
              <a:buNone/>
            </a:pPr>
            <a:r>
              <a:rPr lang="lt-LT" sz="2000"/>
              <a:t>Nei oro, nei dangaus virš jo nebuvo,</a:t>
            </a:r>
          </a:p>
          <a:p>
            <a:pPr marL="0" indent="0">
              <a:buNone/>
            </a:pPr>
            <a:r>
              <a:rPr lang="lt-LT" sz="2000"/>
              <a:t>Kas gaubė ką? Ir kur? Ar kas judėjo?</a:t>
            </a:r>
          </a:p>
          <a:p>
            <a:pPr marL="0" indent="0">
              <a:buNone/>
            </a:pPr>
            <a:r>
              <a:rPr lang="lt-LT" sz="2000"/>
              <a:t>Gal buvo tai vanduo, gelmė bedugnė?</a:t>
            </a:r>
          </a:p>
          <a:p>
            <a:pPr marL="0" indent="0">
              <a:buNone/>
            </a:pPr>
            <a:endParaRPr lang="lt-LT" sz="2000"/>
          </a:p>
          <a:p>
            <a:pPr marL="0" indent="0">
              <a:buNone/>
            </a:pPr>
            <a:r>
              <a:rPr lang="lt-LT" sz="2000"/>
              <a:t>Nebuvo dar mirties, nemirtingumo,</a:t>
            </a:r>
          </a:p>
          <a:p>
            <a:pPr marL="0" indent="0">
              <a:buNone/>
            </a:pPr>
            <a:r>
              <a:rPr lang="lt-LT" sz="2000"/>
              <a:t>Dienos-nakties joks ženklas dar neskyrė.</a:t>
            </a:r>
          </a:p>
          <a:p>
            <a:pPr marL="0" indent="0">
              <a:buNone/>
            </a:pPr>
            <a:r>
              <a:rPr lang="lt-LT" sz="2000"/>
              <a:t>Tik Viena sau be judesio alsavo,</a:t>
            </a:r>
          </a:p>
          <a:p>
            <a:pPr marL="0" indent="0">
              <a:buNone/>
            </a:pPr>
            <a:r>
              <a:rPr lang="lt-LT" sz="2000"/>
              <a:t>Daugiau išvis nebuvo nieko kita.</a:t>
            </a:r>
          </a:p>
          <a:p>
            <a:endParaRPr lang="lt-LT" sz="2000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EC672A73-659C-AA49-86CB-C5ED99CD3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177456"/>
            <a:ext cx="5097780" cy="379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/>
              <a:t>Pradžioj tamsa apgaubus laikė tamsą,</a:t>
            </a:r>
          </a:p>
          <a:p>
            <a:pPr marL="0" indent="0">
              <a:buNone/>
            </a:pPr>
            <a:r>
              <a:rPr lang="lt-LT" sz="2400"/>
              <a:t>Tik maišatis, bedugnė be skirtybių,</a:t>
            </a:r>
          </a:p>
          <a:p>
            <a:pPr marL="0" indent="0">
              <a:buNone/>
            </a:pPr>
            <a:r>
              <a:rPr lang="lt-LT" sz="2400"/>
              <a:t>Visur belytė tuštuma plytėjo,</a:t>
            </a:r>
          </a:p>
          <a:p>
            <a:pPr marL="0" indent="0">
              <a:buNone/>
            </a:pPr>
            <a:r>
              <a:rPr lang="lt-LT" sz="2400"/>
              <a:t>Kol Vienąjį kaitros galia pagimdė.</a:t>
            </a:r>
          </a:p>
          <a:p>
            <a:pPr marL="0" indent="0">
              <a:buNone/>
            </a:pPr>
            <a:endParaRPr lang="lt-LT" sz="2400"/>
          </a:p>
          <a:p>
            <a:pPr marL="0" indent="0">
              <a:buNone/>
            </a:pPr>
            <a:r>
              <a:rPr lang="lt-LT" sz="2400"/>
              <a:t>(Vertė K. Platelis)</a:t>
            </a:r>
          </a:p>
        </p:txBody>
      </p:sp>
    </p:spTree>
    <p:extLst>
      <p:ext uri="{BB962C8B-B14F-4D97-AF65-F5344CB8AC3E}">
        <p14:creationId xmlns:p14="http://schemas.microsoft.com/office/powerpoint/2010/main" val="383016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4F03329F-F23D-674A-956D-30A6B7D31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lt-LT" sz="4000">
                <a:solidFill>
                  <a:schemeClr val="tx2"/>
                </a:solidFill>
              </a:rPr>
              <a:t>Vedų dievai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B41F06B-B9C9-8E41-9029-AB3139304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r>
              <a:rPr lang="lt-LT" sz="1800" dirty="0">
                <a:solidFill>
                  <a:schemeClr val="tx2"/>
                </a:solidFill>
              </a:rPr>
              <a:t>Įvairiose „Rigvedos“ vietose pateikiami skirtingi dievų skaičiai: nuo 33 iki 3339.</a:t>
            </a:r>
          </a:p>
          <a:p>
            <a:r>
              <a:rPr lang="lt-LT" sz="1800" dirty="0">
                <a:solidFill>
                  <a:schemeClr val="tx2"/>
                </a:solidFill>
              </a:rPr>
              <a:t>Dangaus sferos dievai: Indra, dangaus valdovas; pasaulio tvarkos prižiūrėtojai </a:t>
            </a:r>
            <a:r>
              <a:rPr lang="lt-LT" sz="1800" dirty="0" err="1">
                <a:solidFill>
                  <a:schemeClr val="tx2"/>
                </a:solidFill>
              </a:rPr>
              <a:t>Varuna</a:t>
            </a:r>
            <a:r>
              <a:rPr lang="lt-LT" sz="1800" dirty="0">
                <a:solidFill>
                  <a:schemeClr val="tx2"/>
                </a:solidFill>
              </a:rPr>
              <a:t> ir Mitra; saulės dievybės </a:t>
            </a:r>
            <a:r>
              <a:rPr lang="lt-LT" sz="1800" dirty="0" err="1">
                <a:solidFill>
                  <a:schemeClr val="tx2"/>
                </a:solidFill>
              </a:rPr>
              <a:t>Sūrjas</a:t>
            </a:r>
            <a:r>
              <a:rPr lang="lt-LT" sz="1800" dirty="0">
                <a:solidFill>
                  <a:schemeClr val="tx2"/>
                </a:solidFill>
              </a:rPr>
              <a:t>, </a:t>
            </a:r>
            <a:r>
              <a:rPr lang="lt-LT" sz="1800" dirty="0" err="1">
                <a:solidFill>
                  <a:schemeClr val="tx2"/>
                </a:solidFill>
              </a:rPr>
              <a:t>Savitrė</a:t>
            </a:r>
            <a:r>
              <a:rPr lang="lt-LT" sz="1800" dirty="0">
                <a:solidFill>
                  <a:schemeClr val="tx2"/>
                </a:solidFill>
              </a:rPr>
              <a:t>, </a:t>
            </a:r>
            <a:r>
              <a:rPr lang="lt-LT" sz="1800" dirty="0" err="1">
                <a:solidFill>
                  <a:schemeClr val="tx2"/>
                </a:solidFill>
              </a:rPr>
              <a:t>Pušanas</a:t>
            </a:r>
            <a:r>
              <a:rPr lang="lt-LT" sz="1800" dirty="0">
                <a:solidFill>
                  <a:schemeClr val="tx2"/>
                </a:solidFill>
              </a:rPr>
              <a:t>, </a:t>
            </a:r>
            <a:r>
              <a:rPr lang="lt-LT" sz="1800" dirty="0" err="1">
                <a:solidFill>
                  <a:schemeClr val="tx2"/>
                </a:solidFill>
              </a:rPr>
              <a:t>Višnus</a:t>
            </a:r>
            <a:r>
              <a:rPr lang="lt-LT" sz="1800" dirty="0">
                <a:solidFill>
                  <a:schemeClr val="tx2"/>
                </a:solidFill>
              </a:rPr>
              <a:t>.</a:t>
            </a:r>
            <a:endParaRPr lang="lt-LT" sz="1800" dirty="0">
              <a:solidFill>
                <a:schemeClr val="tx2"/>
              </a:solidFill>
              <a:cs typeface="Calibri"/>
            </a:endParaRPr>
          </a:p>
          <a:p>
            <a:r>
              <a:rPr lang="lt-LT" sz="1800" dirty="0">
                <a:solidFill>
                  <a:schemeClr val="tx2"/>
                </a:solidFill>
              </a:rPr>
              <a:t>Tarpinio (erdvės) pasaulio dievai – </a:t>
            </a:r>
            <a:r>
              <a:rPr lang="lt-LT" sz="1800" dirty="0" err="1">
                <a:solidFill>
                  <a:schemeClr val="tx2"/>
                </a:solidFill>
              </a:rPr>
              <a:t>griausmavaldis</a:t>
            </a:r>
            <a:r>
              <a:rPr lang="lt-LT" sz="1800" dirty="0">
                <a:solidFill>
                  <a:schemeClr val="tx2"/>
                </a:solidFill>
              </a:rPr>
              <a:t> Mitra, audrų dievas </a:t>
            </a:r>
            <a:r>
              <a:rPr lang="lt-LT" sz="1800" dirty="0" err="1">
                <a:solidFill>
                  <a:schemeClr val="tx2"/>
                </a:solidFill>
              </a:rPr>
              <a:t>Rudra</a:t>
            </a:r>
            <a:r>
              <a:rPr lang="lt-LT" sz="1800" dirty="0">
                <a:solidFill>
                  <a:schemeClr val="tx2"/>
                </a:solidFill>
              </a:rPr>
              <a:t> ir jo sūnūs </a:t>
            </a:r>
            <a:r>
              <a:rPr lang="lt-LT" sz="1800" dirty="0" err="1">
                <a:solidFill>
                  <a:schemeClr val="tx2"/>
                </a:solidFill>
              </a:rPr>
              <a:t>Marutai</a:t>
            </a:r>
            <a:r>
              <a:rPr lang="lt-LT" sz="1800" dirty="0">
                <a:solidFill>
                  <a:schemeClr val="tx2"/>
                </a:solidFill>
              </a:rPr>
              <a:t>.</a:t>
            </a:r>
            <a:endParaRPr lang="lt-LT" sz="1800" dirty="0">
              <a:solidFill>
                <a:schemeClr val="tx2"/>
              </a:solidFill>
              <a:cs typeface="Calibri"/>
            </a:endParaRPr>
          </a:p>
          <a:p>
            <a:r>
              <a:rPr lang="lt-LT" sz="1800" dirty="0">
                <a:solidFill>
                  <a:schemeClr val="tx2"/>
                </a:solidFill>
              </a:rPr>
              <a:t>Žemės pasaulio dievai – ugnies dievas, tarpininkas tarp žmonių ir dievų Agnis, vadinamas „dievų burna“, </a:t>
            </a:r>
          </a:p>
          <a:p>
            <a:r>
              <a:rPr lang="lt-LT" sz="1800" dirty="0" err="1">
                <a:solidFill>
                  <a:schemeClr val="tx2"/>
                </a:solidFill>
              </a:rPr>
              <a:t>Soma</a:t>
            </a:r>
            <a:r>
              <a:rPr lang="lt-LT" sz="1800" dirty="0">
                <a:solidFill>
                  <a:schemeClr val="tx2"/>
                </a:solidFill>
              </a:rPr>
              <a:t> - gėrimas, kurį per ritualus, kaip buvo tikima, dalindavosi brahmanai ir dievai; aukojimo išliejimų dievo personifikacija.</a:t>
            </a:r>
            <a:endParaRPr lang="lt-LT" sz="1800" dirty="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9167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AADC72-6FB4-4D0C-9E9A-FC8113438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839" b="161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8F204D-E91F-40C0-970F-A06DB2E3B8F9}"/>
              </a:ext>
            </a:extLst>
          </p:cNvPr>
          <p:cNvSpPr txBox="1"/>
          <p:nvPr/>
        </p:nvSpPr>
        <p:spPr>
          <a:xfrm>
            <a:off x="886522" y="503105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cs typeface="Calibri"/>
              </a:rPr>
              <a:t>Indra</a:t>
            </a:r>
          </a:p>
        </p:txBody>
      </p:sp>
    </p:spTree>
    <p:extLst>
      <p:ext uri="{BB962C8B-B14F-4D97-AF65-F5344CB8AC3E}">
        <p14:creationId xmlns:p14="http://schemas.microsoft.com/office/powerpoint/2010/main" val="55180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ACBBFBE2-8DD7-4202-A520-3B9C8FA56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3180" y="-25806"/>
            <a:ext cx="3793737" cy="688332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7F6B78-2741-4800-9438-0D017BBF3341}"/>
              </a:ext>
            </a:extLst>
          </p:cNvPr>
          <p:cNvSpPr txBox="1"/>
          <p:nvPr/>
        </p:nvSpPr>
        <p:spPr>
          <a:xfrm>
            <a:off x="8339254" y="594174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Agnis</a:t>
            </a:r>
          </a:p>
        </p:txBody>
      </p:sp>
    </p:spTree>
    <p:extLst>
      <p:ext uri="{BB962C8B-B14F-4D97-AF65-F5344CB8AC3E}">
        <p14:creationId xmlns:p14="http://schemas.microsoft.com/office/powerpoint/2010/main" val="569109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9C9C-805E-4C13-873B-FD59644C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Vedos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7A4CF-2870-496A-8AC1-40DE89938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Tai - </a:t>
            </a:r>
            <a:r>
              <a:rPr lang="en-US" dirty="0" err="1">
                <a:cs typeface="Calibri"/>
              </a:rPr>
              <a:t>didžiulis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vedų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sanskrito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kalba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parašytų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tekistų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korpusas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vieni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seniausių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pasaulio</a:t>
            </a:r>
            <a:r>
              <a:rPr lang="en-US">
                <a:cs typeface="Calibri"/>
              </a:rPr>
              <a:t> šventraščių.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Yra</a:t>
            </a:r>
            <a:r>
              <a:rPr lang="en-US" dirty="0">
                <a:cs typeface="Calibri"/>
              </a:rPr>
              <a:t> 4 </a:t>
            </a:r>
            <a:r>
              <a:rPr lang="en-US" dirty="0" err="1">
                <a:cs typeface="Calibri"/>
              </a:rPr>
              <a:t>vedos</a:t>
            </a:r>
            <a:r>
              <a:rPr lang="en-US" dirty="0">
                <a:cs typeface="Calibri"/>
              </a:rPr>
              <a:t>: 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055006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„Office“ tema</vt:lpstr>
      <vt:lpstr>Indijos arijų dvasinis pasaulis</vt:lpstr>
      <vt:lpstr>Kas tie arijai?</vt:lpstr>
      <vt:lpstr>PowerPoint Presentation</vt:lpstr>
      <vt:lpstr>PowerPoint Presentation</vt:lpstr>
      <vt:lpstr>PowerPoint Presentation</vt:lpstr>
      <vt:lpstr>Pasaulio kilmė</vt:lpstr>
      <vt:lpstr>Vedų dievai</vt:lpstr>
      <vt:lpstr>PowerPoint Presentation</vt:lpstr>
      <vt:lpstr>PowerPoint Presentation</vt:lpstr>
      <vt:lpstr>Vedos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Indijos arijų dvasinis pasaulis</dc:title>
  <dc:creator>Elzbieta Banyte</dc:creator>
  <cp:lastModifiedBy>Elzbieta Banyte</cp:lastModifiedBy>
  <cp:revision>47</cp:revision>
  <dcterms:created xsi:type="dcterms:W3CDTF">2021-09-08T04:53:40Z</dcterms:created>
  <dcterms:modified xsi:type="dcterms:W3CDTF">2021-09-08T13:27:55Z</dcterms:modified>
</cp:coreProperties>
</file>