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7" r:id="rId5"/>
    <p:sldId id="260" r:id="rId6"/>
    <p:sldId id="259" r:id="rId7"/>
    <p:sldId id="261" r:id="rId8"/>
    <p:sldId id="262" r:id="rId9"/>
    <p:sldId id="266" r:id="rId10"/>
    <p:sldId id="263" r:id="rId11"/>
    <p:sldId id="264"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6A890E-9404-4251-911B-D12D04410A5E}" v="794" dt="2021-09-14T19:16:00.940"/>
    <p1510:client id="{70AEA80E-53BC-B287-49A3-4D7CA7AAF54B}" v="259" dt="2021-09-15T08:02:47.071"/>
    <p1510:client id="{87BB8829-9B74-F1D7-1A73-76201A17DEE1}" v="391" dt="2021-09-15T16:33:52.0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6B6A890E-9404-4251-911B-D12D04410A5E}"/>
    <pc:docChg chg="modSld">
      <pc:chgData name="" userId="" providerId="" clId="Web-{6B6A890E-9404-4251-911B-D12D04410A5E}" dt="2021-09-14T18:39:43.084" v="5" actId="20577"/>
      <pc:docMkLst>
        <pc:docMk/>
      </pc:docMkLst>
      <pc:sldChg chg="modSp">
        <pc:chgData name="" userId="" providerId="" clId="Web-{6B6A890E-9404-4251-911B-D12D04410A5E}" dt="2021-09-14T18:39:43.084" v="5" actId="20577"/>
        <pc:sldMkLst>
          <pc:docMk/>
          <pc:sldMk cId="424736396" sldId="256"/>
        </pc:sldMkLst>
        <pc:spChg chg="mod">
          <ac:chgData name="" userId="" providerId="" clId="Web-{6B6A890E-9404-4251-911B-D12D04410A5E}" dt="2021-09-14T18:39:43.084" v="5" actId="20577"/>
          <ac:spMkLst>
            <pc:docMk/>
            <pc:sldMk cId="424736396" sldId="256"/>
            <ac:spMk id="2" creationId="{00000000-0000-0000-0000-000000000000}"/>
          </ac:spMkLst>
        </pc:spChg>
      </pc:sldChg>
    </pc:docChg>
  </pc:docChgLst>
  <pc:docChgLst>
    <pc:chgData name="Elžbieta Banytė" userId="S::elzbieta.banyte@akulvietis.lt::2df2dbdc-8add-4ac6-aa69-3b66256cde8c" providerId="AD" clId="Web-{6B6A890E-9404-4251-911B-D12D04410A5E}"/>
    <pc:docChg chg="addSld modSld addMainMaster delMainMaster">
      <pc:chgData name="Elžbieta Banytė" userId="S::elzbieta.banyte@akulvietis.lt::2df2dbdc-8add-4ac6-aa69-3b66256cde8c" providerId="AD" clId="Web-{6B6A890E-9404-4251-911B-D12D04410A5E}" dt="2021-09-14T19:16:00.940" v="392" actId="20577"/>
      <pc:docMkLst>
        <pc:docMk/>
      </pc:docMkLst>
      <pc:sldChg chg="addSp modSp mod setBg modClrScheme addAnim chgLayout">
        <pc:chgData name="Elžbieta Banytė" userId="S::elzbieta.banyte@akulvietis.lt::2df2dbdc-8add-4ac6-aa69-3b66256cde8c" providerId="AD" clId="Web-{6B6A890E-9404-4251-911B-D12D04410A5E}" dt="2021-09-14T19:06:22.694" v="282"/>
        <pc:sldMkLst>
          <pc:docMk/>
          <pc:sldMk cId="424736396" sldId="256"/>
        </pc:sldMkLst>
        <pc:spChg chg="mod">
          <ac:chgData name="Elžbieta Banytė" userId="S::elzbieta.banyte@akulvietis.lt::2df2dbdc-8add-4ac6-aa69-3b66256cde8c" providerId="AD" clId="Web-{6B6A890E-9404-4251-911B-D12D04410A5E}" dt="2021-09-14T18:39:57.631" v="6"/>
          <ac:spMkLst>
            <pc:docMk/>
            <pc:sldMk cId="424736396" sldId="256"/>
            <ac:spMk id="2" creationId="{00000000-0000-0000-0000-000000000000}"/>
          </ac:spMkLst>
        </pc:spChg>
        <pc:spChg chg="mod">
          <ac:chgData name="Elžbieta Banytė" userId="S::elzbieta.banyte@akulvietis.lt::2df2dbdc-8add-4ac6-aa69-3b66256cde8c" providerId="AD" clId="Web-{6B6A890E-9404-4251-911B-D12D04410A5E}" dt="2021-09-14T18:40:13.287" v="16" actId="20577"/>
          <ac:spMkLst>
            <pc:docMk/>
            <pc:sldMk cId="424736396" sldId="256"/>
            <ac:spMk id="3" creationId="{00000000-0000-0000-0000-000000000000}"/>
          </ac:spMkLst>
        </pc:spChg>
        <pc:spChg chg="add">
          <ac:chgData name="Elžbieta Banytė" userId="S::elzbieta.banyte@akulvietis.lt::2df2dbdc-8add-4ac6-aa69-3b66256cde8c" providerId="AD" clId="Web-{6B6A890E-9404-4251-911B-D12D04410A5E}" dt="2021-09-14T18:39:57.631" v="6"/>
          <ac:spMkLst>
            <pc:docMk/>
            <pc:sldMk cId="424736396" sldId="256"/>
            <ac:spMk id="9" creationId="{9B7AD9F6-8CE7-4299-8FC6-328F4DCD3FF9}"/>
          </ac:spMkLst>
        </pc:spChg>
        <pc:spChg chg="add">
          <ac:chgData name="Elžbieta Banytė" userId="S::elzbieta.banyte@akulvietis.lt::2df2dbdc-8add-4ac6-aa69-3b66256cde8c" providerId="AD" clId="Web-{6B6A890E-9404-4251-911B-D12D04410A5E}" dt="2021-09-14T18:39:57.631" v="6"/>
          <ac:spMkLst>
            <pc:docMk/>
            <pc:sldMk cId="424736396" sldId="256"/>
            <ac:spMk id="11" creationId="{F49775AF-8896-43EE-92C6-83497D6DC56F}"/>
          </ac:spMkLst>
        </pc:spChg>
        <pc:picChg chg="add mod">
          <ac:chgData name="Elžbieta Banytė" userId="S::elzbieta.banyte@akulvietis.lt::2df2dbdc-8add-4ac6-aa69-3b66256cde8c" providerId="AD" clId="Web-{6B6A890E-9404-4251-911B-D12D04410A5E}" dt="2021-09-14T19:06:22.694" v="282"/>
          <ac:picMkLst>
            <pc:docMk/>
            <pc:sldMk cId="424736396" sldId="256"/>
            <ac:picMk id="4" creationId="{888B1CD1-7D4B-4473-B72F-4B3EDCA4997C}"/>
          </ac:picMkLst>
        </pc:picChg>
      </pc:sldChg>
      <pc:sldChg chg="modSp new">
        <pc:chgData name="Elžbieta Banytė" userId="S::elzbieta.banyte@akulvietis.lt::2df2dbdc-8add-4ac6-aa69-3b66256cde8c" providerId="AD" clId="Web-{6B6A890E-9404-4251-911B-D12D04410A5E}" dt="2021-09-14T18:47:44.030" v="179" actId="20577"/>
        <pc:sldMkLst>
          <pc:docMk/>
          <pc:sldMk cId="2807822851" sldId="257"/>
        </pc:sldMkLst>
        <pc:spChg chg="mod">
          <ac:chgData name="Elžbieta Banytė" userId="S::elzbieta.banyte@akulvietis.lt::2df2dbdc-8add-4ac6-aa69-3b66256cde8c" providerId="AD" clId="Web-{6B6A890E-9404-4251-911B-D12D04410A5E}" dt="2021-09-14T18:41:59.945" v="22" actId="20577"/>
          <ac:spMkLst>
            <pc:docMk/>
            <pc:sldMk cId="2807822851" sldId="257"/>
            <ac:spMk id="2" creationId="{22989C95-9B31-4808-A2F7-FD7085A37E4C}"/>
          </ac:spMkLst>
        </pc:spChg>
        <pc:spChg chg="mod">
          <ac:chgData name="Elžbieta Banytė" userId="S::elzbieta.banyte@akulvietis.lt::2df2dbdc-8add-4ac6-aa69-3b66256cde8c" providerId="AD" clId="Web-{6B6A890E-9404-4251-911B-D12D04410A5E}" dt="2021-09-14T18:47:44.030" v="179" actId="20577"/>
          <ac:spMkLst>
            <pc:docMk/>
            <pc:sldMk cId="2807822851" sldId="257"/>
            <ac:spMk id="3" creationId="{2A32C534-4AEA-443E-B8B1-3EFE89EDD1D2}"/>
          </ac:spMkLst>
        </pc:spChg>
      </pc:sldChg>
      <pc:sldChg chg="addSp delSp modSp new mod setBg">
        <pc:chgData name="Elžbieta Banytė" userId="S::elzbieta.banyte@akulvietis.lt::2df2dbdc-8add-4ac6-aa69-3b66256cde8c" providerId="AD" clId="Web-{6B6A890E-9404-4251-911B-D12D04410A5E}" dt="2021-09-14T19:00:28.825" v="281" actId="20577"/>
        <pc:sldMkLst>
          <pc:docMk/>
          <pc:sldMk cId="3503376433" sldId="258"/>
        </pc:sldMkLst>
        <pc:spChg chg="mod">
          <ac:chgData name="Elžbieta Banytė" userId="S::elzbieta.banyte@akulvietis.lt::2df2dbdc-8add-4ac6-aa69-3b66256cde8c" providerId="AD" clId="Web-{6B6A890E-9404-4251-911B-D12D04410A5E}" dt="2021-09-14T18:54:48.116" v="259"/>
          <ac:spMkLst>
            <pc:docMk/>
            <pc:sldMk cId="3503376433" sldId="258"/>
            <ac:spMk id="2" creationId="{7EBC7F20-39BB-4F81-8192-ADE4B1882300}"/>
          </ac:spMkLst>
        </pc:spChg>
        <pc:spChg chg="mod">
          <ac:chgData name="Elžbieta Banytė" userId="S::elzbieta.banyte@akulvietis.lt::2df2dbdc-8add-4ac6-aa69-3b66256cde8c" providerId="AD" clId="Web-{6B6A890E-9404-4251-911B-D12D04410A5E}" dt="2021-09-14T19:00:28.825" v="281" actId="20577"/>
          <ac:spMkLst>
            <pc:docMk/>
            <pc:sldMk cId="3503376433" sldId="258"/>
            <ac:spMk id="3" creationId="{72920661-B5EB-4902-BD28-477CFC30D02B}"/>
          </ac:spMkLst>
        </pc:spChg>
        <pc:spChg chg="add del">
          <ac:chgData name="Elžbieta Banytė" userId="S::elzbieta.banyte@akulvietis.lt::2df2dbdc-8add-4ac6-aa69-3b66256cde8c" providerId="AD" clId="Web-{6B6A890E-9404-4251-911B-D12D04410A5E}" dt="2021-09-14T18:54:48.116" v="259"/>
          <ac:spMkLst>
            <pc:docMk/>
            <pc:sldMk cId="3503376433" sldId="258"/>
            <ac:spMk id="8" creationId="{777A147A-9ED8-46B4-8660-1B3C2AA880B5}"/>
          </ac:spMkLst>
        </pc:spChg>
        <pc:spChg chg="add del">
          <ac:chgData name="Elžbieta Banytė" userId="S::elzbieta.banyte@akulvietis.lt::2df2dbdc-8add-4ac6-aa69-3b66256cde8c" providerId="AD" clId="Web-{6B6A890E-9404-4251-911B-D12D04410A5E}" dt="2021-09-14T18:54:48.116" v="259"/>
          <ac:spMkLst>
            <pc:docMk/>
            <pc:sldMk cId="3503376433" sldId="258"/>
            <ac:spMk id="10" creationId="{5D6C15A0-C087-4593-8414-2B4EC1CDC3DE}"/>
          </ac:spMkLst>
        </pc:spChg>
      </pc:sldChg>
      <pc:sldChg chg="modSp new">
        <pc:chgData name="Elžbieta Banytė" userId="S::elzbieta.banyte@akulvietis.lt::2df2dbdc-8add-4ac6-aa69-3b66256cde8c" providerId="AD" clId="Web-{6B6A890E-9404-4251-911B-D12D04410A5E}" dt="2021-09-14T19:15:29.830" v="377" actId="20577"/>
        <pc:sldMkLst>
          <pc:docMk/>
          <pc:sldMk cId="3327917433" sldId="259"/>
        </pc:sldMkLst>
        <pc:spChg chg="mod">
          <ac:chgData name="Elžbieta Banytė" userId="S::elzbieta.banyte@akulvietis.lt::2df2dbdc-8add-4ac6-aa69-3b66256cde8c" providerId="AD" clId="Web-{6B6A890E-9404-4251-911B-D12D04410A5E}" dt="2021-09-14T19:13:56.406" v="306" actId="20577"/>
          <ac:spMkLst>
            <pc:docMk/>
            <pc:sldMk cId="3327917433" sldId="259"/>
            <ac:spMk id="2" creationId="{6DAA0655-2271-43D9-AB23-7C6E85B5DAF1}"/>
          </ac:spMkLst>
        </pc:spChg>
        <pc:spChg chg="mod">
          <ac:chgData name="Elžbieta Banytė" userId="S::elzbieta.banyte@akulvietis.lt::2df2dbdc-8add-4ac6-aa69-3b66256cde8c" providerId="AD" clId="Web-{6B6A890E-9404-4251-911B-D12D04410A5E}" dt="2021-09-14T19:15:29.830" v="377" actId="20577"/>
          <ac:spMkLst>
            <pc:docMk/>
            <pc:sldMk cId="3327917433" sldId="259"/>
            <ac:spMk id="3" creationId="{09B74AA1-DF19-41B9-923C-60747E23E327}"/>
          </ac:spMkLst>
        </pc:spChg>
      </pc:sldChg>
      <pc:sldChg chg="addSp delSp modSp new mod modClrScheme chgLayout">
        <pc:chgData name="Elžbieta Banytė" userId="S::elzbieta.banyte@akulvietis.lt::2df2dbdc-8add-4ac6-aa69-3b66256cde8c" providerId="AD" clId="Web-{6B6A890E-9404-4251-911B-D12D04410A5E}" dt="2021-09-14T19:13:16.468" v="294" actId="1076"/>
        <pc:sldMkLst>
          <pc:docMk/>
          <pc:sldMk cId="2577231811" sldId="260"/>
        </pc:sldMkLst>
        <pc:spChg chg="del">
          <ac:chgData name="Elžbieta Banytė" userId="S::elzbieta.banyte@akulvietis.lt::2df2dbdc-8add-4ac6-aa69-3b66256cde8c" providerId="AD" clId="Web-{6B6A890E-9404-4251-911B-D12D04410A5E}" dt="2021-09-14T19:12:53.780" v="290"/>
          <ac:spMkLst>
            <pc:docMk/>
            <pc:sldMk cId="2577231811" sldId="260"/>
            <ac:spMk id="2" creationId="{A83F91E4-CAAB-47F6-AC1D-80135895A7BB}"/>
          </ac:spMkLst>
        </pc:spChg>
        <pc:spChg chg="del">
          <ac:chgData name="Elžbieta Banytė" userId="S::elzbieta.banyte@akulvietis.lt::2df2dbdc-8add-4ac6-aa69-3b66256cde8c" providerId="AD" clId="Web-{6B6A890E-9404-4251-911B-D12D04410A5E}" dt="2021-09-14T19:11:40.872" v="287"/>
          <ac:spMkLst>
            <pc:docMk/>
            <pc:sldMk cId="2577231811" sldId="260"/>
            <ac:spMk id="3" creationId="{41E5131A-6D31-41A2-B4E2-DAE42B0FD29C}"/>
          </ac:spMkLst>
        </pc:spChg>
        <pc:spChg chg="add del mod">
          <ac:chgData name="Elžbieta Banytė" userId="S::elzbieta.banyte@akulvietis.lt::2df2dbdc-8add-4ac6-aa69-3b66256cde8c" providerId="AD" clId="Web-{6B6A890E-9404-4251-911B-D12D04410A5E}" dt="2021-09-14T19:12:49.655" v="289"/>
          <ac:spMkLst>
            <pc:docMk/>
            <pc:sldMk cId="2577231811" sldId="260"/>
            <ac:spMk id="6" creationId="{BB525C10-0EC6-4CF2-850B-C41F1AFA8ADE}"/>
          </ac:spMkLst>
        </pc:spChg>
        <pc:picChg chg="add del mod ord">
          <ac:chgData name="Elžbieta Banytė" userId="S::elzbieta.banyte@akulvietis.lt::2df2dbdc-8add-4ac6-aa69-3b66256cde8c" providerId="AD" clId="Web-{6B6A890E-9404-4251-911B-D12D04410A5E}" dt="2021-09-14T19:12:44.905" v="288"/>
          <ac:picMkLst>
            <pc:docMk/>
            <pc:sldMk cId="2577231811" sldId="260"/>
            <ac:picMk id="4" creationId="{147E8AFC-4005-497F-9303-A5BF0470F90D}"/>
          </ac:picMkLst>
        </pc:picChg>
        <pc:picChg chg="add mod ord">
          <ac:chgData name="Elžbieta Banytė" userId="S::elzbieta.banyte@akulvietis.lt::2df2dbdc-8add-4ac6-aa69-3b66256cde8c" providerId="AD" clId="Web-{6B6A890E-9404-4251-911B-D12D04410A5E}" dt="2021-09-14T19:13:16.468" v="294" actId="1076"/>
          <ac:picMkLst>
            <pc:docMk/>
            <pc:sldMk cId="2577231811" sldId="260"/>
            <ac:picMk id="7" creationId="{A78E8B1E-D68F-4245-8D57-DF5ABD6CD51F}"/>
          </ac:picMkLst>
        </pc:picChg>
      </pc:sldChg>
      <pc:sldChg chg="modSp new">
        <pc:chgData name="Elžbieta Banytė" userId="S::elzbieta.banyte@akulvietis.lt::2df2dbdc-8add-4ac6-aa69-3b66256cde8c" providerId="AD" clId="Web-{6B6A890E-9404-4251-911B-D12D04410A5E}" dt="2021-09-14T19:16:00.940" v="392" actId="20577"/>
        <pc:sldMkLst>
          <pc:docMk/>
          <pc:sldMk cId="87006166" sldId="261"/>
        </pc:sldMkLst>
        <pc:spChg chg="mod">
          <ac:chgData name="Elžbieta Banytė" userId="S::elzbieta.banyte@akulvietis.lt::2df2dbdc-8add-4ac6-aa69-3b66256cde8c" providerId="AD" clId="Web-{6B6A890E-9404-4251-911B-D12D04410A5E}" dt="2021-09-14T19:15:51.861" v="387" actId="20577"/>
          <ac:spMkLst>
            <pc:docMk/>
            <pc:sldMk cId="87006166" sldId="261"/>
            <ac:spMk id="2" creationId="{095644D3-C106-41B6-9798-016228624102}"/>
          </ac:spMkLst>
        </pc:spChg>
        <pc:spChg chg="mod">
          <ac:chgData name="Elžbieta Banytė" userId="S::elzbieta.banyte@akulvietis.lt::2df2dbdc-8add-4ac6-aa69-3b66256cde8c" providerId="AD" clId="Web-{6B6A890E-9404-4251-911B-D12D04410A5E}" dt="2021-09-14T19:16:00.940" v="392" actId="20577"/>
          <ac:spMkLst>
            <pc:docMk/>
            <pc:sldMk cId="87006166" sldId="261"/>
            <ac:spMk id="3" creationId="{7D7789DE-982E-4F12-B20B-D9B79F634250}"/>
          </ac:spMkLst>
        </pc:spChg>
      </pc:sldChg>
      <pc:sldMasterChg chg="del delSldLayout">
        <pc:chgData name="Elžbieta Banytė" userId="S::elzbieta.banyte@akulvietis.lt::2df2dbdc-8add-4ac6-aa69-3b66256cde8c" providerId="AD" clId="Web-{6B6A890E-9404-4251-911B-D12D04410A5E}" dt="2021-09-14T18:39:57.631" v="6"/>
        <pc:sldMasterMkLst>
          <pc:docMk/>
          <pc:sldMasterMk cId="1639046048" sldId="2147483648"/>
        </pc:sldMasterMkLst>
        <pc:sldLayoutChg chg="del">
          <pc:chgData name="Elžbieta Banytė" userId="S::elzbieta.banyte@akulvietis.lt::2df2dbdc-8add-4ac6-aa69-3b66256cde8c" providerId="AD" clId="Web-{6B6A890E-9404-4251-911B-D12D04410A5E}" dt="2021-09-14T18:39:57.631" v="6"/>
          <pc:sldLayoutMkLst>
            <pc:docMk/>
            <pc:sldMasterMk cId="1639046048" sldId="2147483648"/>
            <pc:sldLayoutMk cId="1433185905" sldId="2147483649"/>
          </pc:sldLayoutMkLst>
        </pc:sldLayoutChg>
        <pc:sldLayoutChg chg="del">
          <pc:chgData name="Elžbieta Banytė" userId="S::elzbieta.banyte@akulvietis.lt::2df2dbdc-8add-4ac6-aa69-3b66256cde8c" providerId="AD" clId="Web-{6B6A890E-9404-4251-911B-D12D04410A5E}" dt="2021-09-14T18:39:57.631" v="6"/>
          <pc:sldLayoutMkLst>
            <pc:docMk/>
            <pc:sldMasterMk cId="1639046048" sldId="2147483648"/>
            <pc:sldLayoutMk cId="1144005498" sldId="2147483650"/>
          </pc:sldLayoutMkLst>
        </pc:sldLayoutChg>
        <pc:sldLayoutChg chg="del">
          <pc:chgData name="Elžbieta Banytė" userId="S::elzbieta.banyte@akulvietis.lt::2df2dbdc-8add-4ac6-aa69-3b66256cde8c" providerId="AD" clId="Web-{6B6A890E-9404-4251-911B-D12D04410A5E}" dt="2021-09-14T18:39:57.631" v="6"/>
          <pc:sldLayoutMkLst>
            <pc:docMk/>
            <pc:sldMasterMk cId="1639046048" sldId="2147483648"/>
            <pc:sldLayoutMk cId="1365638238" sldId="2147483651"/>
          </pc:sldLayoutMkLst>
        </pc:sldLayoutChg>
        <pc:sldLayoutChg chg="del">
          <pc:chgData name="Elžbieta Banytė" userId="S::elzbieta.banyte@akulvietis.lt::2df2dbdc-8add-4ac6-aa69-3b66256cde8c" providerId="AD" clId="Web-{6B6A890E-9404-4251-911B-D12D04410A5E}" dt="2021-09-14T18:39:57.631" v="6"/>
          <pc:sldLayoutMkLst>
            <pc:docMk/>
            <pc:sldMasterMk cId="1639046048" sldId="2147483648"/>
            <pc:sldLayoutMk cId="505933263" sldId="2147483652"/>
          </pc:sldLayoutMkLst>
        </pc:sldLayoutChg>
        <pc:sldLayoutChg chg="del">
          <pc:chgData name="Elžbieta Banytė" userId="S::elzbieta.banyte@akulvietis.lt::2df2dbdc-8add-4ac6-aa69-3b66256cde8c" providerId="AD" clId="Web-{6B6A890E-9404-4251-911B-D12D04410A5E}" dt="2021-09-14T18:39:57.631" v="6"/>
          <pc:sldLayoutMkLst>
            <pc:docMk/>
            <pc:sldMasterMk cId="1639046048" sldId="2147483648"/>
            <pc:sldLayoutMk cId="2130594119" sldId="2147483653"/>
          </pc:sldLayoutMkLst>
        </pc:sldLayoutChg>
        <pc:sldLayoutChg chg="del">
          <pc:chgData name="Elžbieta Banytė" userId="S::elzbieta.banyte@akulvietis.lt::2df2dbdc-8add-4ac6-aa69-3b66256cde8c" providerId="AD" clId="Web-{6B6A890E-9404-4251-911B-D12D04410A5E}" dt="2021-09-14T18:39:57.631" v="6"/>
          <pc:sldLayoutMkLst>
            <pc:docMk/>
            <pc:sldMasterMk cId="1639046048" sldId="2147483648"/>
            <pc:sldLayoutMk cId="1267508305" sldId="2147483654"/>
          </pc:sldLayoutMkLst>
        </pc:sldLayoutChg>
        <pc:sldLayoutChg chg="del">
          <pc:chgData name="Elžbieta Banytė" userId="S::elzbieta.banyte@akulvietis.lt::2df2dbdc-8add-4ac6-aa69-3b66256cde8c" providerId="AD" clId="Web-{6B6A890E-9404-4251-911B-D12D04410A5E}" dt="2021-09-14T18:39:57.631" v="6"/>
          <pc:sldLayoutMkLst>
            <pc:docMk/>
            <pc:sldMasterMk cId="1639046048" sldId="2147483648"/>
            <pc:sldLayoutMk cId="2963955966" sldId="2147483655"/>
          </pc:sldLayoutMkLst>
        </pc:sldLayoutChg>
        <pc:sldLayoutChg chg="del">
          <pc:chgData name="Elžbieta Banytė" userId="S::elzbieta.banyte@akulvietis.lt::2df2dbdc-8add-4ac6-aa69-3b66256cde8c" providerId="AD" clId="Web-{6B6A890E-9404-4251-911B-D12D04410A5E}" dt="2021-09-14T18:39:57.631" v="6"/>
          <pc:sldLayoutMkLst>
            <pc:docMk/>
            <pc:sldMasterMk cId="1639046048" sldId="2147483648"/>
            <pc:sldLayoutMk cId="3735266276" sldId="2147483656"/>
          </pc:sldLayoutMkLst>
        </pc:sldLayoutChg>
        <pc:sldLayoutChg chg="del">
          <pc:chgData name="Elžbieta Banytė" userId="S::elzbieta.banyte@akulvietis.lt::2df2dbdc-8add-4ac6-aa69-3b66256cde8c" providerId="AD" clId="Web-{6B6A890E-9404-4251-911B-D12D04410A5E}" dt="2021-09-14T18:39:57.631" v="6"/>
          <pc:sldLayoutMkLst>
            <pc:docMk/>
            <pc:sldMasterMk cId="1639046048" sldId="2147483648"/>
            <pc:sldLayoutMk cId="2954499628" sldId="2147483657"/>
          </pc:sldLayoutMkLst>
        </pc:sldLayoutChg>
        <pc:sldLayoutChg chg="del">
          <pc:chgData name="Elžbieta Banytė" userId="S::elzbieta.banyte@akulvietis.lt::2df2dbdc-8add-4ac6-aa69-3b66256cde8c" providerId="AD" clId="Web-{6B6A890E-9404-4251-911B-D12D04410A5E}" dt="2021-09-14T18:39:57.631" v="6"/>
          <pc:sldLayoutMkLst>
            <pc:docMk/>
            <pc:sldMasterMk cId="1639046048" sldId="2147483648"/>
            <pc:sldLayoutMk cId="4019602117" sldId="2147483658"/>
          </pc:sldLayoutMkLst>
        </pc:sldLayoutChg>
        <pc:sldLayoutChg chg="del">
          <pc:chgData name="Elžbieta Banytė" userId="S::elzbieta.banyte@akulvietis.lt::2df2dbdc-8add-4ac6-aa69-3b66256cde8c" providerId="AD" clId="Web-{6B6A890E-9404-4251-911B-D12D04410A5E}" dt="2021-09-14T18:39:57.631" v="6"/>
          <pc:sldLayoutMkLst>
            <pc:docMk/>
            <pc:sldMasterMk cId="1639046048" sldId="2147483648"/>
            <pc:sldLayoutMk cId="3954272257" sldId="2147483659"/>
          </pc:sldLayoutMkLst>
        </pc:sldLayoutChg>
      </pc:sldMasterChg>
      <pc:sldMasterChg chg="add replId addSldLayout">
        <pc:chgData name="Elžbieta Banytė" userId="S::elzbieta.banyte@akulvietis.lt::2df2dbdc-8add-4ac6-aa69-3b66256cde8c" providerId="AD" clId="Web-{6B6A890E-9404-4251-911B-D12D04410A5E}" dt="2021-09-14T18:39:57.631" v="6"/>
        <pc:sldMasterMkLst>
          <pc:docMk/>
          <pc:sldMasterMk cId="1475573575" sldId="2147483660"/>
        </pc:sldMasterMkLst>
        <pc:sldLayoutChg chg="add">
          <pc:chgData name="Elžbieta Banytė" userId="S::elzbieta.banyte@akulvietis.lt::2df2dbdc-8add-4ac6-aa69-3b66256cde8c" providerId="AD" clId="Web-{6B6A890E-9404-4251-911B-D12D04410A5E}" dt="2021-09-14T18:39:57.631" v="6"/>
          <pc:sldLayoutMkLst>
            <pc:docMk/>
            <pc:sldMasterMk cId="1475573575" sldId="2147483660"/>
            <pc:sldLayoutMk cId="4017860292" sldId="2147483661"/>
          </pc:sldLayoutMkLst>
        </pc:sldLayoutChg>
        <pc:sldLayoutChg chg="add replId">
          <pc:chgData name="Elžbieta Banytė" userId="S::elzbieta.banyte@akulvietis.lt::2df2dbdc-8add-4ac6-aa69-3b66256cde8c" providerId="AD" clId="Web-{6B6A890E-9404-4251-911B-D12D04410A5E}" dt="2021-09-14T18:39:57.631" v="6"/>
          <pc:sldLayoutMkLst>
            <pc:docMk/>
            <pc:sldMasterMk cId="1475573575" sldId="2147483660"/>
            <pc:sldLayoutMk cId="3209170012" sldId="2147483662"/>
          </pc:sldLayoutMkLst>
        </pc:sldLayoutChg>
        <pc:sldLayoutChg chg="add replId">
          <pc:chgData name="Elžbieta Banytė" userId="S::elzbieta.banyte@akulvietis.lt::2df2dbdc-8add-4ac6-aa69-3b66256cde8c" providerId="AD" clId="Web-{6B6A890E-9404-4251-911B-D12D04410A5E}" dt="2021-09-14T18:39:57.631" v="6"/>
          <pc:sldLayoutMkLst>
            <pc:docMk/>
            <pc:sldMasterMk cId="1475573575" sldId="2147483660"/>
            <pc:sldLayoutMk cId="1050078016" sldId="2147483663"/>
          </pc:sldLayoutMkLst>
        </pc:sldLayoutChg>
        <pc:sldLayoutChg chg="add replId">
          <pc:chgData name="Elžbieta Banytė" userId="S::elzbieta.banyte@akulvietis.lt::2df2dbdc-8add-4ac6-aa69-3b66256cde8c" providerId="AD" clId="Web-{6B6A890E-9404-4251-911B-D12D04410A5E}" dt="2021-09-14T18:39:57.631" v="6"/>
          <pc:sldLayoutMkLst>
            <pc:docMk/>
            <pc:sldMasterMk cId="1475573575" sldId="2147483660"/>
            <pc:sldLayoutMk cId="1198831999" sldId="2147483664"/>
          </pc:sldLayoutMkLst>
        </pc:sldLayoutChg>
        <pc:sldLayoutChg chg="add replId">
          <pc:chgData name="Elžbieta Banytė" userId="S::elzbieta.banyte@akulvietis.lt::2df2dbdc-8add-4ac6-aa69-3b66256cde8c" providerId="AD" clId="Web-{6B6A890E-9404-4251-911B-D12D04410A5E}" dt="2021-09-14T18:39:57.631" v="6"/>
          <pc:sldLayoutMkLst>
            <pc:docMk/>
            <pc:sldMasterMk cId="1475573575" sldId="2147483660"/>
            <pc:sldLayoutMk cId="2607792428" sldId="2147483665"/>
          </pc:sldLayoutMkLst>
        </pc:sldLayoutChg>
        <pc:sldLayoutChg chg="add replId">
          <pc:chgData name="Elžbieta Banytė" userId="S::elzbieta.banyte@akulvietis.lt::2df2dbdc-8add-4ac6-aa69-3b66256cde8c" providerId="AD" clId="Web-{6B6A890E-9404-4251-911B-D12D04410A5E}" dt="2021-09-14T18:39:57.631" v="6"/>
          <pc:sldLayoutMkLst>
            <pc:docMk/>
            <pc:sldMasterMk cId="1475573575" sldId="2147483660"/>
            <pc:sldLayoutMk cId="608624357" sldId="2147483666"/>
          </pc:sldLayoutMkLst>
        </pc:sldLayoutChg>
        <pc:sldLayoutChg chg="add replId">
          <pc:chgData name="Elžbieta Banytė" userId="S::elzbieta.banyte@akulvietis.lt::2df2dbdc-8add-4ac6-aa69-3b66256cde8c" providerId="AD" clId="Web-{6B6A890E-9404-4251-911B-D12D04410A5E}" dt="2021-09-14T18:39:57.631" v="6"/>
          <pc:sldLayoutMkLst>
            <pc:docMk/>
            <pc:sldMasterMk cId="1475573575" sldId="2147483660"/>
            <pc:sldLayoutMk cId="3322221811" sldId="2147483667"/>
          </pc:sldLayoutMkLst>
        </pc:sldLayoutChg>
        <pc:sldLayoutChg chg="add replId">
          <pc:chgData name="Elžbieta Banytė" userId="S::elzbieta.banyte@akulvietis.lt::2df2dbdc-8add-4ac6-aa69-3b66256cde8c" providerId="AD" clId="Web-{6B6A890E-9404-4251-911B-D12D04410A5E}" dt="2021-09-14T18:39:57.631" v="6"/>
          <pc:sldLayoutMkLst>
            <pc:docMk/>
            <pc:sldMasterMk cId="1475573575" sldId="2147483660"/>
            <pc:sldLayoutMk cId="2075831419" sldId="2147483668"/>
          </pc:sldLayoutMkLst>
        </pc:sldLayoutChg>
        <pc:sldLayoutChg chg="add replId">
          <pc:chgData name="Elžbieta Banytė" userId="S::elzbieta.banyte@akulvietis.lt::2df2dbdc-8add-4ac6-aa69-3b66256cde8c" providerId="AD" clId="Web-{6B6A890E-9404-4251-911B-D12D04410A5E}" dt="2021-09-14T18:39:57.631" v="6"/>
          <pc:sldLayoutMkLst>
            <pc:docMk/>
            <pc:sldMasterMk cId="1475573575" sldId="2147483660"/>
            <pc:sldLayoutMk cId="2682030264" sldId="2147483669"/>
          </pc:sldLayoutMkLst>
        </pc:sldLayoutChg>
        <pc:sldLayoutChg chg="add replId">
          <pc:chgData name="Elžbieta Banytė" userId="S::elzbieta.banyte@akulvietis.lt::2df2dbdc-8add-4ac6-aa69-3b66256cde8c" providerId="AD" clId="Web-{6B6A890E-9404-4251-911B-D12D04410A5E}" dt="2021-09-14T18:39:57.631" v="6"/>
          <pc:sldLayoutMkLst>
            <pc:docMk/>
            <pc:sldMasterMk cId="1475573575" sldId="2147483660"/>
            <pc:sldLayoutMk cId="1635069751" sldId="2147483670"/>
          </pc:sldLayoutMkLst>
        </pc:sldLayoutChg>
        <pc:sldLayoutChg chg="add replId">
          <pc:chgData name="Elžbieta Banytė" userId="S::elzbieta.banyte@akulvietis.lt::2df2dbdc-8add-4ac6-aa69-3b66256cde8c" providerId="AD" clId="Web-{6B6A890E-9404-4251-911B-D12D04410A5E}" dt="2021-09-14T18:39:57.631" v="6"/>
          <pc:sldLayoutMkLst>
            <pc:docMk/>
            <pc:sldMasterMk cId="1475573575" sldId="2147483660"/>
            <pc:sldLayoutMk cId="2034456549" sldId="2147483671"/>
          </pc:sldLayoutMkLst>
        </pc:sldLayoutChg>
      </pc:sldMasterChg>
    </pc:docChg>
  </pc:docChgLst>
  <pc:docChgLst>
    <pc:chgData name="Elžbieta Banytė" userId="S::elzbieta.banyte@akulvietis.lt::2df2dbdc-8add-4ac6-aa69-3b66256cde8c" providerId="AD" clId="Web-{70AEA80E-53BC-B287-49A3-4D7CA7AAF54B}"/>
    <pc:docChg chg="addSld modSld">
      <pc:chgData name="Elžbieta Banytė" userId="S::elzbieta.banyte@akulvietis.lt::2df2dbdc-8add-4ac6-aa69-3b66256cde8c" providerId="AD" clId="Web-{70AEA80E-53BC-B287-49A3-4D7CA7AAF54B}" dt="2021-09-15T08:02:47.071" v="138" actId="20577"/>
      <pc:docMkLst>
        <pc:docMk/>
      </pc:docMkLst>
      <pc:sldChg chg="modSp">
        <pc:chgData name="Elžbieta Banytė" userId="S::elzbieta.banyte@akulvietis.lt::2df2dbdc-8add-4ac6-aa69-3b66256cde8c" providerId="AD" clId="Web-{70AEA80E-53BC-B287-49A3-4D7CA7AAF54B}" dt="2021-09-15T08:02:47.071" v="138" actId="20577"/>
        <pc:sldMkLst>
          <pc:docMk/>
          <pc:sldMk cId="2807822851" sldId="257"/>
        </pc:sldMkLst>
        <pc:spChg chg="mod">
          <ac:chgData name="Elžbieta Banytė" userId="S::elzbieta.banyte@akulvietis.lt::2df2dbdc-8add-4ac6-aa69-3b66256cde8c" providerId="AD" clId="Web-{70AEA80E-53BC-B287-49A3-4D7CA7AAF54B}" dt="2021-09-15T08:02:47.071" v="138" actId="20577"/>
          <ac:spMkLst>
            <pc:docMk/>
            <pc:sldMk cId="2807822851" sldId="257"/>
            <ac:spMk id="3" creationId="{2A32C534-4AEA-443E-B8B1-3EFE89EDD1D2}"/>
          </ac:spMkLst>
        </pc:spChg>
      </pc:sldChg>
      <pc:sldChg chg="modSp">
        <pc:chgData name="Elžbieta Banytė" userId="S::elzbieta.banyte@akulvietis.lt::2df2dbdc-8add-4ac6-aa69-3b66256cde8c" providerId="AD" clId="Web-{70AEA80E-53BC-B287-49A3-4D7CA7AAF54B}" dt="2021-09-15T07:55:57.154" v="135" actId="20577"/>
        <pc:sldMkLst>
          <pc:docMk/>
          <pc:sldMk cId="3503376433" sldId="258"/>
        </pc:sldMkLst>
        <pc:spChg chg="mod">
          <ac:chgData name="Elžbieta Banytė" userId="S::elzbieta.banyte@akulvietis.lt::2df2dbdc-8add-4ac6-aa69-3b66256cde8c" providerId="AD" clId="Web-{70AEA80E-53BC-B287-49A3-4D7CA7AAF54B}" dt="2021-09-15T07:55:57.154" v="135" actId="20577"/>
          <ac:spMkLst>
            <pc:docMk/>
            <pc:sldMk cId="3503376433" sldId="258"/>
            <ac:spMk id="3" creationId="{72920661-B5EB-4902-BD28-477CFC30D02B}"/>
          </ac:spMkLst>
        </pc:spChg>
      </pc:sldChg>
      <pc:sldChg chg="modSp">
        <pc:chgData name="Elžbieta Banytė" userId="S::elzbieta.banyte@akulvietis.lt::2df2dbdc-8add-4ac6-aa69-3b66256cde8c" providerId="AD" clId="Web-{70AEA80E-53BC-B287-49A3-4D7CA7AAF54B}" dt="2021-09-15T07:55:46.200" v="133" actId="20577"/>
        <pc:sldMkLst>
          <pc:docMk/>
          <pc:sldMk cId="3327917433" sldId="259"/>
        </pc:sldMkLst>
        <pc:spChg chg="mod">
          <ac:chgData name="Elžbieta Banytė" userId="S::elzbieta.banyte@akulvietis.lt::2df2dbdc-8add-4ac6-aa69-3b66256cde8c" providerId="AD" clId="Web-{70AEA80E-53BC-B287-49A3-4D7CA7AAF54B}" dt="2021-09-15T07:55:46.200" v="133" actId="20577"/>
          <ac:spMkLst>
            <pc:docMk/>
            <pc:sldMk cId="3327917433" sldId="259"/>
            <ac:spMk id="3" creationId="{09B74AA1-DF19-41B9-923C-60747E23E327}"/>
          </ac:spMkLst>
        </pc:spChg>
      </pc:sldChg>
      <pc:sldChg chg="modSp">
        <pc:chgData name="Elžbieta Banytė" userId="S::elzbieta.banyte@akulvietis.lt::2df2dbdc-8add-4ac6-aa69-3b66256cde8c" providerId="AD" clId="Web-{70AEA80E-53BC-B287-49A3-4D7CA7AAF54B}" dt="2021-09-15T07:55:35.106" v="131" actId="20577"/>
        <pc:sldMkLst>
          <pc:docMk/>
          <pc:sldMk cId="87006166" sldId="261"/>
        </pc:sldMkLst>
        <pc:spChg chg="mod">
          <ac:chgData name="Elžbieta Banytė" userId="S::elzbieta.banyte@akulvietis.lt::2df2dbdc-8add-4ac6-aa69-3b66256cde8c" providerId="AD" clId="Web-{70AEA80E-53BC-B287-49A3-4D7CA7AAF54B}" dt="2021-09-15T07:55:35.106" v="131" actId="20577"/>
          <ac:spMkLst>
            <pc:docMk/>
            <pc:sldMk cId="87006166" sldId="261"/>
            <ac:spMk id="3" creationId="{7D7789DE-982E-4F12-B20B-D9B79F634250}"/>
          </ac:spMkLst>
        </pc:spChg>
      </pc:sldChg>
      <pc:sldChg chg="modSp new">
        <pc:chgData name="Elžbieta Banytė" userId="S::elzbieta.banyte@akulvietis.lt::2df2dbdc-8add-4ac6-aa69-3b66256cde8c" providerId="AD" clId="Web-{70AEA80E-53BC-B287-49A3-4D7CA7AAF54B}" dt="2021-09-15T07:54:11.338" v="127" actId="20577"/>
        <pc:sldMkLst>
          <pc:docMk/>
          <pc:sldMk cId="1400613674" sldId="262"/>
        </pc:sldMkLst>
        <pc:spChg chg="mod">
          <ac:chgData name="Elžbieta Banytė" userId="S::elzbieta.banyte@akulvietis.lt::2df2dbdc-8add-4ac6-aa69-3b66256cde8c" providerId="AD" clId="Web-{70AEA80E-53BC-B287-49A3-4D7CA7AAF54B}" dt="2021-09-15T07:24:15.259" v="38" actId="20577"/>
          <ac:spMkLst>
            <pc:docMk/>
            <pc:sldMk cId="1400613674" sldId="262"/>
            <ac:spMk id="2" creationId="{9B526F39-C8AC-4D6E-85EB-355522586C81}"/>
          </ac:spMkLst>
        </pc:spChg>
        <pc:spChg chg="mod">
          <ac:chgData name="Elžbieta Banytė" userId="S::elzbieta.banyte@akulvietis.lt::2df2dbdc-8add-4ac6-aa69-3b66256cde8c" providerId="AD" clId="Web-{70AEA80E-53BC-B287-49A3-4D7CA7AAF54B}" dt="2021-09-15T07:54:11.338" v="127" actId="20577"/>
          <ac:spMkLst>
            <pc:docMk/>
            <pc:sldMk cId="1400613674" sldId="262"/>
            <ac:spMk id="3" creationId="{8FC3E83C-BFEB-4475-B2AE-D6F4587AD8D8}"/>
          </ac:spMkLst>
        </pc:spChg>
      </pc:sldChg>
      <pc:sldChg chg="modSp new">
        <pc:chgData name="Elžbieta Banytė" userId="S::elzbieta.banyte@akulvietis.lt::2df2dbdc-8add-4ac6-aa69-3b66256cde8c" providerId="AD" clId="Web-{70AEA80E-53BC-B287-49A3-4D7CA7AAF54B}" dt="2021-09-15T07:54:28.057" v="129" actId="20577"/>
        <pc:sldMkLst>
          <pc:docMk/>
          <pc:sldMk cId="2223499993" sldId="263"/>
        </pc:sldMkLst>
        <pc:spChg chg="mod">
          <ac:chgData name="Elžbieta Banytė" userId="S::elzbieta.banyte@akulvietis.lt::2df2dbdc-8add-4ac6-aa69-3b66256cde8c" providerId="AD" clId="Web-{70AEA80E-53BC-B287-49A3-4D7CA7AAF54B}" dt="2021-09-15T07:24:23.540" v="41" actId="20577"/>
          <ac:spMkLst>
            <pc:docMk/>
            <pc:sldMk cId="2223499993" sldId="263"/>
            <ac:spMk id="2" creationId="{02502FA6-A7F0-456D-BD6B-8B02CE18F635}"/>
          </ac:spMkLst>
        </pc:spChg>
        <pc:spChg chg="mod">
          <ac:chgData name="Elžbieta Banytė" userId="S::elzbieta.banyte@akulvietis.lt::2df2dbdc-8add-4ac6-aa69-3b66256cde8c" providerId="AD" clId="Web-{70AEA80E-53BC-B287-49A3-4D7CA7AAF54B}" dt="2021-09-15T07:54:28.057" v="129" actId="20577"/>
          <ac:spMkLst>
            <pc:docMk/>
            <pc:sldMk cId="2223499993" sldId="263"/>
            <ac:spMk id="3" creationId="{E9864A99-7554-4A77-9CC9-AFBD72DAF5DE}"/>
          </ac:spMkLst>
        </pc:spChg>
      </pc:sldChg>
      <pc:sldChg chg="addSp delSp modSp new mod modClrScheme chgLayout">
        <pc:chgData name="Elžbieta Banytė" userId="S::elzbieta.banyte@akulvietis.lt::2df2dbdc-8add-4ac6-aa69-3b66256cde8c" providerId="AD" clId="Web-{70AEA80E-53BC-B287-49A3-4D7CA7AAF54B}" dt="2021-09-15T07:38:07.688" v="59" actId="1076"/>
        <pc:sldMkLst>
          <pc:docMk/>
          <pc:sldMk cId="3255943866" sldId="264"/>
        </pc:sldMkLst>
        <pc:spChg chg="del">
          <ac:chgData name="Elžbieta Banytė" userId="S::elzbieta.banyte@akulvietis.lt::2df2dbdc-8add-4ac6-aa69-3b66256cde8c" providerId="AD" clId="Web-{70AEA80E-53BC-B287-49A3-4D7CA7AAF54B}" dt="2021-09-15T07:37:52.265" v="55"/>
          <ac:spMkLst>
            <pc:docMk/>
            <pc:sldMk cId="3255943866" sldId="264"/>
            <ac:spMk id="2" creationId="{496EA574-3641-489E-8032-D3699170650C}"/>
          </ac:spMkLst>
        </pc:spChg>
        <pc:spChg chg="del">
          <ac:chgData name="Elžbieta Banytė" userId="S::elzbieta.banyte@akulvietis.lt::2df2dbdc-8add-4ac6-aa69-3b66256cde8c" providerId="AD" clId="Web-{70AEA80E-53BC-B287-49A3-4D7CA7AAF54B}" dt="2021-09-15T07:37:44.734" v="54"/>
          <ac:spMkLst>
            <pc:docMk/>
            <pc:sldMk cId="3255943866" sldId="264"/>
            <ac:spMk id="3" creationId="{8792FCDD-98D1-40B6-8A6C-1B7ED000D339}"/>
          </ac:spMkLst>
        </pc:spChg>
        <pc:picChg chg="add mod ord">
          <ac:chgData name="Elžbieta Banytė" userId="S::elzbieta.banyte@akulvietis.lt::2df2dbdc-8add-4ac6-aa69-3b66256cde8c" providerId="AD" clId="Web-{70AEA80E-53BC-B287-49A3-4D7CA7AAF54B}" dt="2021-09-15T07:38:07.688" v="59" actId="1076"/>
          <ac:picMkLst>
            <pc:docMk/>
            <pc:sldMk cId="3255943866" sldId="264"/>
            <ac:picMk id="4" creationId="{56A2EB0C-BAD3-4214-9F48-D6EA3A8C82B5}"/>
          </ac:picMkLst>
        </pc:picChg>
      </pc:sldChg>
      <pc:sldChg chg="addSp delSp modSp new mod setBg">
        <pc:chgData name="Elžbieta Banytė" userId="S::elzbieta.banyte@akulvietis.lt::2df2dbdc-8add-4ac6-aa69-3b66256cde8c" providerId="AD" clId="Web-{70AEA80E-53BC-B287-49A3-4D7CA7AAF54B}" dt="2021-09-15T07:45:49.637" v="65" actId="14100"/>
        <pc:sldMkLst>
          <pc:docMk/>
          <pc:sldMk cId="2345028706" sldId="265"/>
        </pc:sldMkLst>
        <pc:spChg chg="add del">
          <ac:chgData name="Elžbieta Banytė" userId="S::elzbieta.banyte@akulvietis.lt::2df2dbdc-8add-4ac6-aa69-3b66256cde8c" providerId="AD" clId="Web-{70AEA80E-53BC-B287-49A3-4D7CA7AAF54B}" dt="2021-09-15T07:45:41.293" v="63"/>
          <ac:spMkLst>
            <pc:docMk/>
            <pc:sldMk cId="2345028706" sldId="265"/>
            <ac:spMk id="7" creationId="{6EE0B6E2-7CE8-4D86-87FC-4B58A7D8E759}"/>
          </ac:spMkLst>
        </pc:spChg>
        <pc:picChg chg="add mod">
          <ac:chgData name="Elžbieta Banytė" userId="S::elzbieta.banyte@akulvietis.lt::2df2dbdc-8add-4ac6-aa69-3b66256cde8c" providerId="AD" clId="Web-{70AEA80E-53BC-B287-49A3-4D7CA7AAF54B}" dt="2021-09-15T07:45:49.637" v="65" actId="14100"/>
          <ac:picMkLst>
            <pc:docMk/>
            <pc:sldMk cId="2345028706" sldId="265"/>
            <ac:picMk id="2" creationId="{E1F68F06-EABE-4352-BCC9-EA8797CDB45A}"/>
          </ac:picMkLst>
        </pc:picChg>
      </pc:sldChg>
    </pc:docChg>
  </pc:docChgLst>
  <pc:docChgLst>
    <pc:chgData name="Elžbieta Banytė" userId="S::elzbieta.banyte@akulvietis.lt::2df2dbdc-8add-4ac6-aa69-3b66256cde8c" providerId="AD" clId="Web-{87BB8829-9B74-F1D7-1A73-76201A17DEE1}"/>
    <pc:docChg chg="addSld modSld sldOrd">
      <pc:chgData name="Elžbieta Banytė" userId="S::elzbieta.banyte@akulvietis.lt::2df2dbdc-8add-4ac6-aa69-3b66256cde8c" providerId="AD" clId="Web-{87BB8829-9B74-F1D7-1A73-76201A17DEE1}" dt="2021-09-15T16:33:52.040" v="202" actId="20577"/>
      <pc:docMkLst>
        <pc:docMk/>
      </pc:docMkLst>
      <pc:sldChg chg="modSp ord">
        <pc:chgData name="Elžbieta Banytė" userId="S::elzbieta.banyte@akulvietis.lt::2df2dbdc-8add-4ac6-aa69-3b66256cde8c" providerId="AD" clId="Web-{87BB8829-9B74-F1D7-1A73-76201A17DEE1}" dt="2021-09-15T16:33:52.040" v="202" actId="20577"/>
        <pc:sldMkLst>
          <pc:docMk/>
          <pc:sldMk cId="3503376433" sldId="258"/>
        </pc:sldMkLst>
        <pc:spChg chg="mod">
          <ac:chgData name="Elžbieta Banytė" userId="S::elzbieta.banyte@akulvietis.lt::2df2dbdc-8add-4ac6-aa69-3b66256cde8c" providerId="AD" clId="Web-{87BB8829-9B74-F1D7-1A73-76201A17DEE1}" dt="2021-09-15T16:33:52.040" v="202" actId="20577"/>
          <ac:spMkLst>
            <pc:docMk/>
            <pc:sldMk cId="3503376433" sldId="258"/>
            <ac:spMk id="3" creationId="{72920661-B5EB-4902-BD28-477CFC30D02B}"/>
          </ac:spMkLst>
        </pc:spChg>
      </pc:sldChg>
      <pc:sldChg chg="modSp">
        <pc:chgData name="Elžbieta Banytė" userId="S::elzbieta.banyte@akulvietis.lt::2df2dbdc-8add-4ac6-aa69-3b66256cde8c" providerId="AD" clId="Web-{87BB8829-9B74-F1D7-1A73-76201A17DEE1}" dt="2021-09-15T15:37:32.567" v="40" actId="20577"/>
        <pc:sldMkLst>
          <pc:docMk/>
          <pc:sldMk cId="87006166" sldId="261"/>
        </pc:sldMkLst>
        <pc:spChg chg="mod">
          <ac:chgData name="Elžbieta Banytė" userId="S::elzbieta.banyte@akulvietis.lt::2df2dbdc-8add-4ac6-aa69-3b66256cde8c" providerId="AD" clId="Web-{87BB8829-9B74-F1D7-1A73-76201A17DEE1}" dt="2021-09-15T15:37:32.567" v="40" actId="20577"/>
          <ac:spMkLst>
            <pc:docMk/>
            <pc:sldMk cId="87006166" sldId="261"/>
            <ac:spMk id="3" creationId="{7D7789DE-982E-4F12-B20B-D9B79F634250}"/>
          </ac:spMkLst>
        </pc:spChg>
      </pc:sldChg>
      <pc:sldChg chg="modSp">
        <pc:chgData name="Elžbieta Banytė" userId="S::elzbieta.banyte@akulvietis.lt::2df2dbdc-8add-4ac6-aa69-3b66256cde8c" providerId="AD" clId="Web-{87BB8829-9B74-F1D7-1A73-76201A17DEE1}" dt="2021-09-15T15:38:09.740" v="51" actId="20577"/>
        <pc:sldMkLst>
          <pc:docMk/>
          <pc:sldMk cId="1400613674" sldId="262"/>
        </pc:sldMkLst>
        <pc:spChg chg="mod">
          <ac:chgData name="Elžbieta Banytė" userId="S::elzbieta.banyte@akulvietis.lt::2df2dbdc-8add-4ac6-aa69-3b66256cde8c" providerId="AD" clId="Web-{87BB8829-9B74-F1D7-1A73-76201A17DEE1}" dt="2021-09-15T15:38:09.740" v="51" actId="20577"/>
          <ac:spMkLst>
            <pc:docMk/>
            <pc:sldMk cId="1400613674" sldId="262"/>
            <ac:spMk id="3" creationId="{8FC3E83C-BFEB-4475-B2AE-D6F4587AD8D8}"/>
          </ac:spMkLst>
        </pc:spChg>
      </pc:sldChg>
      <pc:sldChg chg="modSp new addAnim modAnim">
        <pc:chgData name="Elžbieta Banytė" userId="S::elzbieta.banyte@akulvietis.lt::2df2dbdc-8add-4ac6-aa69-3b66256cde8c" providerId="AD" clId="Web-{87BB8829-9B74-F1D7-1A73-76201A17DEE1}" dt="2021-09-15T16:31:16.257" v="155"/>
        <pc:sldMkLst>
          <pc:docMk/>
          <pc:sldMk cId="704491177" sldId="266"/>
        </pc:sldMkLst>
        <pc:spChg chg="mod">
          <ac:chgData name="Elžbieta Banytė" userId="S::elzbieta.banyte@akulvietis.lt::2df2dbdc-8add-4ac6-aa69-3b66256cde8c" providerId="AD" clId="Web-{87BB8829-9B74-F1D7-1A73-76201A17DEE1}" dt="2021-09-15T15:38:17.177" v="62" actId="20577"/>
          <ac:spMkLst>
            <pc:docMk/>
            <pc:sldMk cId="704491177" sldId="266"/>
            <ac:spMk id="2" creationId="{C898F59D-9864-4FA2-B7EC-E35937B8EC49}"/>
          </ac:spMkLst>
        </pc:spChg>
        <pc:spChg chg="mod">
          <ac:chgData name="Elžbieta Banytė" userId="S::elzbieta.banyte@akulvietis.lt::2df2dbdc-8add-4ac6-aa69-3b66256cde8c" providerId="AD" clId="Web-{87BB8829-9B74-F1D7-1A73-76201A17DEE1}" dt="2021-09-15T16:31:09.273" v="152" actId="20577"/>
          <ac:spMkLst>
            <pc:docMk/>
            <pc:sldMk cId="704491177" sldId="266"/>
            <ac:spMk id="3" creationId="{16C5519D-119A-4ED7-82BA-36DE5306F038}"/>
          </ac:spMkLst>
        </pc:spChg>
      </pc:sldChg>
      <pc:sldChg chg="modSp new">
        <pc:chgData name="Elžbieta Banytė" userId="S::elzbieta.banyte@akulvietis.lt::2df2dbdc-8add-4ac6-aa69-3b66256cde8c" providerId="AD" clId="Web-{87BB8829-9B74-F1D7-1A73-76201A17DEE1}" dt="2021-09-15T16:33:05.415" v="172" actId="14100"/>
        <pc:sldMkLst>
          <pc:docMk/>
          <pc:sldMk cId="4131427057" sldId="267"/>
        </pc:sldMkLst>
        <pc:spChg chg="mod">
          <ac:chgData name="Elžbieta Banytė" userId="S::elzbieta.banyte@akulvietis.lt::2df2dbdc-8add-4ac6-aa69-3b66256cde8c" providerId="AD" clId="Web-{87BB8829-9B74-F1D7-1A73-76201A17DEE1}" dt="2021-09-15T16:31:54.929" v="159" actId="20577"/>
          <ac:spMkLst>
            <pc:docMk/>
            <pc:sldMk cId="4131427057" sldId="267"/>
            <ac:spMk id="2" creationId="{EAF580E7-7907-4EBF-8FA1-47B9351FC4BB}"/>
          </ac:spMkLst>
        </pc:spChg>
        <pc:spChg chg="mod">
          <ac:chgData name="Elžbieta Banytė" userId="S::elzbieta.banyte@akulvietis.lt::2df2dbdc-8add-4ac6-aa69-3b66256cde8c" providerId="AD" clId="Web-{87BB8829-9B74-F1D7-1A73-76201A17DEE1}" dt="2021-09-15T16:33:05.415" v="172" actId="14100"/>
          <ac:spMkLst>
            <pc:docMk/>
            <pc:sldMk cId="4131427057" sldId="267"/>
            <ac:spMk id="3" creationId="{4DD83C1F-DC7C-4095-9BD7-61B3D9020F6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9/15/2021</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034456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9/15/2021</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35069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9/15/2021</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82030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9/15/2021</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75831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9/15/2021</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22221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9/15/2021</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08624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9/15/2021</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60779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9/15/2021</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8831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9/15/2021</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0078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9/15/2021</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209170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9/15/2021</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017860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9/15/2021</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1475573575"/>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p:cNvSpPr>
            <a:spLocks noGrp="1"/>
          </p:cNvSpPr>
          <p:nvPr>
            <p:ph type="ctrTitle"/>
          </p:nvPr>
        </p:nvSpPr>
        <p:spPr>
          <a:xfrm>
            <a:off x="890338" y="640080"/>
            <a:ext cx="3734014" cy="3566160"/>
          </a:xfrm>
        </p:spPr>
        <p:txBody>
          <a:bodyPr anchor="b">
            <a:normAutofit/>
          </a:bodyPr>
          <a:lstStyle/>
          <a:p>
            <a:r>
              <a:rPr lang="en-US" sz="8000">
                <a:cs typeface="Calibri Light"/>
              </a:rPr>
              <a:t>Hamletas</a:t>
            </a:r>
            <a:endParaRPr lang="en-US" sz="8000"/>
          </a:p>
        </p:txBody>
      </p:sp>
      <p:sp>
        <p:nvSpPr>
          <p:cNvPr id="3" name="Antrinis pavadinimas 2"/>
          <p:cNvSpPr>
            <a:spLocks noGrp="1"/>
          </p:cNvSpPr>
          <p:nvPr>
            <p:ph type="subTitle" idx="1"/>
          </p:nvPr>
        </p:nvSpPr>
        <p:spPr>
          <a:xfrm>
            <a:off x="890339" y="4636008"/>
            <a:ext cx="3734014" cy="1572768"/>
          </a:xfrm>
        </p:spPr>
        <p:txBody>
          <a:bodyPr vert="horz" lIns="91440" tIns="45720" rIns="91440" bIns="45720" rtlCol="0" anchor="t">
            <a:normAutofit/>
          </a:bodyPr>
          <a:lstStyle/>
          <a:p>
            <a:r>
              <a:rPr lang="en-US" err="1">
                <a:cs typeface="Calibri"/>
              </a:rPr>
              <a:t>Viljamas</a:t>
            </a:r>
            <a:r>
              <a:rPr lang="en-US">
                <a:cs typeface="Calibri"/>
              </a:rPr>
              <a:t> </a:t>
            </a:r>
            <a:r>
              <a:rPr lang="en-US" err="1">
                <a:cs typeface="Calibri"/>
              </a:rPr>
              <a:t>Šekspyras</a:t>
            </a:r>
          </a:p>
        </p:txBody>
      </p:sp>
      <p:sp>
        <p:nvSpPr>
          <p:cNvPr id="11"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onnsiteX0" fmla="*/ 0 w 3474720"/>
              <a:gd name="connsiteY0" fmla="*/ 0 h 27432"/>
              <a:gd name="connsiteX1" fmla="*/ 660197 w 3474720"/>
              <a:gd name="connsiteY1" fmla="*/ 0 h 27432"/>
              <a:gd name="connsiteX2" fmla="*/ 1355141 w 3474720"/>
              <a:gd name="connsiteY2" fmla="*/ 0 h 27432"/>
              <a:gd name="connsiteX3" fmla="*/ 2084832 w 3474720"/>
              <a:gd name="connsiteY3" fmla="*/ 0 h 27432"/>
              <a:gd name="connsiteX4" fmla="*/ 2814523 w 3474720"/>
              <a:gd name="connsiteY4" fmla="*/ 0 h 27432"/>
              <a:gd name="connsiteX5" fmla="*/ 3474720 w 3474720"/>
              <a:gd name="connsiteY5" fmla="*/ 0 h 27432"/>
              <a:gd name="connsiteX6" fmla="*/ 3474720 w 3474720"/>
              <a:gd name="connsiteY6" fmla="*/ 27432 h 27432"/>
              <a:gd name="connsiteX7" fmla="*/ 2710282 w 3474720"/>
              <a:gd name="connsiteY7" fmla="*/ 27432 h 27432"/>
              <a:gd name="connsiteX8" fmla="*/ 1945843 w 3474720"/>
              <a:gd name="connsiteY8" fmla="*/ 27432 h 27432"/>
              <a:gd name="connsiteX9" fmla="*/ 1250899 w 3474720"/>
              <a:gd name="connsiteY9" fmla="*/ 27432 h 27432"/>
              <a:gd name="connsiteX10" fmla="*/ 0 w 3474720"/>
              <a:gd name="connsiteY10" fmla="*/ 27432 h 27432"/>
              <a:gd name="connsiteX11" fmla="*/ 0 w 347472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BE9A87"/>
          </a:solidFill>
          <a:ln w="38100" cap="rnd">
            <a:solidFill>
              <a:srgbClr val="BE9A8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88B1CD1-7D4B-4473-B72F-4B3EDCA4997C}"/>
              </a:ext>
            </a:extLst>
          </p:cNvPr>
          <p:cNvPicPr>
            <a:picLocks noChangeAspect="1"/>
          </p:cNvPicPr>
          <p:nvPr/>
        </p:nvPicPr>
        <p:blipFill rotWithShape="1">
          <a:blip r:embed="rId2"/>
          <a:srcRect t="15973" b="1597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473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C7F20-39BB-4F81-8192-ADE4B1882300}"/>
              </a:ext>
            </a:extLst>
          </p:cNvPr>
          <p:cNvSpPr>
            <a:spLocks noGrp="1"/>
          </p:cNvSpPr>
          <p:nvPr>
            <p:ph type="title"/>
          </p:nvPr>
        </p:nvSpPr>
        <p:spPr/>
        <p:txBody>
          <a:bodyPr/>
          <a:lstStyle/>
          <a:p>
            <a:r>
              <a:rPr lang="en-US" err="1"/>
              <a:t>Šekspyro</a:t>
            </a:r>
            <a:r>
              <a:rPr lang="en-US"/>
              <a:t> </a:t>
            </a:r>
            <a:r>
              <a:rPr lang="en-US" err="1"/>
              <a:t>gyvenimas</a:t>
            </a:r>
            <a:r>
              <a:rPr lang="en-US"/>
              <a:t> </a:t>
            </a:r>
            <a:r>
              <a:rPr lang="en-US" err="1"/>
              <a:t>ir</a:t>
            </a:r>
            <a:r>
              <a:rPr lang="en-US"/>
              <a:t> </a:t>
            </a:r>
            <a:r>
              <a:rPr lang="en-US" err="1"/>
              <a:t>laikai</a:t>
            </a:r>
          </a:p>
        </p:txBody>
      </p:sp>
      <p:sp>
        <p:nvSpPr>
          <p:cNvPr id="3" name="Content Placeholder 2">
            <a:extLst>
              <a:ext uri="{FF2B5EF4-FFF2-40B4-BE49-F238E27FC236}">
                <a16:creationId xmlns:a16="http://schemas.microsoft.com/office/drawing/2014/main" id="{72920661-B5EB-4902-BD28-477CFC30D02B}"/>
              </a:ext>
            </a:extLst>
          </p:cNvPr>
          <p:cNvSpPr>
            <a:spLocks noGrp="1"/>
          </p:cNvSpPr>
          <p:nvPr>
            <p:ph idx="1"/>
          </p:nvPr>
        </p:nvSpPr>
        <p:spPr/>
        <p:txBody>
          <a:bodyPr vert="horz" lIns="91440" tIns="45720" rIns="91440" bIns="45720" rtlCol="0" anchor="t">
            <a:normAutofit/>
          </a:bodyPr>
          <a:lstStyle/>
          <a:p>
            <a:r>
              <a:rPr lang="en-US" err="1">
                <a:latin typeface="Arial"/>
                <a:cs typeface="Arial"/>
              </a:rPr>
              <a:t>Karalienės</a:t>
            </a:r>
            <a:r>
              <a:rPr lang="en-US" dirty="0">
                <a:latin typeface="Arial"/>
                <a:cs typeface="Arial"/>
              </a:rPr>
              <a:t> </a:t>
            </a:r>
            <a:r>
              <a:rPr lang="en-US" err="1">
                <a:latin typeface="Arial"/>
                <a:cs typeface="Arial"/>
              </a:rPr>
              <a:t>Elžbietos</a:t>
            </a:r>
            <a:r>
              <a:rPr lang="en-US">
                <a:latin typeface="Arial"/>
                <a:cs typeface="Arial"/>
              </a:rPr>
              <a:t> I </a:t>
            </a:r>
            <a:r>
              <a:rPr lang="en-US" err="1">
                <a:latin typeface="Arial"/>
                <a:cs typeface="Arial"/>
              </a:rPr>
              <a:t>laikų</a:t>
            </a:r>
            <a:r>
              <a:rPr lang="en-US" dirty="0">
                <a:latin typeface="Arial"/>
                <a:cs typeface="Arial"/>
              </a:rPr>
              <a:t> </a:t>
            </a:r>
            <a:r>
              <a:rPr lang="en-US" err="1">
                <a:latin typeface="Arial"/>
                <a:cs typeface="Arial"/>
              </a:rPr>
              <a:t>Anglija</a:t>
            </a:r>
            <a:r>
              <a:rPr lang="en-US">
                <a:latin typeface="Arial"/>
                <a:cs typeface="Arial"/>
              </a:rPr>
              <a:t>.</a:t>
            </a:r>
          </a:p>
          <a:p>
            <a:r>
              <a:rPr lang="en-US" err="1">
                <a:latin typeface="Arial"/>
                <a:cs typeface="Arial"/>
              </a:rPr>
              <a:t>Protestantizmas</a:t>
            </a:r>
            <a:r>
              <a:rPr lang="en-US">
                <a:latin typeface="Arial"/>
                <a:cs typeface="Arial"/>
              </a:rPr>
              <a:t>; </a:t>
            </a:r>
            <a:r>
              <a:rPr lang="en-US" err="1">
                <a:latin typeface="Arial"/>
                <a:cs typeface="Arial"/>
              </a:rPr>
              <a:t>protestantų</a:t>
            </a:r>
            <a:r>
              <a:rPr lang="en-US" dirty="0">
                <a:latin typeface="Arial"/>
                <a:cs typeface="Arial"/>
              </a:rPr>
              <a:t> </a:t>
            </a:r>
            <a:r>
              <a:rPr lang="en-US" err="1">
                <a:latin typeface="Arial"/>
                <a:cs typeface="Arial"/>
              </a:rPr>
              <a:t>ir</a:t>
            </a:r>
            <a:r>
              <a:rPr lang="en-US" dirty="0">
                <a:latin typeface="Arial"/>
                <a:cs typeface="Arial"/>
              </a:rPr>
              <a:t> </a:t>
            </a:r>
            <a:r>
              <a:rPr lang="en-US" err="1">
                <a:latin typeface="Arial"/>
                <a:cs typeface="Arial"/>
              </a:rPr>
              <a:t>katalikų</a:t>
            </a:r>
            <a:r>
              <a:rPr lang="en-US" dirty="0">
                <a:latin typeface="Arial"/>
                <a:cs typeface="Arial"/>
              </a:rPr>
              <a:t> </a:t>
            </a:r>
            <a:r>
              <a:rPr lang="en-US" err="1">
                <a:latin typeface="Arial"/>
                <a:cs typeface="Arial"/>
              </a:rPr>
              <a:t>kovos</a:t>
            </a:r>
            <a:r>
              <a:rPr lang="en-US">
                <a:latin typeface="Arial"/>
                <a:cs typeface="Arial"/>
              </a:rPr>
              <a:t>.</a:t>
            </a:r>
          </a:p>
          <a:p>
            <a:r>
              <a:rPr lang="en-US" err="1">
                <a:latin typeface="Arial"/>
                <a:cs typeface="Arial"/>
              </a:rPr>
              <a:t>Gimė</a:t>
            </a:r>
            <a:r>
              <a:rPr lang="en-US" dirty="0">
                <a:latin typeface="Arial"/>
                <a:cs typeface="Arial"/>
              </a:rPr>
              <a:t> </a:t>
            </a:r>
            <a:r>
              <a:rPr lang="en-US" err="1">
                <a:latin typeface="Arial"/>
                <a:cs typeface="Arial"/>
              </a:rPr>
              <a:t>Stratforde</a:t>
            </a:r>
            <a:r>
              <a:rPr lang="en-US" dirty="0">
                <a:latin typeface="Arial"/>
                <a:cs typeface="Arial"/>
              </a:rPr>
              <a:t> </a:t>
            </a:r>
            <a:r>
              <a:rPr lang="en-US" err="1">
                <a:latin typeface="Arial"/>
                <a:cs typeface="Arial"/>
              </a:rPr>
              <a:t>prie</a:t>
            </a:r>
            <a:r>
              <a:rPr lang="en-US" dirty="0">
                <a:latin typeface="Arial"/>
                <a:cs typeface="Arial"/>
              </a:rPr>
              <a:t> </a:t>
            </a:r>
            <a:r>
              <a:rPr lang="en-US" err="1">
                <a:latin typeface="Arial"/>
                <a:cs typeface="Arial"/>
              </a:rPr>
              <a:t>Eivono</a:t>
            </a:r>
            <a:r>
              <a:rPr lang="en-US">
                <a:latin typeface="Arial"/>
                <a:cs typeface="Arial"/>
              </a:rPr>
              <a:t>, </a:t>
            </a:r>
            <a:r>
              <a:rPr lang="en-US" err="1">
                <a:latin typeface="Arial"/>
                <a:cs typeface="Arial"/>
              </a:rPr>
              <a:t>tėvas</a:t>
            </a:r>
            <a:r>
              <a:rPr lang="en-US">
                <a:latin typeface="Arial"/>
                <a:cs typeface="Arial"/>
              </a:rPr>
              <a:t> - </a:t>
            </a:r>
            <a:r>
              <a:rPr lang="en-US" err="1">
                <a:latin typeface="Arial"/>
                <a:cs typeface="Arial"/>
              </a:rPr>
              <a:t>pirštinių</a:t>
            </a:r>
            <a:r>
              <a:rPr lang="en-US" dirty="0">
                <a:latin typeface="Arial"/>
                <a:cs typeface="Arial"/>
              </a:rPr>
              <a:t> </a:t>
            </a:r>
            <a:r>
              <a:rPr lang="en-US" err="1">
                <a:latin typeface="Arial"/>
                <a:cs typeface="Arial"/>
              </a:rPr>
              <a:t>siuvėjas</a:t>
            </a:r>
            <a:r>
              <a:rPr lang="en-US">
                <a:latin typeface="Arial"/>
                <a:cs typeface="Arial"/>
              </a:rPr>
              <a:t> (?). Apie biografiją žinoma nedaug. „Šekspyro klausimas“.</a:t>
            </a:r>
          </a:p>
          <a:p>
            <a:r>
              <a:rPr lang="en-US">
                <a:latin typeface="Arial"/>
                <a:cs typeface="Arial"/>
              </a:rPr>
              <a:t>18 </a:t>
            </a:r>
            <a:r>
              <a:rPr lang="en-US" err="1">
                <a:latin typeface="Arial"/>
                <a:cs typeface="Arial"/>
              </a:rPr>
              <a:t>metų</a:t>
            </a:r>
            <a:r>
              <a:rPr lang="en-US" dirty="0">
                <a:latin typeface="Arial"/>
                <a:cs typeface="Arial"/>
              </a:rPr>
              <a:t> </a:t>
            </a:r>
            <a:r>
              <a:rPr lang="en-US" err="1">
                <a:latin typeface="Arial"/>
                <a:cs typeface="Arial"/>
              </a:rPr>
              <a:t>vedė</a:t>
            </a:r>
            <a:r>
              <a:rPr lang="en-US">
                <a:latin typeface="Arial"/>
                <a:cs typeface="Arial"/>
              </a:rPr>
              <a:t> 8 </a:t>
            </a:r>
            <a:r>
              <a:rPr lang="en-US" err="1">
                <a:latin typeface="Arial"/>
                <a:cs typeface="Arial"/>
              </a:rPr>
              <a:t>metais</a:t>
            </a:r>
            <a:r>
              <a:rPr lang="en-US" dirty="0">
                <a:latin typeface="Arial"/>
                <a:cs typeface="Arial"/>
              </a:rPr>
              <a:t> </a:t>
            </a:r>
            <a:r>
              <a:rPr lang="en-US" err="1">
                <a:latin typeface="Arial"/>
                <a:cs typeface="Arial"/>
              </a:rPr>
              <a:t>už</a:t>
            </a:r>
            <a:r>
              <a:rPr lang="en-US">
                <a:latin typeface="Arial"/>
                <a:cs typeface="Arial"/>
              </a:rPr>
              <a:t> save </a:t>
            </a:r>
            <a:r>
              <a:rPr lang="en-US" err="1">
                <a:latin typeface="Arial"/>
                <a:cs typeface="Arial"/>
              </a:rPr>
              <a:t>vyresnę</a:t>
            </a:r>
            <a:r>
              <a:rPr lang="en-US" dirty="0">
                <a:latin typeface="Arial"/>
                <a:cs typeface="Arial"/>
              </a:rPr>
              <a:t> </a:t>
            </a:r>
            <a:r>
              <a:rPr lang="en-US" err="1">
                <a:latin typeface="Arial"/>
                <a:cs typeface="Arial"/>
              </a:rPr>
              <a:t>moterį</a:t>
            </a:r>
            <a:r>
              <a:rPr lang="en-US">
                <a:latin typeface="Arial"/>
                <a:cs typeface="Arial"/>
              </a:rPr>
              <a:t>.</a:t>
            </a:r>
          </a:p>
          <a:p>
            <a:r>
              <a:rPr lang="en-US" err="1">
                <a:latin typeface="Arial"/>
                <a:cs typeface="Arial"/>
              </a:rPr>
              <a:t>Mecenatė</a:t>
            </a:r>
            <a:r>
              <a:rPr lang="en-US">
                <a:latin typeface="Arial"/>
                <a:cs typeface="Arial"/>
              </a:rPr>
              <a:t> - </a:t>
            </a:r>
            <a:r>
              <a:rPr lang="en-US" err="1">
                <a:latin typeface="Arial"/>
                <a:cs typeface="Arial"/>
              </a:rPr>
              <a:t>karalienė</a:t>
            </a:r>
            <a:r>
              <a:rPr lang="en-US">
                <a:latin typeface="Arial"/>
                <a:cs typeface="Arial"/>
              </a:rPr>
              <a:t> Elžbieta I.</a:t>
            </a:r>
          </a:p>
          <a:p>
            <a:endParaRPr lang="en-US"/>
          </a:p>
        </p:txBody>
      </p:sp>
    </p:spTree>
    <p:extLst>
      <p:ext uri="{BB962C8B-B14F-4D97-AF65-F5344CB8AC3E}">
        <p14:creationId xmlns:p14="http://schemas.microsoft.com/office/powerpoint/2010/main" val="3503376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89C95-9B31-4808-A2F7-FD7085A37E4C}"/>
              </a:ext>
            </a:extLst>
          </p:cNvPr>
          <p:cNvSpPr>
            <a:spLocks noGrp="1"/>
          </p:cNvSpPr>
          <p:nvPr>
            <p:ph type="title"/>
          </p:nvPr>
        </p:nvSpPr>
        <p:spPr/>
        <p:txBody>
          <a:bodyPr/>
          <a:lstStyle/>
          <a:p>
            <a:r>
              <a:rPr lang="en-US" err="1"/>
              <a:t>Svarbiausi</a:t>
            </a:r>
            <a:r>
              <a:rPr lang="en-US"/>
              <a:t> </a:t>
            </a:r>
            <a:r>
              <a:rPr lang="en-US" err="1"/>
              <a:t>faktai</a:t>
            </a:r>
          </a:p>
        </p:txBody>
      </p:sp>
      <p:sp>
        <p:nvSpPr>
          <p:cNvPr id="3" name="Content Placeholder 2">
            <a:extLst>
              <a:ext uri="{FF2B5EF4-FFF2-40B4-BE49-F238E27FC236}">
                <a16:creationId xmlns:a16="http://schemas.microsoft.com/office/drawing/2014/main" id="{2A32C534-4AEA-443E-B8B1-3EFE89EDD1D2}"/>
              </a:ext>
            </a:extLst>
          </p:cNvPr>
          <p:cNvSpPr>
            <a:spLocks noGrp="1"/>
          </p:cNvSpPr>
          <p:nvPr>
            <p:ph idx="1"/>
          </p:nvPr>
        </p:nvSpPr>
        <p:spPr/>
        <p:txBody>
          <a:bodyPr vert="horz" lIns="91440" tIns="45720" rIns="91440" bIns="45720" rtlCol="0" anchor="t">
            <a:normAutofit lnSpcReduction="10000"/>
          </a:bodyPr>
          <a:lstStyle/>
          <a:p>
            <a:r>
              <a:rPr lang="en-US">
                <a:latin typeface="Arial"/>
                <a:cs typeface="Arial"/>
              </a:rPr>
              <a:t>Visas </a:t>
            </a:r>
            <a:r>
              <a:rPr lang="en-US" err="1">
                <a:latin typeface="Arial"/>
                <a:cs typeface="Arial"/>
              </a:rPr>
              <a:t>pavadinimas</a:t>
            </a:r>
            <a:r>
              <a:rPr lang="en-US">
                <a:latin typeface="Arial"/>
                <a:cs typeface="Arial"/>
              </a:rPr>
              <a:t> – </a:t>
            </a:r>
            <a:r>
              <a:rPr lang="en-US" err="1">
                <a:latin typeface="Arial"/>
                <a:cs typeface="Arial"/>
              </a:rPr>
              <a:t>Hamletas</a:t>
            </a:r>
            <a:r>
              <a:rPr lang="en-US">
                <a:latin typeface="Arial"/>
                <a:cs typeface="Arial"/>
              </a:rPr>
              <a:t>, </a:t>
            </a:r>
            <a:r>
              <a:rPr lang="en-US" err="1">
                <a:latin typeface="Arial"/>
                <a:cs typeface="Arial"/>
              </a:rPr>
              <a:t>Danijos</a:t>
            </a:r>
            <a:r>
              <a:rPr lang="en-US">
                <a:latin typeface="Arial"/>
                <a:cs typeface="Arial"/>
              </a:rPr>
              <a:t> </a:t>
            </a:r>
            <a:r>
              <a:rPr lang="en-US" err="1">
                <a:latin typeface="Arial"/>
                <a:cs typeface="Arial"/>
              </a:rPr>
              <a:t>princas</a:t>
            </a:r>
            <a:r>
              <a:rPr lang="en-US">
                <a:latin typeface="Arial"/>
                <a:cs typeface="Arial"/>
              </a:rPr>
              <a:t>.</a:t>
            </a:r>
          </a:p>
          <a:p>
            <a:r>
              <a:rPr lang="en-US" err="1">
                <a:latin typeface="Arial"/>
                <a:cs typeface="Arial"/>
              </a:rPr>
              <a:t>Žanras</a:t>
            </a:r>
            <a:r>
              <a:rPr lang="en-US">
                <a:latin typeface="Arial"/>
                <a:cs typeface="Arial"/>
              </a:rPr>
              <a:t> - </a:t>
            </a:r>
            <a:r>
              <a:rPr lang="en-US" err="1">
                <a:latin typeface="Arial"/>
                <a:cs typeface="Arial"/>
              </a:rPr>
              <a:t>tragedija</a:t>
            </a:r>
            <a:r>
              <a:rPr lang="en-US">
                <a:latin typeface="Arial"/>
                <a:cs typeface="Arial"/>
              </a:rPr>
              <a:t>.</a:t>
            </a:r>
          </a:p>
          <a:p>
            <a:r>
              <a:rPr lang="en-US" err="1">
                <a:latin typeface="Arial"/>
                <a:cs typeface="Arial"/>
              </a:rPr>
              <a:t>Pirmąkart</a:t>
            </a:r>
            <a:r>
              <a:rPr lang="en-US">
                <a:latin typeface="Arial"/>
                <a:cs typeface="Arial"/>
              </a:rPr>
              <a:t> </a:t>
            </a:r>
            <a:r>
              <a:rPr lang="en-US" err="1">
                <a:latin typeface="Arial"/>
                <a:cs typeface="Arial"/>
              </a:rPr>
              <a:t>suvaidintas</a:t>
            </a:r>
            <a:r>
              <a:rPr lang="en-US">
                <a:latin typeface="Arial"/>
                <a:cs typeface="Arial"/>
              </a:rPr>
              <a:t> </a:t>
            </a:r>
            <a:r>
              <a:rPr lang="en-US" err="1">
                <a:latin typeface="Arial"/>
                <a:cs typeface="Arial"/>
              </a:rPr>
              <a:t>apie</a:t>
            </a:r>
            <a:r>
              <a:rPr lang="en-US">
                <a:latin typeface="Arial"/>
                <a:cs typeface="Arial"/>
              </a:rPr>
              <a:t> 1600 m. </a:t>
            </a:r>
            <a:r>
              <a:rPr lang="en-US" err="1">
                <a:latin typeface="Arial"/>
                <a:cs typeface="Arial"/>
              </a:rPr>
              <a:t>Londone</a:t>
            </a:r>
            <a:r>
              <a:rPr lang="en-US">
                <a:latin typeface="Arial"/>
                <a:cs typeface="Arial"/>
              </a:rPr>
              <a:t>, </a:t>
            </a:r>
            <a:r>
              <a:rPr lang="en-US" err="1">
                <a:latin typeface="Arial"/>
                <a:cs typeface="Arial"/>
              </a:rPr>
              <a:t>teatre</a:t>
            </a:r>
            <a:r>
              <a:rPr lang="en-US">
                <a:latin typeface="Arial"/>
                <a:cs typeface="Arial"/>
              </a:rPr>
              <a:t> „The Globe".</a:t>
            </a:r>
          </a:p>
          <a:p>
            <a:r>
              <a:rPr lang="en-US" err="1">
                <a:latin typeface="Arial"/>
                <a:cs typeface="Arial"/>
              </a:rPr>
              <a:t>Autorius</a:t>
            </a:r>
            <a:r>
              <a:rPr lang="en-US">
                <a:latin typeface="Arial"/>
                <a:cs typeface="Arial"/>
              </a:rPr>
              <a:t> </a:t>
            </a:r>
            <a:r>
              <a:rPr lang="en-US" err="1">
                <a:latin typeface="Arial"/>
                <a:cs typeface="Arial"/>
              </a:rPr>
              <a:t>ir</a:t>
            </a:r>
            <a:r>
              <a:rPr lang="en-US">
                <a:latin typeface="Arial"/>
                <a:cs typeface="Arial"/>
              </a:rPr>
              <a:t> </a:t>
            </a:r>
            <a:r>
              <a:rPr lang="en-US" err="1">
                <a:latin typeface="Arial"/>
                <a:cs typeface="Arial"/>
              </a:rPr>
              <a:t>pirmasis</a:t>
            </a:r>
            <a:r>
              <a:rPr lang="en-US">
                <a:latin typeface="Arial"/>
                <a:cs typeface="Arial"/>
              </a:rPr>
              <a:t> </a:t>
            </a:r>
            <a:r>
              <a:rPr lang="en-US" err="1">
                <a:latin typeface="Arial"/>
                <a:cs typeface="Arial"/>
              </a:rPr>
              <a:t>režisierius</a:t>
            </a:r>
            <a:r>
              <a:rPr lang="en-US">
                <a:latin typeface="Arial"/>
                <a:cs typeface="Arial"/>
              </a:rPr>
              <a:t> - </a:t>
            </a:r>
            <a:r>
              <a:rPr lang="en-US" err="1">
                <a:latin typeface="Arial"/>
                <a:cs typeface="Arial"/>
              </a:rPr>
              <a:t>Villjamas</a:t>
            </a:r>
            <a:r>
              <a:rPr lang="en-US">
                <a:latin typeface="Arial"/>
                <a:cs typeface="Arial"/>
              </a:rPr>
              <a:t> </a:t>
            </a:r>
            <a:r>
              <a:rPr lang="en-US" err="1">
                <a:latin typeface="Arial"/>
                <a:cs typeface="Arial"/>
              </a:rPr>
              <a:t>Šekspyras</a:t>
            </a:r>
            <a:r>
              <a:rPr lang="en-US">
                <a:latin typeface="Arial"/>
                <a:cs typeface="Arial"/>
              </a:rPr>
              <a:t> (William Shakespeare, </a:t>
            </a:r>
            <a:r>
              <a:rPr lang="en-US" err="1">
                <a:latin typeface="Arial"/>
                <a:cs typeface="Arial"/>
              </a:rPr>
              <a:t>apie</a:t>
            </a:r>
            <a:r>
              <a:rPr lang="en-US">
                <a:latin typeface="Arial"/>
                <a:cs typeface="Arial"/>
              </a:rPr>
              <a:t> 1564-1616 m.).</a:t>
            </a:r>
          </a:p>
          <a:p>
            <a:r>
              <a:rPr lang="en-US">
                <a:latin typeface="Arial"/>
                <a:cs typeface="Arial"/>
              </a:rPr>
              <a:t>Kitos </a:t>
            </a:r>
            <a:r>
              <a:rPr lang="en-US" err="1">
                <a:latin typeface="Arial"/>
                <a:cs typeface="Arial"/>
              </a:rPr>
              <a:t>itin</a:t>
            </a:r>
            <a:r>
              <a:rPr lang="en-US">
                <a:latin typeface="Arial"/>
                <a:cs typeface="Arial"/>
              </a:rPr>
              <a:t> </a:t>
            </a:r>
            <a:r>
              <a:rPr lang="en-US" err="1">
                <a:latin typeface="Arial"/>
                <a:cs typeface="Arial"/>
              </a:rPr>
              <a:t>svarbios</a:t>
            </a:r>
            <a:r>
              <a:rPr lang="en-US">
                <a:latin typeface="Arial"/>
                <a:cs typeface="Arial"/>
              </a:rPr>
              <a:t> V. </a:t>
            </a:r>
            <a:r>
              <a:rPr lang="en-US" err="1">
                <a:latin typeface="Arial"/>
                <a:cs typeface="Arial"/>
              </a:rPr>
              <a:t>Šekspyro</a:t>
            </a:r>
            <a:r>
              <a:rPr lang="en-US">
                <a:latin typeface="Arial"/>
                <a:cs typeface="Arial"/>
              </a:rPr>
              <a:t> </a:t>
            </a:r>
            <a:r>
              <a:rPr lang="en-US" err="1">
                <a:latin typeface="Arial"/>
                <a:cs typeface="Arial"/>
              </a:rPr>
              <a:t>dramos</a:t>
            </a:r>
            <a:r>
              <a:rPr lang="en-US">
                <a:latin typeface="Arial"/>
                <a:cs typeface="Arial"/>
              </a:rPr>
              <a:t>: Romeo </a:t>
            </a:r>
            <a:r>
              <a:rPr lang="en-US" err="1">
                <a:latin typeface="Arial"/>
                <a:cs typeface="Arial"/>
              </a:rPr>
              <a:t>ir</a:t>
            </a:r>
            <a:r>
              <a:rPr lang="en-US">
                <a:latin typeface="Arial"/>
                <a:cs typeface="Arial"/>
              </a:rPr>
              <a:t> Džiuljeta, </a:t>
            </a:r>
            <a:r>
              <a:rPr lang="en-US" err="1">
                <a:latin typeface="Arial"/>
                <a:cs typeface="Arial"/>
              </a:rPr>
              <a:t>Makbetas</a:t>
            </a:r>
            <a:r>
              <a:rPr lang="en-US">
                <a:latin typeface="Arial"/>
                <a:cs typeface="Arial"/>
              </a:rPr>
              <a:t>, Karalius Lyras, </a:t>
            </a:r>
            <a:r>
              <a:rPr lang="en-US" err="1">
                <a:latin typeface="Arial"/>
                <a:cs typeface="Arial"/>
              </a:rPr>
              <a:t>Otelas</a:t>
            </a:r>
            <a:r>
              <a:rPr lang="en-US">
                <a:latin typeface="Arial"/>
                <a:cs typeface="Arial"/>
              </a:rPr>
              <a:t>, Henris IV </a:t>
            </a:r>
            <a:r>
              <a:rPr lang="en-US" err="1">
                <a:latin typeface="Arial"/>
                <a:cs typeface="Arial"/>
              </a:rPr>
              <a:t>ir</a:t>
            </a:r>
            <a:r>
              <a:rPr lang="en-US">
                <a:latin typeface="Arial"/>
                <a:cs typeface="Arial"/>
              </a:rPr>
              <a:t> kt.</a:t>
            </a:r>
          </a:p>
        </p:txBody>
      </p:sp>
    </p:spTree>
    <p:extLst>
      <p:ext uri="{BB962C8B-B14F-4D97-AF65-F5344CB8AC3E}">
        <p14:creationId xmlns:p14="http://schemas.microsoft.com/office/powerpoint/2010/main" val="2807822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580E7-7907-4EBF-8FA1-47B9351FC4BB}"/>
              </a:ext>
            </a:extLst>
          </p:cNvPr>
          <p:cNvSpPr>
            <a:spLocks noGrp="1"/>
          </p:cNvSpPr>
          <p:nvPr>
            <p:ph type="title"/>
          </p:nvPr>
        </p:nvSpPr>
        <p:spPr/>
        <p:txBody>
          <a:bodyPr/>
          <a:lstStyle/>
          <a:p>
            <a:r>
              <a:rPr lang="en-US"/>
              <a:t>Teksto ištakos</a:t>
            </a:r>
          </a:p>
        </p:txBody>
      </p:sp>
      <p:sp>
        <p:nvSpPr>
          <p:cNvPr id="3" name="Content Placeholder 2">
            <a:extLst>
              <a:ext uri="{FF2B5EF4-FFF2-40B4-BE49-F238E27FC236}">
                <a16:creationId xmlns:a16="http://schemas.microsoft.com/office/drawing/2014/main" id="{4DD83C1F-DC7C-4095-9BD7-61B3D9020F64}"/>
              </a:ext>
            </a:extLst>
          </p:cNvPr>
          <p:cNvSpPr>
            <a:spLocks noGrp="1"/>
          </p:cNvSpPr>
          <p:nvPr>
            <p:ph idx="1"/>
          </p:nvPr>
        </p:nvSpPr>
        <p:spPr>
          <a:xfrm>
            <a:off x="537411" y="1929384"/>
            <a:ext cx="10816389" cy="4251960"/>
          </a:xfrm>
        </p:spPr>
        <p:txBody>
          <a:bodyPr vert="horz" lIns="91440" tIns="45720" rIns="91440" bIns="45720" rtlCol="0" anchor="t">
            <a:noAutofit/>
          </a:bodyPr>
          <a:lstStyle/>
          <a:p>
            <a:r>
              <a:rPr lang="en-US" sz="1600">
                <a:latin typeface="Arial"/>
                <a:cs typeface="Arial"/>
              </a:rPr>
              <a:t>Hamleto istoriją apie 1200 m. aprašė Saksas Gramatikas (g. apie 1140–1150, m. 1216) veikale </a:t>
            </a:r>
            <a:r>
              <a:rPr lang="en-US" sz="1600" i="1">
                <a:latin typeface="Arial"/>
                <a:cs typeface="Arial"/>
              </a:rPr>
              <a:t>Danų istorija</a:t>
            </a:r>
            <a:r>
              <a:rPr lang="en-US" sz="1600">
                <a:latin typeface="Arial"/>
                <a:cs typeface="Arial"/>
              </a:rPr>
              <a:t>. </a:t>
            </a:r>
            <a:endParaRPr lang="en-US" sz="1600" dirty="0">
              <a:latin typeface="Arial"/>
              <a:cs typeface="Arial"/>
            </a:endParaRPr>
          </a:p>
          <a:p>
            <a:r>
              <a:rPr lang="en-US" sz="1600" i="1">
                <a:latin typeface="Arial"/>
                <a:cs typeface="Arial"/>
              </a:rPr>
              <a:t>Brolis turi skystą priedangos legendą – pasak jo, Horvendilis (Šekspyras – senasis Hamletas) brutaliai elgėsi su savo kilniąja žmona, Geruta (Šekspyras – Gertruda); bet tikroji padėtis yra tokia, kad nuožmusis Fengas (Šekspyras – Klaudijus) turi pakankamai galios atsisėsti į brolio sostą, užgrobti jo karalystę, pasiimti žmoną ir išvengti bausmės. Vienintelė galima kliūtis yra jaunas Horvendilio sūnus Amletas (Šekspyras – Hamletas), nes visi šiame ikikrikščioniškame pasaulyje supranta, kad sūnus turi atkeršyti už savo tėvo nužudymą. Amletas yra dar vaikas ir niekam nekelia pavojaus, bet kai užaugs, jo pareiga bus aiški. Galvažudys Fengas šią griežtą bendruomeninio gyvenimo taisyklę taip pat supranta, ir, jei berniukas tuoj pat nesugalvos kokios nors gudrybės, jo gyvybė nė sudilusio skatiko neverta. Kad išgyventų bent iki tol, kol galės atkeršyti, Amletas dedasi išprotėjęs ir taip įtikina savo dėdę, kad jis niekada negalės būti pavojingas. Apsitaškęs purvais ir gleivėmis, jis sėdi prie židinio, apatiškai drožinėdamas pagaliukus [...]. Nors apdairusis Fengas ne kartą spendžia spąstus, kad įžiūrėtų sveiko proto, kurį slepia jo sūnėno silpnaprotystė, kibirkštis, Amletas sumaniai išlieka neatskleistas. Jis laukia savo progos ir planuoja. Išjuoktas kaip kvailys, iškentęs panieką ir pašaipas, jis pagaliau įstengia visą Fengo palydą sudeginti gyvą, o dėdę nusmeigti kalaviju. Jis sušaukia kilmingųjų susirinkimą, paaiškina, kodėl padarė tai, ką padarė, ir entuziastingai paskelbiamas nauju karaliumi. „Daug žmonių galėjai sutikti, kurie stebėjosi, kaip jis tokį gudrų sumanymą slėpė šitaip ilgai“.</a:t>
            </a:r>
            <a:endParaRPr lang="en-US" sz="1600" dirty="0">
              <a:latin typeface="Arial"/>
              <a:cs typeface="Arial"/>
            </a:endParaRPr>
          </a:p>
          <a:p>
            <a:endParaRPr lang="en-US" sz="1600" dirty="0">
              <a:latin typeface="Arial"/>
              <a:cs typeface="Arial"/>
            </a:endParaRPr>
          </a:p>
        </p:txBody>
      </p:sp>
    </p:spTree>
    <p:extLst>
      <p:ext uri="{BB962C8B-B14F-4D97-AF65-F5344CB8AC3E}">
        <p14:creationId xmlns:p14="http://schemas.microsoft.com/office/powerpoint/2010/main" val="4131427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A78E8B1E-D68F-4245-8D57-DF5ABD6CD51F}"/>
              </a:ext>
            </a:extLst>
          </p:cNvPr>
          <p:cNvPicPr>
            <a:picLocks noGrp="1" noChangeAspect="1"/>
          </p:cNvPicPr>
          <p:nvPr>
            <p:ph idx="4294967295"/>
          </p:nvPr>
        </p:nvPicPr>
        <p:blipFill>
          <a:blip r:embed="rId2"/>
          <a:stretch>
            <a:fillRect/>
          </a:stretch>
        </p:blipFill>
        <p:spPr>
          <a:xfrm>
            <a:off x="3597639" y="-44892"/>
            <a:ext cx="5445281" cy="6901174"/>
          </a:xfrm>
        </p:spPr>
      </p:pic>
    </p:spTree>
    <p:extLst>
      <p:ext uri="{BB962C8B-B14F-4D97-AF65-F5344CB8AC3E}">
        <p14:creationId xmlns:p14="http://schemas.microsoft.com/office/powerpoint/2010/main" val="2577231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A0655-2271-43D9-AB23-7C6E85B5DAF1}"/>
              </a:ext>
            </a:extLst>
          </p:cNvPr>
          <p:cNvSpPr>
            <a:spLocks noGrp="1"/>
          </p:cNvSpPr>
          <p:nvPr>
            <p:ph type="title"/>
          </p:nvPr>
        </p:nvSpPr>
        <p:spPr/>
        <p:txBody>
          <a:bodyPr/>
          <a:lstStyle/>
          <a:p>
            <a:r>
              <a:rPr lang="en-US" err="1"/>
              <a:t>Personažai</a:t>
            </a:r>
            <a:r>
              <a:rPr lang="en-US"/>
              <a:t> </a:t>
            </a:r>
            <a:r>
              <a:rPr lang="en-US" err="1"/>
              <a:t>pagal</a:t>
            </a:r>
            <a:r>
              <a:rPr lang="en-US"/>
              <a:t> </a:t>
            </a:r>
            <a:r>
              <a:rPr lang="en-US" err="1"/>
              <a:t>socialinį</a:t>
            </a:r>
            <a:r>
              <a:rPr lang="en-US"/>
              <a:t> </a:t>
            </a:r>
            <a:r>
              <a:rPr lang="en-US" err="1"/>
              <a:t>statusą</a:t>
            </a:r>
          </a:p>
        </p:txBody>
      </p:sp>
      <p:sp>
        <p:nvSpPr>
          <p:cNvPr id="3" name="Content Placeholder 2">
            <a:extLst>
              <a:ext uri="{FF2B5EF4-FFF2-40B4-BE49-F238E27FC236}">
                <a16:creationId xmlns:a16="http://schemas.microsoft.com/office/drawing/2014/main" id="{09B74AA1-DF19-41B9-923C-60747E23E327}"/>
              </a:ext>
            </a:extLst>
          </p:cNvPr>
          <p:cNvSpPr>
            <a:spLocks noGrp="1"/>
          </p:cNvSpPr>
          <p:nvPr>
            <p:ph idx="1"/>
          </p:nvPr>
        </p:nvSpPr>
        <p:spPr/>
        <p:txBody>
          <a:bodyPr vert="horz" lIns="91440" tIns="45720" rIns="91440" bIns="45720" rtlCol="0" anchor="t">
            <a:normAutofit/>
          </a:bodyPr>
          <a:lstStyle/>
          <a:p>
            <a:r>
              <a:rPr lang="en-US" err="1">
                <a:latin typeface="Arial"/>
                <a:cs typeface="Arial"/>
              </a:rPr>
              <a:t>Diduomenė</a:t>
            </a:r>
            <a:r>
              <a:rPr lang="en-US">
                <a:latin typeface="Arial"/>
                <a:cs typeface="Arial"/>
              </a:rPr>
              <a:t> (</a:t>
            </a:r>
            <a:r>
              <a:rPr lang="en-US" err="1">
                <a:latin typeface="Arial"/>
                <a:cs typeface="Arial"/>
              </a:rPr>
              <a:t>Hamletas</a:t>
            </a:r>
            <a:r>
              <a:rPr lang="en-US">
                <a:latin typeface="Arial"/>
                <a:cs typeface="Arial"/>
              </a:rPr>
              <a:t>, </a:t>
            </a:r>
            <a:r>
              <a:rPr lang="en-US" err="1">
                <a:latin typeface="Arial"/>
                <a:cs typeface="Arial"/>
              </a:rPr>
              <a:t>Klaudijos</a:t>
            </a:r>
            <a:r>
              <a:rPr lang="en-US">
                <a:latin typeface="Arial"/>
                <a:cs typeface="Arial"/>
              </a:rPr>
              <a:t>, Gertrūda, Fortinbras)</a:t>
            </a:r>
          </a:p>
          <a:p>
            <a:r>
              <a:rPr lang="en-US" err="1">
                <a:latin typeface="Arial"/>
                <a:cs typeface="Arial"/>
              </a:rPr>
              <a:t>Aukštuomenė</a:t>
            </a:r>
            <a:r>
              <a:rPr lang="en-US">
                <a:latin typeface="Arial"/>
                <a:cs typeface="Arial"/>
              </a:rPr>
              <a:t> (</a:t>
            </a:r>
            <a:r>
              <a:rPr lang="en-US" err="1">
                <a:latin typeface="Arial"/>
                <a:cs typeface="Arial"/>
              </a:rPr>
              <a:t>Polonijus</a:t>
            </a:r>
            <a:r>
              <a:rPr lang="en-US">
                <a:latin typeface="Arial"/>
                <a:cs typeface="Arial"/>
              </a:rPr>
              <a:t>, </a:t>
            </a:r>
            <a:r>
              <a:rPr lang="en-US" err="1">
                <a:latin typeface="Arial"/>
                <a:cs typeface="Arial"/>
              </a:rPr>
              <a:t>Laertas</a:t>
            </a:r>
            <a:r>
              <a:rPr lang="en-US">
                <a:latin typeface="Arial"/>
                <a:cs typeface="Arial"/>
              </a:rPr>
              <a:t>, Ofelija, Horatio, Marcelas, Bernardo, </a:t>
            </a:r>
            <a:r>
              <a:rPr lang="en-US" err="1">
                <a:latin typeface="Arial"/>
                <a:cs typeface="Arial"/>
              </a:rPr>
              <a:t>Osrikas</a:t>
            </a:r>
            <a:r>
              <a:rPr lang="en-US">
                <a:latin typeface="Arial"/>
                <a:cs typeface="Arial"/>
              </a:rPr>
              <a:t>, </a:t>
            </a:r>
            <a:r>
              <a:rPr lang="en-US" err="1">
                <a:latin typeface="Arial"/>
                <a:cs typeface="Arial"/>
              </a:rPr>
              <a:t>Gildensternas</a:t>
            </a:r>
            <a:r>
              <a:rPr lang="en-US">
                <a:latin typeface="Arial"/>
                <a:cs typeface="Arial"/>
              </a:rPr>
              <a:t> </a:t>
            </a:r>
            <a:r>
              <a:rPr lang="en-US" err="1">
                <a:latin typeface="Arial"/>
                <a:cs typeface="Arial"/>
              </a:rPr>
              <a:t>ir</a:t>
            </a:r>
            <a:r>
              <a:rPr lang="en-US">
                <a:latin typeface="Arial"/>
                <a:cs typeface="Arial"/>
              </a:rPr>
              <a:t> kt.)</a:t>
            </a:r>
          </a:p>
          <a:p>
            <a:r>
              <a:rPr lang="en-US" err="1">
                <a:latin typeface="Arial"/>
                <a:cs typeface="Arial"/>
              </a:rPr>
              <a:t>Prastuomenė</a:t>
            </a:r>
            <a:r>
              <a:rPr lang="en-US">
                <a:latin typeface="Arial"/>
                <a:cs typeface="Arial"/>
              </a:rPr>
              <a:t> (</a:t>
            </a:r>
            <a:r>
              <a:rPr lang="en-US" err="1">
                <a:latin typeface="Arial"/>
                <a:cs typeface="Arial"/>
              </a:rPr>
              <a:t>piratai</a:t>
            </a:r>
            <a:r>
              <a:rPr lang="en-US">
                <a:latin typeface="Arial"/>
                <a:cs typeface="Arial"/>
              </a:rPr>
              <a:t>, </a:t>
            </a:r>
            <a:r>
              <a:rPr lang="en-US" err="1">
                <a:latin typeface="Arial"/>
                <a:cs typeface="Arial"/>
              </a:rPr>
              <a:t>duobkasiai</a:t>
            </a:r>
            <a:r>
              <a:rPr lang="en-US">
                <a:latin typeface="Arial"/>
                <a:cs typeface="Arial"/>
              </a:rPr>
              <a:t>)</a:t>
            </a:r>
          </a:p>
        </p:txBody>
      </p:sp>
    </p:spTree>
    <p:extLst>
      <p:ext uri="{BB962C8B-B14F-4D97-AF65-F5344CB8AC3E}">
        <p14:creationId xmlns:p14="http://schemas.microsoft.com/office/powerpoint/2010/main" val="3327917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644D3-C106-41B6-9798-016228624102}"/>
              </a:ext>
            </a:extLst>
          </p:cNvPr>
          <p:cNvSpPr>
            <a:spLocks noGrp="1"/>
          </p:cNvSpPr>
          <p:nvPr>
            <p:ph type="title"/>
          </p:nvPr>
        </p:nvSpPr>
        <p:spPr/>
        <p:txBody>
          <a:bodyPr/>
          <a:lstStyle/>
          <a:p>
            <a:r>
              <a:rPr lang="en-US" err="1"/>
              <a:t>Svarbiausi</a:t>
            </a:r>
            <a:r>
              <a:rPr lang="en-US"/>
              <a:t> </a:t>
            </a:r>
            <a:r>
              <a:rPr lang="en-US" err="1"/>
              <a:t>personažai</a:t>
            </a:r>
          </a:p>
        </p:txBody>
      </p:sp>
      <p:sp>
        <p:nvSpPr>
          <p:cNvPr id="3" name="Content Placeholder 2">
            <a:extLst>
              <a:ext uri="{FF2B5EF4-FFF2-40B4-BE49-F238E27FC236}">
                <a16:creationId xmlns:a16="http://schemas.microsoft.com/office/drawing/2014/main" id="{7D7789DE-982E-4F12-B20B-D9B79F634250}"/>
              </a:ext>
            </a:extLst>
          </p:cNvPr>
          <p:cNvSpPr>
            <a:spLocks noGrp="1"/>
          </p:cNvSpPr>
          <p:nvPr>
            <p:ph idx="1"/>
          </p:nvPr>
        </p:nvSpPr>
        <p:spPr/>
        <p:txBody>
          <a:bodyPr vert="horz" lIns="91440" tIns="45720" rIns="91440" bIns="45720" rtlCol="0" anchor="t">
            <a:normAutofit fontScale="70000" lnSpcReduction="20000"/>
          </a:bodyPr>
          <a:lstStyle/>
          <a:p>
            <a:pPr>
              <a:lnSpc>
                <a:spcPct val="130000"/>
              </a:lnSpc>
            </a:pPr>
            <a:r>
              <a:rPr lang="en-US" dirty="0" err="1">
                <a:latin typeface="Arial"/>
                <a:cs typeface="Arial"/>
              </a:rPr>
              <a:t>Hamletas</a:t>
            </a:r>
            <a:r>
              <a:rPr lang="en-US" dirty="0">
                <a:latin typeface="Arial"/>
                <a:cs typeface="Arial"/>
              </a:rPr>
              <a:t> </a:t>
            </a:r>
          </a:p>
          <a:p>
            <a:pPr>
              <a:lnSpc>
                <a:spcPct val="130000"/>
              </a:lnSpc>
            </a:pPr>
            <a:r>
              <a:rPr lang="en-US">
                <a:latin typeface="Arial"/>
                <a:cs typeface="Arial"/>
              </a:rPr>
              <a:t>Klaudijus</a:t>
            </a:r>
          </a:p>
          <a:p>
            <a:pPr>
              <a:lnSpc>
                <a:spcPct val="130000"/>
              </a:lnSpc>
            </a:pPr>
            <a:r>
              <a:rPr lang="en-US" dirty="0">
                <a:latin typeface="Arial"/>
                <a:cs typeface="Arial"/>
              </a:rPr>
              <a:t>Gertrūda</a:t>
            </a:r>
          </a:p>
          <a:p>
            <a:pPr>
              <a:lnSpc>
                <a:spcPct val="130000"/>
              </a:lnSpc>
            </a:pPr>
            <a:r>
              <a:rPr lang="en-US" dirty="0" err="1">
                <a:latin typeface="Arial"/>
                <a:cs typeface="Arial"/>
              </a:rPr>
              <a:t>Polonijus</a:t>
            </a:r>
          </a:p>
          <a:p>
            <a:pPr>
              <a:lnSpc>
                <a:spcPct val="130000"/>
              </a:lnSpc>
            </a:pPr>
            <a:r>
              <a:rPr lang="en-US">
                <a:latin typeface="Arial"/>
                <a:cs typeface="Arial"/>
              </a:rPr>
              <a:t>Horatio (vardo nelinksniuoti rašiniuose)</a:t>
            </a:r>
          </a:p>
          <a:p>
            <a:pPr>
              <a:lnSpc>
                <a:spcPct val="130000"/>
              </a:lnSpc>
            </a:pPr>
            <a:r>
              <a:rPr lang="en-US" err="1">
                <a:latin typeface="Arial"/>
                <a:cs typeface="Arial"/>
              </a:rPr>
              <a:t>Laertas</a:t>
            </a:r>
            <a:endParaRPr lang="en-US" dirty="0" err="1">
              <a:latin typeface="Arial"/>
              <a:cs typeface="Arial"/>
            </a:endParaRPr>
          </a:p>
          <a:p>
            <a:pPr>
              <a:lnSpc>
                <a:spcPct val="130000"/>
              </a:lnSpc>
            </a:pPr>
            <a:r>
              <a:rPr lang="en-US">
                <a:latin typeface="Arial"/>
                <a:cs typeface="Arial"/>
              </a:rPr>
              <a:t>Ofelija</a:t>
            </a:r>
          </a:p>
          <a:p>
            <a:pPr>
              <a:lnSpc>
                <a:spcPct val="130000"/>
              </a:lnSpc>
            </a:pPr>
            <a:r>
              <a:rPr lang="en-US">
                <a:latin typeface="Arial"/>
                <a:cs typeface="Arial"/>
              </a:rPr>
              <a:t>Fortinbras (linksniuoti: Fortinbro, Fortinbrui, Fortinbrą, su Fortinbru)</a:t>
            </a:r>
          </a:p>
          <a:p>
            <a:pPr>
              <a:lnSpc>
                <a:spcPct val="130000"/>
              </a:lnSpc>
            </a:pPr>
            <a:r>
              <a:rPr lang="en-US" err="1">
                <a:latin typeface="Arial"/>
                <a:cs typeface="Arial"/>
              </a:rPr>
              <a:t>Dvasia</a:t>
            </a:r>
            <a:endParaRPr lang="en-US" dirty="0" err="1">
              <a:latin typeface="Arial"/>
              <a:cs typeface="Arial"/>
            </a:endParaRPr>
          </a:p>
        </p:txBody>
      </p:sp>
    </p:spTree>
    <p:extLst>
      <p:ext uri="{BB962C8B-B14F-4D97-AF65-F5344CB8AC3E}">
        <p14:creationId xmlns:p14="http://schemas.microsoft.com/office/powerpoint/2010/main" val="87006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26F39-C8AC-4D6E-85EB-355522586C81}"/>
              </a:ext>
            </a:extLst>
          </p:cNvPr>
          <p:cNvSpPr>
            <a:spLocks noGrp="1"/>
          </p:cNvSpPr>
          <p:nvPr>
            <p:ph type="title"/>
          </p:nvPr>
        </p:nvSpPr>
        <p:spPr/>
        <p:txBody>
          <a:bodyPr/>
          <a:lstStyle/>
          <a:p>
            <a:r>
              <a:rPr lang="en-US"/>
              <a:t>Temos</a:t>
            </a:r>
          </a:p>
        </p:txBody>
      </p:sp>
      <p:sp>
        <p:nvSpPr>
          <p:cNvPr id="3" name="Content Placeholder 2">
            <a:extLst>
              <a:ext uri="{FF2B5EF4-FFF2-40B4-BE49-F238E27FC236}">
                <a16:creationId xmlns:a16="http://schemas.microsoft.com/office/drawing/2014/main" id="{8FC3E83C-BFEB-4475-B2AE-D6F4587AD8D8}"/>
              </a:ext>
            </a:extLst>
          </p:cNvPr>
          <p:cNvSpPr>
            <a:spLocks noGrp="1"/>
          </p:cNvSpPr>
          <p:nvPr>
            <p:ph idx="1"/>
          </p:nvPr>
        </p:nvSpPr>
        <p:spPr/>
        <p:txBody>
          <a:bodyPr vert="horz" lIns="91440" tIns="45720" rIns="91440" bIns="45720" rtlCol="0" anchor="t">
            <a:normAutofit/>
          </a:bodyPr>
          <a:lstStyle/>
          <a:p>
            <a:r>
              <a:rPr lang="en-US" dirty="0" err="1">
                <a:latin typeface="Arial"/>
                <a:cs typeface="Arial"/>
              </a:rPr>
              <a:t>Veiksmas</a:t>
            </a:r>
            <a:r>
              <a:rPr lang="en-US" dirty="0">
                <a:latin typeface="Arial"/>
                <a:cs typeface="Arial"/>
              </a:rPr>
              <a:t> </a:t>
            </a:r>
            <a:r>
              <a:rPr lang="en-US" dirty="0" err="1">
                <a:latin typeface="Arial"/>
                <a:cs typeface="Arial"/>
              </a:rPr>
              <a:t>ir</a:t>
            </a:r>
            <a:r>
              <a:rPr lang="en-US" dirty="0">
                <a:latin typeface="Arial"/>
                <a:cs typeface="Arial"/>
              </a:rPr>
              <a:t> </a:t>
            </a:r>
            <a:r>
              <a:rPr lang="en-US" dirty="0" err="1">
                <a:latin typeface="Arial"/>
                <a:cs typeface="Arial"/>
              </a:rPr>
              <a:t>neveiksnumas</a:t>
            </a:r>
          </a:p>
          <a:p>
            <a:r>
              <a:rPr lang="en-US" dirty="0" err="1">
                <a:latin typeface="Arial"/>
                <a:cs typeface="Arial"/>
              </a:rPr>
              <a:t>Atrodymas</a:t>
            </a:r>
            <a:r>
              <a:rPr lang="en-US" dirty="0">
                <a:latin typeface="Arial"/>
                <a:cs typeface="Arial"/>
              </a:rPr>
              <a:t> </a:t>
            </a:r>
            <a:r>
              <a:rPr lang="en-US" dirty="0" err="1">
                <a:latin typeface="Arial"/>
                <a:cs typeface="Arial"/>
              </a:rPr>
              <a:t>ir</a:t>
            </a:r>
            <a:r>
              <a:rPr lang="en-US" dirty="0">
                <a:latin typeface="Arial"/>
                <a:cs typeface="Arial"/>
              </a:rPr>
              <a:t> </a:t>
            </a:r>
            <a:r>
              <a:rPr lang="en-US" dirty="0" err="1">
                <a:latin typeface="Arial"/>
                <a:cs typeface="Arial"/>
              </a:rPr>
              <a:t>buvimas</a:t>
            </a:r>
          </a:p>
          <a:p>
            <a:r>
              <a:rPr lang="en-US" dirty="0" err="1">
                <a:latin typeface="Arial"/>
                <a:cs typeface="Arial"/>
              </a:rPr>
              <a:t>Meilė</a:t>
            </a:r>
            <a:r>
              <a:rPr lang="en-US" dirty="0">
                <a:latin typeface="Arial"/>
                <a:cs typeface="Arial"/>
              </a:rPr>
              <a:t> </a:t>
            </a:r>
            <a:r>
              <a:rPr lang="en-US" dirty="0" err="1">
                <a:latin typeface="Arial"/>
                <a:cs typeface="Arial"/>
              </a:rPr>
              <a:t>ir</a:t>
            </a:r>
            <a:r>
              <a:rPr lang="en-US" dirty="0">
                <a:latin typeface="Arial"/>
                <a:cs typeface="Arial"/>
              </a:rPr>
              <a:t> </a:t>
            </a:r>
            <a:r>
              <a:rPr lang="en-US" dirty="0" err="1">
                <a:latin typeface="Arial"/>
                <a:cs typeface="Arial"/>
              </a:rPr>
              <a:t>seksas</a:t>
            </a:r>
          </a:p>
          <a:p>
            <a:r>
              <a:rPr lang="en-US" dirty="0" err="1">
                <a:latin typeface="Arial"/>
                <a:cs typeface="Arial"/>
              </a:rPr>
              <a:t>Tikėjimas</a:t>
            </a:r>
            <a:r>
              <a:rPr lang="en-US" dirty="0">
                <a:latin typeface="Arial"/>
                <a:cs typeface="Arial"/>
              </a:rPr>
              <a:t>, </a:t>
            </a:r>
            <a:r>
              <a:rPr lang="en-US" dirty="0" err="1">
                <a:latin typeface="Arial"/>
                <a:cs typeface="Arial"/>
              </a:rPr>
              <a:t>garbė</a:t>
            </a:r>
          </a:p>
          <a:p>
            <a:r>
              <a:rPr lang="en-US" dirty="0">
                <a:latin typeface="Arial"/>
                <a:cs typeface="Arial"/>
              </a:rPr>
              <a:t>Mirtis </a:t>
            </a:r>
          </a:p>
          <a:p>
            <a:r>
              <a:rPr lang="en-US" dirty="0" err="1">
                <a:latin typeface="Arial"/>
                <a:cs typeface="Arial"/>
              </a:rPr>
              <a:t>Papročių</a:t>
            </a:r>
            <a:r>
              <a:rPr lang="en-US" dirty="0">
                <a:latin typeface="Arial"/>
                <a:cs typeface="Arial"/>
              </a:rPr>
              <a:t> </a:t>
            </a:r>
            <a:r>
              <a:rPr lang="en-US" dirty="0" err="1">
                <a:latin typeface="Arial"/>
                <a:cs typeface="Arial"/>
              </a:rPr>
              <a:t>sugedimas</a:t>
            </a:r>
          </a:p>
          <a:p>
            <a:r>
              <a:rPr lang="en-US">
                <a:latin typeface="Arial"/>
                <a:cs typeface="Arial"/>
              </a:rPr>
              <a:t>Protas </a:t>
            </a:r>
            <a:r>
              <a:rPr lang="en-US" err="1">
                <a:latin typeface="Arial"/>
                <a:cs typeface="Arial"/>
              </a:rPr>
              <a:t>ir</a:t>
            </a:r>
            <a:r>
              <a:rPr lang="en-US" dirty="0">
                <a:latin typeface="Arial"/>
                <a:cs typeface="Arial"/>
              </a:rPr>
              <a:t> </a:t>
            </a:r>
            <a:r>
              <a:rPr lang="en-US" err="1">
                <a:latin typeface="Arial"/>
                <a:cs typeface="Arial"/>
              </a:rPr>
              <a:t>beprotybė</a:t>
            </a:r>
            <a:endParaRPr lang="en-US" dirty="0">
              <a:latin typeface="Arial"/>
              <a:cs typeface="Arial"/>
            </a:endParaRPr>
          </a:p>
          <a:p>
            <a:pPr marL="0" indent="0">
              <a:buNone/>
            </a:pPr>
            <a:endParaRPr lang="en-US" dirty="0">
              <a:latin typeface="Arial"/>
              <a:cs typeface="Arial"/>
            </a:endParaRPr>
          </a:p>
        </p:txBody>
      </p:sp>
    </p:spTree>
    <p:extLst>
      <p:ext uri="{BB962C8B-B14F-4D97-AF65-F5344CB8AC3E}">
        <p14:creationId xmlns:p14="http://schemas.microsoft.com/office/powerpoint/2010/main" val="1400613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8F59D-9864-4FA2-B7EC-E35937B8EC49}"/>
              </a:ext>
            </a:extLst>
          </p:cNvPr>
          <p:cNvSpPr>
            <a:spLocks noGrp="1"/>
          </p:cNvSpPr>
          <p:nvPr>
            <p:ph type="title"/>
          </p:nvPr>
        </p:nvSpPr>
        <p:spPr/>
        <p:txBody>
          <a:bodyPr/>
          <a:lstStyle/>
          <a:p>
            <a:r>
              <a:rPr lang="en-US"/>
              <a:t>Viduramžiai ir Renesansas</a:t>
            </a:r>
          </a:p>
        </p:txBody>
      </p:sp>
      <p:sp>
        <p:nvSpPr>
          <p:cNvPr id="3" name="Content Placeholder 2">
            <a:extLst>
              <a:ext uri="{FF2B5EF4-FFF2-40B4-BE49-F238E27FC236}">
                <a16:creationId xmlns:a16="http://schemas.microsoft.com/office/drawing/2014/main" id="{16C5519D-119A-4ED7-82BA-36DE5306F038}"/>
              </a:ext>
            </a:extLst>
          </p:cNvPr>
          <p:cNvSpPr>
            <a:spLocks noGrp="1"/>
          </p:cNvSpPr>
          <p:nvPr>
            <p:ph idx="1"/>
          </p:nvPr>
        </p:nvSpPr>
        <p:spPr/>
        <p:txBody>
          <a:bodyPr vert="horz" lIns="91440" tIns="45720" rIns="91440" bIns="45720" rtlCol="0" anchor="t">
            <a:normAutofit/>
          </a:bodyPr>
          <a:lstStyle/>
          <a:p>
            <a:r>
              <a:rPr lang="en-US">
                <a:latin typeface="Arial"/>
                <a:cs typeface="Arial"/>
              </a:rPr>
              <a:t>Keršto tragedija (revenge tragedy) - tipiškas Viduramžių literatūros žanras.</a:t>
            </a:r>
          </a:p>
          <a:p>
            <a:r>
              <a:rPr lang="en-US">
                <a:latin typeface="Arial"/>
                <a:cs typeface="Arial"/>
              </a:rPr>
              <a:t>Kerštaujama, nes tai - garbės reikalas.</a:t>
            </a:r>
          </a:p>
          <a:p>
            <a:r>
              <a:rPr lang="en-US">
                <a:latin typeface="Arial"/>
                <a:cs typeface="Arial"/>
              </a:rPr>
              <a:t>Renesanso žmogus - individualus ir laisvas.</a:t>
            </a:r>
          </a:p>
          <a:p>
            <a:r>
              <a:rPr lang="en-US">
                <a:latin typeface="Arial"/>
                <a:cs typeface="Arial"/>
              </a:rPr>
              <a:t>Ko visgi siekia Hamletas?</a:t>
            </a:r>
            <a:endParaRPr lang="en-US" dirty="0">
              <a:latin typeface="Arial"/>
              <a:cs typeface="Arial"/>
            </a:endParaRPr>
          </a:p>
          <a:p>
            <a:r>
              <a:rPr lang="en-US">
                <a:latin typeface="Arial"/>
                <a:cs typeface="Arial"/>
              </a:rPr>
              <a:t>Hamleto svyravimas, abejonės, mąstymas rodo, kad jis - Renesanso žmogus, kuriam Viduramžių tradicija nebėra sava.</a:t>
            </a:r>
          </a:p>
          <a:p>
            <a:endParaRPr lang="en-US" dirty="0">
              <a:latin typeface="Arial"/>
              <a:cs typeface="Arial"/>
            </a:endParaRPr>
          </a:p>
        </p:txBody>
      </p:sp>
    </p:spTree>
    <p:extLst>
      <p:ext uri="{BB962C8B-B14F-4D97-AF65-F5344CB8AC3E}">
        <p14:creationId xmlns:p14="http://schemas.microsoft.com/office/powerpoint/2010/main" val="70449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02FA6-A7F0-456D-BD6B-8B02CE18F635}"/>
              </a:ext>
            </a:extLst>
          </p:cNvPr>
          <p:cNvSpPr>
            <a:spLocks noGrp="1"/>
          </p:cNvSpPr>
          <p:nvPr>
            <p:ph type="title"/>
          </p:nvPr>
        </p:nvSpPr>
        <p:spPr/>
        <p:txBody>
          <a:bodyPr/>
          <a:lstStyle/>
          <a:p>
            <a:r>
              <a:rPr lang="en-US"/>
              <a:t>Simboliai</a:t>
            </a:r>
          </a:p>
        </p:txBody>
      </p:sp>
      <p:sp>
        <p:nvSpPr>
          <p:cNvPr id="3" name="Content Placeholder 2">
            <a:extLst>
              <a:ext uri="{FF2B5EF4-FFF2-40B4-BE49-F238E27FC236}">
                <a16:creationId xmlns:a16="http://schemas.microsoft.com/office/drawing/2014/main" id="{E9864A99-7554-4A77-9CC9-AFBD72DAF5DE}"/>
              </a:ext>
            </a:extLst>
          </p:cNvPr>
          <p:cNvSpPr>
            <a:spLocks noGrp="1"/>
          </p:cNvSpPr>
          <p:nvPr>
            <p:ph idx="1"/>
          </p:nvPr>
        </p:nvSpPr>
        <p:spPr/>
        <p:txBody>
          <a:bodyPr vert="horz" lIns="91440" tIns="45720" rIns="91440" bIns="45720" rtlCol="0" anchor="t">
            <a:normAutofit/>
          </a:bodyPr>
          <a:lstStyle/>
          <a:p>
            <a:r>
              <a:rPr lang="en-US" sz="3200">
                <a:latin typeface="Arial"/>
                <a:cs typeface="Arial"/>
              </a:rPr>
              <a:t>Joriko kaukolė</a:t>
            </a:r>
          </a:p>
          <a:p>
            <a:r>
              <a:rPr lang="en-US" sz="3200">
                <a:latin typeface="Arial"/>
                <a:cs typeface="Arial"/>
              </a:rPr>
              <a:t>Ofelijos vardijamos gėlės</a:t>
            </a:r>
          </a:p>
        </p:txBody>
      </p:sp>
    </p:spTree>
    <p:extLst>
      <p:ext uri="{BB962C8B-B14F-4D97-AF65-F5344CB8AC3E}">
        <p14:creationId xmlns:p14="http://schemas.microsoft.com/office/powerpoint/2010/main" val="2223499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56A2EB0C-BAD3-4214-9F48-D6EA3A8C82B5}"/>
              </a:ext>
            </a:extLst>
          </p:cNvPr>
          <p:cNvPicPr>
            <a:picLocks noGrp="1" noChangeAspect="1"/>
          </p:cNvPicPr>
          <p:nvPr>
            <p:ph idx="4294967295"/>
          </p:nvPr>
        </p:nvPicPr>
        <p:blipFill>
          <a:blip r:embed="rId2"/>
          <a:stretch>
            <a:fillRect/>
          </a:stretch>
        </p:blipFill>
        <p:spPr>
          <a:xfrm>
            <a:off x="2524125" y="83344"/>
            <a:ext cx="7141368" cy="6693693"/>
          </a:xfrm>
        </p:spPr>
      </p:pic>
    </p:spTree>
    <p:extLst>
      <p:ext uri="{BB962C8B-B14F-4D97-AF65-F5344CB8AC3E}">
        <p14:creationId xmlns:p14="http://schemas.microsoft.com/office/powerpoint/2010/main" val="3255943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1F68F06-EABE-4352-BCC9-EA8797CDB45A}"/>
              </a:ext>
            </a:extLst>
          </p:cNvPr>
          <p:cNvPicPr>
            <a:picLocks noChangeAspect="1"/>
          </p:cNvPicPr>
          <p:nvPr/>
        </p:nvPicPr>
        <p:blipFill>
          <a:blip r:embed="rId2"/>
          <a:stretch>
            <a:fillRect/>
          </a:stretch>
        </p:blipFill>
        <p:spPr>
          <a:xfrm>
            <a:off x="1152526" y="84185"/>
            <a:ext cx="9994105" cy="6772974"/>
          </a:xfrm>
          <a:prstGeom prst="rect">
            <a:avLst/>
          </a:prstGeom>
        </p:spPr>
      </p:pic>
    </p:spTree>
    <p:extLst>
      <p:ext uri="{BB962C8B-B14F-4D97-AF65-F5344CB8AC3E}">
        <p14:creationId xmlns:p14="http://schemas.microsoft.com/office/powerpoint/2010/main" val="2345028706"/>
      </p:ext>
    </p:extLst>
  </p:cSld>
  <p:clrMapOvr>
    <a:masterClrMapping/>
  </p:clrMapOvr>
</p:sld>
</file>

<file path=ppt/theme/theme1.xml><?xml version="1.0" encoding="utf-8"?>
<a:theme xmlns:a="http://schemas.openxmlformats.org/drawingml/2006/main" name="SketchyVTI">
  <a:themeElements>
    <a:clrScheme name="AnalogousFromLightSeedRightStep">
      <a:dk1>
        <a:srgbClr val="000000"/>
      </a:dk1>
      <a:lt1>
        <a:srgbClr val="FFFFFF"/>
      </a:lt1>
      <a:dk2>
        <a:srgbClr val="412824"/>
      </a:dk2>
      <a:lt2>
        <a:srgbClr val="E2E6E8"/>
      </a:lt2>
      <a:accent1>
        <a:srgbClr val="BE9A87"/>
      </a:accent1>
      <a:accent2>
        <a:srgbClr val="AEA077"/>
      </a:accent2>
      <a:accent3>
        <a:srgbClr val="A0A77E"/>
      </a:accent3>
      <a:accent4>
        <a:srgbClr val="8BAB75"/>
      </a:accent4>
      <a:accent5>
        <a:srgbClr val="81AD81"/>
      </a:accent5>
      <a:accent6>
        <a:srgbClr val="77AE8E"/>
      </a:accent6>
      <a:hlink>
        <a:srgbClr val="5B879C"/>
      </a:hlink>
      <a:folHlink>
        <a:srgbClr val="7F7F7F"/>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SketchyVTI</vt:lpstr>
      <vt:lpstr>Hamletas</vt:lpstr>
      <vt:lpstr>Šekspyro gyvenimas ir laikai</vt:lpstr>
      <vt:lpstr>Svarbiausi faktai</vt:lpstr>
      <vt:lpstr>Teksto ištakos</vt:lpstr>
      <vt:lpstr>PowerPoint Presentation</vt:lpstr>
      <vt:lpstr>Personažai pagal socialinį statusą</vt:lpstr>
      <vt:lpstr>Svarbiausi personažai</vt:lpstr>
      <vt:lpstr>Temos</vt:lpstr>
      <vt:lpstr>Viduramžiai ir Renesansas</vt:lpstr>
      <vt:lpstr>Simboliai</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
  <cp:revision>41</cp:revision>
  <dcterms:created xsi:type="dcterms:W3CDTF">2021-09-14T18:39:36Z</dcterms:created>
  <dcterms:modified xsi:type="dcterms:W3CDTF">2021-09-15T16:33:55Z</dcterms:modified>
</cp:coreProperties>
</file>