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3" r:id="rId8"/>
    <p:sldId id="261" r:id="rId9"/>
    <p:sldId id="262" r:id="rId10"/>
    <p:sldId id="268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EEAF9F-E063-2000-97E1-2D1D28D0D9C3}" v="2" dt="2021-03-01T07:33:28.425"/>
    <p1510:client id="{E7C4275B-2F19-4ADF-BD1B-A0F0E69147F8}" v="1622" dt="2021-02-25T12:00:05.7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žbieta Banytė" userId="S::elzbieta.banyte@akulvietis.lt::2df2dbdc-8add-4ac6-aa69-3b66256cde8c" providerId="AD" clId="Web-{10EEAF9F-E063-2000-97E1-2D1D28D0D9C3}"/>
    <pc:docChg chg="addSld modSld">
      <pc:chgData name="Elžbieta Banytė" userId="S::elzbieta.banyte@akulvietis.lt::2df2dbdc-8add-4ac6-aa69-3b66256cde8c" providerId="AD" clId="Web-{10EEAF9F-E063-2000-97E1-2D1D28D0D9C3}" dt="2021-03-01T07:33:33.910" v="2"/>
      <pc:docMkLst>
        <pc:docMk/>
      </pc:docMkLst>
      <pc:sldChg chg="addSp modSp new mod setBg">
        <pc:chgData name="Elžbieta Banytė" userId="S::elzbieta.banyte@akulvietis.lt::2df2dbdc-8add-4ac6-aa69-3b66256cde8c" providerId="AD" clId="Web-{10EEAF9F-E063-2000-97E1-2D1D28D0D9C3}" dt="2021-03-01T07:33:33.910" v="2"/>
        <pc:sldMkLst>
          <pc:docMk/>
          <pc:sldMk cId="2121660552" sldId="268"/>
        </pc:sldMkLst>
        <pc:spChg chg="add">
          <ac:chgData name="Elžbieta Banytė" userId="S::elzbieta.banyte@akulvietis.lt::2df2dbdc-8add-4ac6-aa69-3b66256cde8c" providerId="AD" clId="Web-{10EEAF9F-E063-2000-97E1-2D1D28D0D9C3}" dt="2021-03-01T07:33:33.910" v="2"/>
          <ac:spMkLst>
            <pc:docMk/>
            <pc:sldMk cId="2121660552" sldId="268"/>
            <ac:spMk id="7" creationId="{429E1EE9-E4C2-40A9-B9DE-FF110156C161}"/>
          </ac:spMkLst>
        </pc:spChg>
        <pc:spChg chg="add">
          <ac:chgData name="Elžbieta Banytė" userId="S::elzbieta.banyte@akulvietis.lt::2df2dbdc-8add-4ac6-aa69-3b66256cde8c" providerId="AD" clId="Web-{10EEAF9F-E063-2000-97E1-2D1D28D0D9C3}" dt="2021-03-01T07:33:33.910" v="2"/>
          <ac:spMkLst>
            <pc:docMk/>
            <pc:sldMk cId="2121660552" sldId="268"/>
            <ac:spMk id="9" creationId="{1FF5E391-13EA-4378-95B1-C734881812E2}"/>
          </ac:spMkLst>
        </pc:spChg>
        <pc:spChg chg="add">
          <ac:chgData name="Elžbieta Banytė" userId="S::elzbieta.banyte@akulvietis.lt::2df2dbdc-8add-4ac6-aa69-3b66256cde8c" providerId="AD" clId="Web-{10EEAF9F-E063-2000-97E1-2D1D28D0D9C3}" dt="2021-03-01T07:33:33.910" v="2"/>
          <ac:spMkLst>
            <pc:docMk/>
            <pc:sldMk cId="2121660552" sldId="268"/>
            <ac:spMk id="11" creationId="{AD0DC7A3-7ED0-4155-ADCF-D332541FAFBF}"/>
          </ac:spMkLst>
        </pc:spChg>
        <pc:picChg chg="add mod">
          <ac:chgData name="Elžbieta Banytė" userId="S::elzbieta.banyte@akulvietis.lt::2df2dbdc-8add-4ac6-aa69-3b66256cde8c" providerId="AD" clId="Web-{10EEAF9F-E063-2000-97E1-2D1D28D0D9C3}" dt="2021-03-01T07:33:33.910" v="2"/>
          <ac:picMkLst>
            <pc:docMk/>
            <pc:sldMk cId="2121660552" sldId="268"/>
            <ac:picMk id="2" creationId="{66723E43-2779-4890-8EA5-F20524933E6D}"/>
          </ac:picMkLst>
        </pc:picChg>
        <pc:cxnChg chg="add">
          <ac:chgData name="Elžbieta Banytė" userId="S::elzbieta.banyte@akulvietis.lt::2df2dbdc-8add-4ac6-aa69-3b66256cde8c" providerId="AD" clId="Web-{10EEAF9F-E063-2000-97E1-2D1D28D0D9C3}" dt="2021-03-01T07:33:33.910" v="2"/>
          <ac:cxnSpMkLst>
            <pc:docMk/>
            <pc:sldMk cId="2121660552" sldId="268"/>
            <ac:cxnSpMk id="13" creationId="{4CDF7082-55B3-4B7D-8ECF-F1C96C500DB1}"/>
          </ac:cxnSpMkLst>
        </pc:cxnChg>
        <pc:cxnChg chg="add">
          <ac:chgData name="Elžbieta Banytė" userId="S::elzbieta.banyte@akulvietis.lt::2df2dbdc-8add-4ac6-aa69-3b66256cde8c" providerId="AD" clId="Web-{10EEAF9F-E063-2000-97E1-2D1D28D0D9C3}" dt="2021-03-01T07:33:33.910" v="2"/>
          <ac:cxnSpMkLst>
            <pc:docMk/>
            <pc:sldMk cId="2121660552" sldId="268"/>
            <ac:cxnSpMk id="15" creationId="{67D64140-8BC6-4CD1-8C2A-FB5BCE23548F}"/>
          </ac:cxnSpMkLst>
        </pc:cxnChg>
      </pc:sldChg>
    </pc:docChg>
  </pc:docChgLst>
  <pc:docChgLst>
    <pc:chgData clId="Web-{E7C4275B-2F19-4ADF-BD1B-A0F0E69147F8}"/>
    <pc:docChg chg="modSld">
      <pc:chgData name="" userId="" providerId="" clId="Web-{E7C4275B-2F19-4ADF-BD1B-A0F0E69147F8}" dt="2021-02-25T07:40:44.830" v="2" actId="20577"/>
      <pc:docMkLst>
        <pc:docMk/>
      </pc:docMkLst>
      <pc:sldChg chg="modSp">
        <pc:chgData name="" userId="" providerId="" clId="Web-{E7C4275B-2F19-4ADF-BD1B-A0F0E69147F8}" dt="2021-02-25T07:40:44.830" v="2" actId="20577"/>
        <pc:sldMkLst>
          <pc:docMk/>
          <pc:sldMk cId="424736396" sldId="256"/>
        </pc:sldMkLst>
        <pc:spChg chg="mod">
          <ac:chgData name="" userId="" providerId="" clId="Web-{E7C4275B-2F19-4ADF-BD1B-A0F0E69147F8}" dt="2021-02-25T07:40:44.830" v="2" actId="20577"/>
          <ac:spMkLst>
            <pc:docMk/>
            <pc:sldMk cId="424736396" sldId="256"/>
            <ac:spMk id="2" creationId="{00000000-0000-0000-0000-000000000000}"/>
          </ac:spMkLst>
        </pc:spChg>
      </pc:sldChg>
    </pc:docChg>
  </pc:docChgLst>
  <pc:docChgLst>
    <pc:chgData name="Elžbieta Banytė" userId="S::elzbieta.banyte@akulvietis.lt::2df2dbdc-8add-4ac6-aa69-3b66256cde8c" providerId="AD" clId="Web-{E7C4275B-2F19-4ADF-BD1B-A0F0E69147F8}"/>
    <pc:docChg chg="addSld modSld sldOrd addMainMaster delMainMaster">
      <pc:chgData name="Elžbieta Banytė" userId="S::elzbieta.banyte@akulvietis.lt::2df2dbdc-8add-4ac6-aa69-3b66256cde8c" providerId="AD" clId="Web-{E7C4275B-2F19-4ADF-BD1B-A0F0E69147F8}" dt="2021-02-25T11:50:07.221" v="824" actId="20577"/>
      <pc:docMkLst>
        <pc:docMk/>
      </pc:docMkLst>
      <pc:sldChg chg="addSp modSp mod setBg modClrScheme chgLayout">
        <pc:chgData name="Elžbieta Banytė" userId="S::elzbieta.banyte@akulvietis.lt::2df2dbdc-8add-4ac6-aa69-3b66256cde8c" providerId="AD" clId="Web-{E7C4275B-2F19-4ADF-BD1B-A0F0E69147F8}" dt="2021-02-25T07:41:12.018" v="7"/>
        <pc:sldMkLst>
          <pc:docMk/>
          <pc:sldMk cId="424736396" sldId="256"/>
        </pc:sldMkLst>
        <pc:spChg chg="mod">
          <ac:chgData name="Elžbieta Banytė" userId="S::elzbieta.banyte@akulvietis.lt::2df2dbdc-8add-4ac6-aa69-3b66256cde8c" providerId="AD" clId="Web-{E7C4275B-2F19-4ADF-BD1B-A0F0E69147F8}" dt="2021-02-25T07:41:12.018" v="7"/>
          <ac:spMkLst>
            <pc:docMk/>
            <pc:sldMk cId="424736396" sldId="256"/>
            <ac:spMk id="2" creationId="{00000000-0000-0000-0000-000000000000}"/>
          </ac:spMkLst>
        </pc:spChg>
        <pc:spChg chg="mod">
          <ac:chgData name="Elžbieta Banytė" userId="S::elzbieta.banyte@akulvietis.lt::2df2dbdc-8add-4ac6-aa69-3b66256cde8c" providerId="AD" clId="Web-{E7C4275B-2F19-4ADF-BD1B-A0F0E69147F8}" dt="2021-02-25T07:41:12.018" v="7"/>
          <ac:spMkLst>
            <pc:docMk/>
            <pc:sldMk cId="424736396" sldId="256"/>
            <ac:spMk id="3" creationId="{00000000-0000-0000-0000-000000000000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07:41:12.018" v="7"/>
          <ac:spMkLst>
            <pc:docMk/>
            <pc:sldMk cId="424736396" sldId="256"/>
            <ac:spMk id="9" creationId="{75955B3A-C08D-43E6-ABEF-A4F616FB682B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07:41:12.018" v="7"/>
          <ac:spMkLst>
            <pc:docMk/>
            <pc:sldMk cId="424736396" sldId="256"/>
            <ac:spMk id="11" creationId="{C719694A-8B4E-4127-9C08-9B8F39B6F284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07:41:12.018" v="7"/>
          <ac:spMkLst>
            <pc:docMk/>
            <pc:sldMk cId="424736396" sldId="256"/>
            <ac:spMk id="13" creationId="{52D36E6B-D7EF-409B-B48D-1628C06EE123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07:41:12.018" v="7"/>
          <ac:spMkLst>
            <pc:docMk/>
            <pc:sldMk cId="424736396" sldId="256"/>
            <ac:spMk id="15" creationId="{816D2053-BB10-4615-A38D-86EEC0D863E8}"/>
          </ac:spMkLst>
        </pc:spChg>
        <pc:picChg chg="add">
          <ac:chgData name="Elžbieta Banytė" userId="S::elzbieta.banyte@akulvietis.lt::2df2dbdc-8add-4ac6-aa69-3b66256cde8c" providerId="AD" clId="Web-{E7C4275B-2F19-4ADF-BD1B-A0F0E69147F8}" dt="2021-02-25T07:41:12.018" v="7"/>
          <ac:picMkLst>
            <pc:docMk/>
            <pc:sldMk cId="424736396" sldId="256"/>
            <ac:picMk id="4" creationId="{2CD1A669-255B-47B0-9FA0-F0360D175808}"/>
          </ac:picMkLst>
        </pc:picChg>
        <pc:cxnChg chg="add">
          <ac:chgData name="Elžbieta Banytė" userId="S::elzbieta.banyte@akulvietis.lt::2df2dbdc-8add-4ac6-aa69-3b66256cde8c" providerId="AD" clId="Web-{E7C4275B-2F19-4ADF-BD1B-A0F0E69147F8}" dt="2021-02-25T07:41:12.018" v="7"/>
          <ac:cxnSpMkLst>
            <pc:docMk/>
            <pc:sldMk cId="424736396" sldId="256"/>
            <ac:cxnSpMk id="17" creationId="{CF2CC60F-C99A-48C5-856F-3C79856E9E9F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07:41:12.018" v="7"/>
          <ac:cxnSpMkLst>
            <pc:docMk/>
            <pc:sldMk cId="424736396" sldId="256"/>
            <ac:cxnSpMk id="19" creationId="{D8A2ED1C-4B10-41E7-9BF6-7447B99B9850}"/>
          </ac:cxnSpMkLst>
        </pc:cxnChg>
      </pc:sldChg>
      <pc:sldChg chg="modSp new">
        <pc:chgData name="Elžbieta Banytė" userId="S::elzbieta.banyte@akulvietis.lt::2df2dbdc-8add-4ac6-aa69-3b66256cde8c" providerId="AD" clId="Web-{E7C4275B-2F19-4ADF-BD1B-A0F0E69147F8}" dt="2021-02-25T07:46:23.120" v="201" actId="20577"/>
        <pc:sldMkLst>
          <pc:docMk/>
          <pc:sldMk cId="2425560936" sldId="257"/>
        </pc:sldMkLst>
        <pc:spChg chg="mod">
          <ac:chgData name="Elžbieta Banytė" userId="S::elzbieta.banyte@akulvietis.lt::2df2dbdc-8add-4ac6-aa69-3b66256cde8c" providerId="AD" clId="Web-{E7C4275B-2F19-4ADF-BD1B-A0F0E69147F8}" dt="2021-02-25T07:41:37.785" v="13" actId="20577"/>
          <ac:spMkLst>
            <pc:docMk/>
            <pc:sldMk cId="2425560936" sldId="257"/>
            <ac:spMk id="2" creationId="{95C820D1-29B7-41BA-A9DC-B3A1CD0F5706}"/>
          </ac:spMkLst>
        </pc:spChg>
        <pc:spChg chg="mod">
          <ac:chgData name="Elžbieta Banytė" userId="S::elzbieta.banyte@akulvietis.lt::2df2dbdc-8add-4ac6-aa69-3b66256cde8c" providerId="AD" clId="Web-{E7C4275B-2F19-4ADF-BD1B-A0F0E69147F8}" dt="2021-02-25T07:46:23.120" v="201" actId="20577"/>
          <ac:spMkLst>
            <pc:docMk/>
            <pc:sldMk cId="2425560936" sldId="257"/>
            <ac:spMk id="3" creationId="{4FA230A6-4893-44FB-AF45-E44E9DACF8AC}"/>
          </ac:spMkLst>
        </pc:spChg>
      </pc:sldChg>
      <pc:sldChg chg="modSp new">
        <pc:chgData name="Elžbieta Banytė" userId="S::elzbieta.banyte@akulvietis.lt::2df2dbdc-8add-4ac6-aa69-3b66256cde8c" providerId="AD" clId="Web-{E7C4275B-2F19-4ADF-BD1B-A0F0E69147F8}" dt="2021-02-25T11:12:49.345" v="399" actId="20577"/>
        <pc:sldMkLst>
          <pc:docMk/>
          <pc:sldMk cId="3020376461" sldId="258"/>
        </pc:sldMkLst>
        <pc:spChg chg="mod">
          <ac:chgData name="Elžbieta Banytė" userId="S::elzbieta.banyte@akulvietis.lt::2df2dbdc-8add-4ac6-aa69-3b66256cde8c" providerId="AD" clId="Web-{E7C4275B-2F19-4ADF-BD1B-A0F0E69147F8}" dt="2021-02-25T11:09:08.151" v="212" actId="20577"/>
          <ac:spMkLst>
            <pc:docMk/>
            <pc:sldMk cId="3020376461" sldId="258"/>
            <ac:spMk id="2" creationId="{387FC744-68D2-47BD-9A33-B6A44BF09888}"/>
          </ac:spMkLst>
        </pc:spChg>
        <pc:spChg chg="mod">
          <ac:chgData name="Elžbieta Banytė" userId="S::elzbieta.banyte@akulvietis.lt::2df2dbdc-8add-4ac6-aa69-3b66256cde8c" providerId="AD" clId="Web-{E7C4275B-2F19-4ADF-BD1B-A0F0E69147F8}" dt="2021-02-25T11:12:49.345" v="399" actId="20577"/>
          <ac:spMkLst>
            <pc:docMk/>
            <pc:sldMk cId="3020376461" sldId="258"/>
            <ac:spMk id="3" creationId="{ECF59B13-CDDE-4EEE-806E-23CDF4462516}"/>
          </ac:spMkLst>
        </pc:spChg>
      </pc:sldChg>
      <pc:sldChg chg="modSp new">
        <pc:chgData name="Elžbieta Banytė" userId="S::elzbieta.banyte@akulvietis.lt::2df2dbdc-8add-4ac6-aa69-3b66256cde8c" providerId="AD" clId="Web-{E7C4275B-2F19-4ADF-BD1B-A0F0E69147F8}" dt="2021-02-25T11:16:10.303" v="670" actId="20577"/>
        <pc:sldMkLst>
          <pc:docMk/>
          <pc:sldMk cId="939250926" sldId="259"/>
        </pc:sldMkLst>
        <pc:spChg chg="mod">
          <ac:chgData name="Elžbieta Banytė" userId="S::elzbieta.banyte@akulvietis.lt::2df2dbdc-8add-4ac6-aa69-3b66256cde8c" providerId="AD" clId="Web-{E7C4275B-2F19-4ADF-BD1B-A0F0E69147F8}" dt="2021-02-25T11:13:00.001" v="403" actId="20577"/>
          <ac:spMkLst>
            <pc:docMk/>
            <pc:sldMk cId="939250926" sldId="259"/>
            <ac:spMk id="2" creationId="{2537F2D0-600F-4CAC-AF81-AE949AD212CD}"/>
          </ac:spMkLst>
        </pc:spChg>
        <pc:spChg chg="mod">
          <ac:chgData name="Elžbieta Banytė" userId="S::elzbieta.banyte@akulvietis.lt::2df2dbdc-8add-4ac6-aa69-3b66256cde8c" providerId="AD" clId="Web-{E7C4275B-2F19-4ADF-BD1B-A0F0E69147F8}" dt="2021-02-25T11:16:10.303" v="670" actId="20577"/>
          <ac:spMkLst>
            <pc:docMk/>
            <pc:sldMk cId="939250926" sldId="259"/>
            <ac:spMk id="3" creationId="{CA4F3B2E-4A0B-44C8-A6AC-F9DA8FB4CC24}"/>
          </ac:spMkLst>
        </pc:spChg>
      </pc:sldChg>
      <pc:sldChg chg="addSp delSp modSp new mod setBg modClrScheme chgLayout">
        <pc:chgData name="Elžbieta Banytė" userId="S::elzbieta.banyte@akulvietis.lt::2df2dbdc-8add-4ac6-aa69-3b66256cde8c" providerId="AD" clId="Web-{E7C4275B-2F19-4ADF-BD1B-A0F0E69147F8}" dt="2021-02-25T11:33:19.075" v="676"/>
        <pc:sldMkLst>
          <pc:docMk/>
          <pc:sldMk cId="1401442586" sldId="260"/>
        </pc:sldMkLst>
        <pc:spChg chg="del">
          <ac:chgData name="Elžbieta Banytė" userId="S::elzbieta.banyte@akulvietis.lt::2df2dbdc-8add-4ac6-aa69-3b66256cde8c" providerId="AD" clId="Web-{E7C4275B-2F19-4ADF-BD1B-A0F0E69147F8}" dt="2021-02-25T11:32:18.261" v="672"/>
          <ac:spMkLst>
            <pc:docMk/>
            <pc:sldMk cId="1401442586" sldId="260"/>
            <ac:spMk id="2" creationId="{0C7F8E85-1125-4D15-9FBD-CA6B1EFDCC6D}"/>
          </ac:spMkLst>
        </pc:spChg>
        <pc:spChg chg="del">
          <ac:chgData name="Elžbieta Banytė" userId="S::elzbieta.banyte@akulvietis.lt::2df2dbdc-8add-4ac6-aa69-3b66256cde8c" providerId="AD" clId="Web-{E7C4275B-2F19-4ADF-BD1B-A0F0E69147F8}" dt="2021-02-25T11:32:18.261" v="672"/>
          <ac:spMkLst>
            <pc:docMk/>
            <pc:sldMk cId="1401442586" sldId="260"/>
            <ac:spMk id="3" creationId="{2868BAF6-AFF5-4EED-94EB-54D0906F5303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33:19.075" v="676"/>
          <ac:spMkLst>
            <pc:docMk/>
            <pc:sldMk cId="1401442586" sldId="260"/>
            <ac:spMk id="6" creationId="{429E1EE9-E4C2-40A9-B9DE-FF110156C161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33:19.075" v="676"/>
          <ac:spMkLst>
            <pc:docMk/>
            <pc:sldMk cId="1401442586" sldId="260"/>
            <ac:spMk id="7" creationId="{1FF5E391-13EA-4378-95B1-C734881812E2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33:19.075" v="676"/>
          <ac:spMkLst>
            <pc:docMk/>
            <pc:sldMk cId="1401442586" sldId="260"/>
            <ac:spMk id="8" creationId="{AD0DC7A3-7ED0-4155-ADCF-D332541FAFBF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33:19.059" v="675"/>
          <ac:spMkLst>
            <pc:docMk/>
            <pc:sldMk cId="1401442586" sldId="260"/>
            <ac:spMk id="9" creationId="{BFAEB124-5ACC-4FB9-80E1-0F26DC3C1F2E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33:19.059" v="675"/>
          <ac:spMkLst>
            <pc:docMk/>
            <pc:sldMk cId="1401442586" sldId="260"/>
            <ac:spMk id="11" creationId="{5E4B973A-8BBF-4048-AFEE-C6E3088C6442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33:19.059" v="675"/>
          <ac:spMkLst>
            <pc:docMk/>
            <pc:sldMk cId="1401442586" sldId="260"/>
            <ac:spMk id="13" creationId="{F8B9E1F5-B063-4315-A954-F340478DA908}"/>
          </ac:spMkLst>
        </pc:spChg>
        <pc:picChg chg="add mod">
          <ac:chgData name="Elžbieta Banytė" userId="S::elzbieta.banyte@akulvietis.lt::2df2dbdc-8add-4ac6-aa69-3b66256cde8c" providerId="AD" clId="Web-{E7C4275B-2F19-4ADF-BD1B-A0F0E69147F8}" dt="2021-02-25T11:33:19.075" v="676"/>
          <ac:picMkLst>
            <pc:docMk/>
            <pc:sldMk cId="1401442586" sldId="260"/>
            <ac:picMk id="4" creationId="{8498185A-0B41-46C0-B8F5-84BCC3FC36F9}"/>
          </ac:picMkLst>
        </pc:picChg>
        <pc:cxnChg chg="add">
          <ac:chgData name="Elžbieta Banytė" userId="S::elzbieta.banyte@akulvietis.lt::2df2dbdc-8add-4ac6-aa69-3b66256cde8c" providerId="AD" clId="Web-{E7C4275B-2F19-4ADF-BD1B-A0F0E69147F8}" dt="2021-02-25T11:33:19.075" v="676"/>
          <ac:cxnSpMkLst>
            <pc:docMk/>
            <pc:sldMk cId="1401442586" sldId="260"/>
            <ac:cxnSpMk id="10" creationId="{4CDF7082-55B3-4B7D-8ECF-F1C96C500DB1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11:33:19.075" v="676"/>
          <ac:cxnSpMkLst>
            <pc:docMk/>
            <pc:sldMk cId="1401442586" sldId="260"/>
            <ac:cxnSpMk id="12" creationId="{67D64140-8BC6-4CD1-8C2A-FB5BCE23548F}"/>
          </ac:cxnSpMkLst>
        </pc:cxnChg>
        <pc:cxnChg chg="add del">
          <ac:chgData name="Elžbieta Banytė" userId="S::elzbieta.banyte@akulvietis.lt::2df2dbdc-8add-4ac6-aa69-3b66256cde8c" providerId="AD" clId="Web-{E7C4275B-2F19-4ADF-BD1B-A0F0E69147F8}" dt="2021-02-25T11:33:19.059" v="675"/>
          <ac:cxnSpMkLst>
            <pc:docMk/>
            <pc:sldMk cId="1401442586" sldId="260"/>
            <ac:cxnSpMk id="15" creationId="{BC285879-A8BE-48EA-B72D-8D4135047E21}"/>
          </ac:cxnSpMkLst>
        </pc:cxnChg>
        <pc:cxnChg chg="add del">
          <ac:chgData name="Elžbieta Banytė" userId="S::elzbieta.banyte@akulvietis.lt::2df2dbdc-8add-4ac6-aa69-3b66256cde8c" providerId="AD" clId="Web-{E7C4275B-2F19-4ADF-BD1B-A0F0E69147F8}" dt="2021-02-25T11:33:19.059" v="675"/>
          <ac:cxnSpMkLst>
            <pc:docMk/>
            <pc:sldMk cId="1401442586" sldId="260"/>
            <ac:cxnSpMk id="17" creationId="{5D0002A5-5632-4B3D-9D26-3CDEACAF84BD}"/>
          </ac:cxnSpMkLst>
        </pc:cxnChg>
      </pc:sldChg>
      <pc:sldChg chg="addSp modSp new mod setBg">
        <pc:chgData name="Elžbieta Banytė" userId="S::elzbieta.banyte@akulvietis.lt::2df2dbdc-8add-4ac6-aa69-3b66256cde8c" providerId="AD" clId="Web-{E7C4275B-2F19-4ADF-BD1B-A0F0E69147F8}" dt="2021-02-25T11:33:56.544" v="679"/>
        <pc:sldMkLst>
          <pc:docMk/>
          <pc:sldMk cId="739084478" sldId="261"/>
        </pc:sldMkLst>
        <pc:spChg chg="add">
          <ac:chgData name="Elžbieta Banytė" userId="S::elzbieta.banyte@akulvietis.lt::2df2dbdc-8add-4ac6-aa69-3b66256cde8c" providerId="AD" clId="Web-{E7C4275B-2F19-4ADF-BD1B-A0F0E69147F8}" dt="2021-02-25T11:33:56.544" v="679"/>
          <ac:spMkLst>
            <pc:docMk/>
            <pc:sldMk cId="739084478" sldId="261"/>
            <ac:spMk id="7" creationId="{9B10F40A-E087-4CEB-9FE5-C7EEA4CEDCB5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33:56.544" v="679"/>
          <ac:spMkLst>
            <pc:docMk/>
            <pc:sldMk cId="739084478" sldId="261"/>
            <ac:spMk id="9" creationId="{EC1C013B-C078-4D80-BBB4-0CE08DDCC8D8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33:56.544" v="679"/>
          <ac:spMkLst>
            <pc:docMk/>
            <pc:sldMk cId="739084478" sldId="261"/>
            <ac:spMk id="11" creationId="{FE4D53DE-7016-40E0-A03F-0FB389618492}"/>
          </ac:spMkLst>
        </pc:spChg>
        <pc:picChg chg="add mod">
          <ac:chgData name="Elžbieta Banytė" userId="S::elzbieta.banyte@akulvietis.lt::2df2dbdc-8add-4ac6-aa69-3b66256cde8c" providerId="AD" clId="Web-{E7C4275B-2F19-4ADF-BD1B-A0F0E69147F8}" dt="2021-02-25T11:33:56.544" v="679"/>
          <ac:picMkLst>
            <pc:docMk/>
            <pc:sldMk cId="739084478" sldId="261"/>
            <ac:picMk id="2" creationId="{1DA5B033-739A-459E-940D-A38DB5935242}"/>
          </ac:picMkLst>
        </pc:picChg>
        <pc:cxnChg chg="add">
          <ac:chgData name="Elžbieta Banytė" userId="S::elzbieta.banyte@akulvietis.lt::2df2dbdc-8add-4ac6-aa69-3b66256cde8c" providerId="AD" clId="Web-{E7C4275B-2F19-4ADF-BD1B-A0F0E69147F8}" dt="2021-02-25T11:33:56.544" v="679"/>
          <ac:cxnSpMkLst>
            <pc:docMk/>
            <pc:sldMk cId="739084478" sldId="261"/>
            <ac:cxnSpMk id="13" creationId="{F2775DA2-2C5C-4C85-B4BF-8DB3BFB49F67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11:33:56.544" v="679"/>
          <ac:cxnSpMkLst>
            <pc:docMk/>
            <pc:sldMk cId="739084478" sldId="261"/>
            <ac:cxnSpMk id="15" creationId="{71A93627-6626-4571-A65B-6236ACAFBEEF}"/>
          </ac:cxnSpMkLst>
        </pc:cxnChg>
      </pc:sldChg>
      <pc:sldChg chg="addSp delSp modSp new mod setBg">
        <pc:chgData name="Elžbieta Banytė" userId="S::elzbieta.banyte@akulvietis.lt::2df2dbdc-8add-4ac6-aa69-3b66256cde8c" providerId="AD" clId="Web-{E7C4275B-2F19-4ADF-BD1B-A0F0E69147F8}" dt="2021-02-25T11:34:32.733" v="684"/>
        <pc:sldMkLst>
          <pc:docMk/>
          <pc:sldMk cId="2414630411" sldId="262"/>
        </pc:sldMkLst>
        <pc:spChg chg="add">
          <ac:chgData name="Elžbieta Banytė" userId="S::elzbieta.banyte@akulvietis.lt::2df2dbdc-8add-4ac6-aa69-3b66256cde8c" providerId="AD" clId="Web-{E7C4275B-2F19-4ADF-BD1B-A0F0E69147F8}" dt="2021-02-25T11:34:32.733" v="684"/>
          <ac:spMkLst>
            <pc:docMk/>
            <pc:sldMk cId="2414630411" sldId="262"/>
            <ac:spMk id="4" creationId="{429E1EE9-E4C2-40A9-B9DE-FF110156C161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34:32.733" v="684"/>
          <ac:spMkLst>
            <pc:docMk/>
            <pc:sldMk cId="2414630411" sldId="262"/>
            <ac:spMk id="5" creationId="{1FF5E391-13EA-4378-95B1-C734881812E2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34:32.733" v="684"/>
          <ac:spMkLst>
            <pc:docMk/>
            <pc:sldMk cId="2414630411" sldId="262"/>
            <ac:spMk id="6" creationId="{AD0DC7A3-7ED0-4155-ADCF-D332541FAFBF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34:32.733" v="683"/>
          <ac:spMkLst>
            <pc:docMk/>
            <pc:sldMk cId="2414630411" sldId="262"/>
            <ac:spMk id="7" creationId="{9B10F40A-E087-4CEB-9FE5-C7EEA4CEDCB5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34:32.733" v="683"/>
          <ac:spMkLst>
            <pc:docMk/>
            <pc:sldMk cId="2414630411" sldId="262"/>
            <ac:spMk id="9" creationId="{EC1C013B-C078-4D80-BBB4-0CE08DDCC8D8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34:32.733" v="683"/>
          <ac:spMkLst>
            <pc:docMk/>
            <pc:sldMk cId="2414630411" sldId="262"/>
            <ac:spMk id="11" creationId="{FE4D53DE-7016-40E0-A03F-0FB389618492}"/>
          </ac:spMkLst>
        </pc:spChg>
        <pc:picChg chg="add mod">
          <ac:chgData name="Elžbieta Banytė" userId="S::elzbieta.banyte@akulvietis.lt::2df2dbdc-8add-4ac6-aa69-3b66256cde8c" providerId="AD" clId="Web-{E7C4275B-2F19-4ADF-BD1B-A0F0E69147F8}" dt="2021-02-25T11:34:32.733" v="684"/>
          <ac:picMkLst>
            <pc:docMk/>
            <pc:sldMk cId="2414630411" sldId="262"/>
            <ac:picMk id="2" creationId="{257AA4DF-F14A-4AA9-BFAC-73B46EA8F0C5}"/>
          </ac:picMkLst>
        </pc:picChg>
        <pc:cxnChg chg="add">
          <ac:chgData name="Elžbieta Banytė" userId="S::elzbieta.banyte@akulvietis.lt::2df2dbdc-8add-4ac6-aa69-3b66256cde8c" providerId="AD" clId="Web-{E7C4275B-2F19-4ADF-BD1B-A0F0E69147F8}" dt="2021-02-25T11:34:32.733" v="684"/>
          <ac:cxnSpMkLst>
            <pc:docMk/>
            <pc:sldMk cId="2414630411" sldId="262"/>
            <ac:cxnSpMk id="8" creationId="{4CDF7082-55B3-4B7D-8ECF-F1C96C500DB1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11:34:32.733" v="684"/>
          <ac:cxnSpMkLst>
            <pc:docMk/>
            <pc:sldMk cId="2414630411" sldId="262"/>
            <ac:cxnSpMk id="10" creationId="{67D64140-8BC6-4CD1-8C2A-FB5BCE23548F}"/>
          </ac:cxnSpMkLst>
        </pc:cxnChg>
        <pc:cxnChg chg="add del">
          <ac:chgData name="Elžbieta Banytė" userId="S::elzbieta.banyte@akulvietis.lt::2df2dbdc-8add-4ac6-aa69-3b66256cde8c" providerId="AD" clId="Web-{E7C4275B-2F19-4ADF-BD1B-A0F0E69147F8}" dt="2021-02-25T11:34:32.733" v="683"/>
          <ac:cxnSpMkLst>
            <pc:docMk/>
            <pc:sldMk cId="2414630411" sldId="262"/>
            <ac:cxnSpMk id="13" creationId="{F2775DA2-2C5C-4C85-B4BF-8DB3BFB49F67}"/>
          </ac:cxnSpMkLst>
        </pc:cxnChg>
        <pc:cxnChg chg="add del">
          <ac:chgData name="Elžbieta Banytė" userId="S::elzbieta.banyte@akulvietis.lt::2df2dbdc-8add-4ac6-aa69-3b66256cde8c" providerId="AD" clId="Web-{E7C4275B-2F19-4ADF-BD1B-A0F0E69147F8}" dt="2021-02-25T11:34:32.733" v="683"/>
          <ac:cxnSpMkLst>
            <pc:docMk/>
            <pc:sldMk cId="2414630411" sldId="262"/>
            <ac:cxnSpMk id="15" creationId="{71A93627-6626-4571-A65B-6236ACAFBEEF}"/>
          </ac:cxnSpMkLst>
        </pc:cxnChg>
      </pc:sldChg>
      <pc:sldChg chg="addSp modSp new mod ord setBg">
        <pc:chgData name="Elžbieta Banytė" userId="S::elzbieta.banyte@akulvietis.lt::2df2dbdc-8add-4ac6-aa69-3b66256cde8c" providerId="AD" clId="Web-{E7C4275B-2F19-4ADF-BD1B-A0F0E69147F8}" dt="2021-02-25T11:44:28.714" v="688"/>
        <pc:sldMkLst>
          <pc:docMk/>
          <pc:sldMk cId="4009483075" sldId="263"/>
        </pc:sldMkLst>
        <pc:spChg chg="add">
          <ac:chgData name="Elžbieta Banytė" userId="S::elzbieta.banyte@akulvietis.lt::2df2dbdc-8add-4ac6-aa69-3b66256cde8c" providerId="AD" clId="Web-{E7C4275B-2F19-4ADF-BD1B-A0F0E69147F8}" dt="2021-02-25T11:44:23.589" v="687"/>
          <ac:spMkLst>
            <pc:docMk/>
            <pc:sldMk cId="4009483075" sldId="263"/>
            <ac:spMk id="7" creationId="{429E1EE9-E4C2-40A9-B9DE-FF110156C161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4:23.589" v="687"/>
          <ac:spMkLst>
            <pc:docMk/>
            <pc:sldMk cId="4009483075" sldId="263"/>
            <ac:spMk id="9" creationId="{1FF5E391-13EA-4378-95B1-C734881812E2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4:23.589" v="687"/>
          <ac:spMkLst>
            <pc:docMk/>
            <pc:sldMk cId="4009483075" sldId="263"/>
            <ac:spMk id="11" creationId="{AD0DC7A3-7ED0-4155-ADCF-D332541FAFBF}"/>
          </ac:spMkLst>
        </pc:spChg>
        <pc:picChg chg="add mod">
          <ac:chgData name="Elžbieta Banytė" userId="S::elzbieta.banyte@akulvietis.lt::2df2dbdc-8add-4ac6-aa69-3b66256cde8c" providerId="AD" clId="Web-{E7C4275B-2F19-4ADF-BD1B-A0F0E69147F8}" dt="2021-02-25T11:44:23.589" v="687"/>
          <ac:picMkLst>
            <pc:docMk/>
            <pc:sldMk cId="4009483075" sldId="263"/>
            <ac:picMk id="2" creationId="{C390EF35-6F6E-4B3C-BA89-3033422BF9AC}"/>
          </ac:picMkLst>
        </pc:picChg>
        <pc:cxnChg chg="add">
          <ac:chgData name="Elžbieta Banytė" userId="S::elzbieta.banyte@akulvietis.lt::2df2dbdc-8add-4ac6-aa69-3b66256cde8c" providerId="AD" clId="Web-{E7C4275B-2F19-4ADF-BD1B-A0F0E69147F8}" dt="2021-02-25T11:44:23.589" v="687"/>
          <ac:cxnSpMkLst>
            <pc:docMk/>
            <pc:sldMk cId="4009483075" sldId="263"/>
            <ac:cxnSpMk id="13" creationId="{4CDF7082-55B3-4B7D-8ECF-F1C96C500DB1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11:44:23.589" v="687"/>
          <ac:cxnSpMkLst>
            <pc:docMk/>
            <pc:sldMk cId="4009483075" sldId="263"/>
            <ac:cxnSpMk id="15" creationId="{67D64140-8BC6-4CD1-8C2A-FB5BCE23548F}"/>
          </ac:cxnSpMkLst>
        </pc:cxnChg>
      </pc:sldChg>
      <pc:sldChg chg="addSp modSp new">
        <pc:chgData name="Elžbieta Banytė" userId="S::elzbieta.banyte@akulvietis.lt::2df2dbdc-8add-4ac6-aa69-3b66256cde8c" providerId="AD" clId="Web-{E7C4275B-2F19-4ADF-BD1B-A0F0E69147F8}" dt="2021-02-25T11:45:01.464" v="692" actId="14100"/>
        <pc:sldMkLst>
          <pc:docMk/>
          <pc:sldMk cId="1977552343" sldId="264"/>
        </pc:sldMkLst>
        <pc:picChg chg="add mod">
          <ac:chgData name="Elžbieta Banytė" userId="S::elzbieta.banyte@akulvietis.lt::2df2dbdc-8add-4ac6-aa69-3b66256cde8c" providerId="AD" clId="Web-{E7C4275B-2F19-4ADF-BD1B-A0F0E69147F8}" dt="2021-02-25T11:45:01.464" v="692" actId="14100"/>
          <ac:picMkLst>
            <pc:docMk/>
            <pc:sldMk cId="1977552343" sldId="264"/>
            <ac:picMk id="2" creationId="{E6CD6CF1-1015-4D02-AD59-E03BEB263F14}"/>
          </ac:picMkLst>
        </pc:picChg>
      </pc:sldChg>
      <pc:sldChg chg="addSp delSp modSp new mod setBg">
        <pc:chgData name="Elžbieta Banytė" userId="S::elzbieta.banyte@akulvietis.lt::2df2dbdc-8add-4ac6-aa69-3b66256cde8c" providerId="AD" clId="Web-{E7C4275B-2F19-4ADF-BD1B-A0F0E69147F8}" dt="2021-02-25T11:46:13.357" v="700"/>
        <pc:sldMkLst>
          <pc:docMk/>
          <pc:sldMk cId="3504831036" sldId="265"/>
        </pc:sldMkLst>
        <pc:spChg chg="add">
          <ac:chgData name="Elžbieta Banytė" userId="S::elzbieta.banyte@akulvietis.lt::2df2dbdc-8add-4ac6-aa69-3b66256cde8c" providerId="AD" clId="Web-{E7C4275B-2F19-4ADF-BD1B-A0F0E69147F8}" dt="2021-02-25T11:46:13.357" v="700"/>
          <ac:spMkLst>
            <pc:docMk/>
            <pc:sldMk cId="3504831036" sldId="265"/>
            <ac:spMk id="8" creationId="{BFAEB124-5ACC-4FB9-80E1-0F26DC3C1F2E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6:13.357" v="700"/>
          <ac:spMkLst>
            <pc:docMk/>
            <pc:sldMk cId="3504831036" sldId="265"/>
            <ac:spMk id="10" creationId="{5E4B973A-8BBF-4048-AFEE-C6E3088C6442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6:13.357" v="700"/>
          <ac:spMkLst>
            <pc:docMk/>
            <pc:sldMk cId="3504831036" sldId="265"/>
            <ac:spMk id="12" creationId="{F8B9E1F5-B063-4315-A954-F340478DA908}"/>
          </ac:spMkLst>
        </pc:spChg>
        <pc:picChg chg="add del mod">
          <ac:chgData name="Elžbieta Banytė" userId="S::elzbieta.banyte@akulvietis.lt::2df2dbdc-8add-4ac6-aa69-3b66256cde8c" providerId="AD" clId="Web-{E7C4275B-2F19-4ADF-BD1B-A0F0E69147F8}" dt="2021-02-25T11:45:40.668" v="697"/>
          <ac:picMkLst>
            <pc:docMk/>
            <pc:sldMk cId="3504831036" sldId="265"/>
            <ac:picMk id="2" creationId="{52578246-B873-4744-B078-05366A610505}"/>
          </ac:picMkLst>
        </pc:picChg>
        <pc:picChg chg="add mod">
          <ac:chgData name="Elžbieta Banytė" userId="S::elzbieta.banyte@akulvietis.lt::2df2dbdc-8add-4ac6-aa69-3b66256cde8c" providerId="AD" clId="Web-{E7C4275B-2F19-4ADF-BD1B-A0F0E69147F8}" dt="2021-02-25T11:46:13.357" v="700"/>
          <ac:picMkLst>
            <pc:docMk/>
            <pc:sldMk cId="3504831036" sldId="265"/>
            <ac:picMk id="3" creationId="{E1423C72-40F9-49C6-8F34-6B821F4C0B23}"/>
          </ac:picMkLst>
        </pc:picChg>
        <pc:cxnChg chg="add">
          <ac:chgData name="Elžbieta Banytė" userId="S::elzbieta.banyte@akulvietis.lt::2df2dbdc-8add-4ac6-aa69-3b66256cde8c" providerId="AD" clId="Web-{E7C4275B-2F19-4ADF-BD1B-A0F0E69147F8}" dt="2021-02-25T11:46:13.357" v="700"/>
          <ac:cxnSpMkLst>
            <pc:docMk/>
            <pc:sldMk cId="3504831036" sldId="265"/>
            <ac:cxnSpMk id="14" creationId="{BC285879-A8BE-48EA-B72D-8D4135047E21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11:46:13.357" v="700"/>
          <ac:cxnSpMkLst>
            <pc:docMk/>
            <pc:sldMk cId="3504831036" sldId="265"/>
            <ac:cxnSpMk id="16" creationId="{5D0002A5-5632-4B3D-9D26-3CDEACAF84BD}"/>
          </ac:cxnSpMkLst>
        </pc:cxnChg>
      </pc:sldChg>
      <pc:sldChg chg="addSp modSp new mod setBg">
        <pc:chgData name="Elžbieta Banytė" userId="S::elzbieta.banyte@akulvietis.lt::2df2dbdc-8add-4ac6-aa69-3b66256cde8c" providerId="AD" clId="Web-{E7C4275B-2F19-4ADF-BD1B-A0F0E69147F8}" dt="2021-02-25T11:46:49.576" v="704"/>
        <pc:sldMkLst>
          <pc:docMk/>
          <pc:sldMk cId="4069569672" sldId="266"/>
        </pc:sldMkLst>
        <pc:spChg chg="add">
          <ac:chgData name="Elžbieta Banytė" userId="S::elzbieta.banyte@akulvietis.lt::2df2dbdc-8add-4ac6-aa69-3b66256cde8c" providerId="AD" clId="Web-{E7C4275B-2F19-4ADF-BD1B-A0F0E69147F8}" dt="2021-02-25T11:46:49.576" v="704"/>
          <ac:spMkLst>
            <pc:docMk/>
            <pc:sldMk cId="4069569672" sldId="266"/>
            <ac:spMk id="7" creationId="{80A3FDAE-CBEE-444D-AC3F-1F46176F8A06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6:49.576" v="704"/>
          <ac:spMkLst>
            <pc:docMk/>
            <pc:sldMk cId="4069569672" sldId="266"/>
            <ac:spMk id="9" creationId="{1FF5E391-13EA-4378-95B1-C734881812E2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6:49.576" v="704"/>
          <ac:spMkLst>
            <pc:docMk/>
            <pc:sldMk cId="4069569672" sldId="266"/>
            <ac:spMk id="11" creationId="{AD0DC7A3-7ED0-4155-ADCF-D332541FAFBF}"/>
          </ac:spMkLst>
        </pc:spChg>
        <pc:picChg chg="add mod">
          <ac:chgData name="Elžbieta Banytė" userId="S::elzbieta.banyte@akulvietis.lt::2df2dbdc-8add-4ac6-aa69-3b66256cde8c" providerId="AD" clId="Web-{E7C4275B-2F19-4ADF-BD1B-A0F0E69147F8}" dt="2021-02-25T11:46:49.576" v="704"/>
          <ac:picMkLst>
            <pc:docMk/>
            <pc:sldMk cId="4069569672" sldId="266"/>
            <ac:picMk id="2" creationId="{85F73DDB-E4CD-43F5-BA86-864418AAE841}"/>
          </ac:picMkLst>
        </pc:picChg>
        <pc:cxnChg chg="add">
          <ac:chgData name="Elžbieta Banytė" userId="S::elzbieta.banyte@akulvietis.lt::2df2dbdc-8add-4ac6-aa69-3b66256cde8c" providerId="AD" clId="Web-{E7C4275B-2F19-4ADF-BD1B-A0F0E69147F8}" dt="2021-02-25T11:46:49.576" v="704"/>
          <ac:cxnSpMkLst>
            <pc:docMk/>
            <pc:sldMk cId="4069569672" sldId="266"/>
            <ac:cxnSpMk id="13" creationId="{4CDF7082-55B3-4B7D-8ECF-F1C96C500DB1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11:46:49.576" v="704"/>
          <ac:cxnSpMkLst>
            <pc:docMk/>
            <pc:sldMk cId="4069569672" sldId="266"/>
            <ac:cxnSpMk id="15" creationId="{67D64140-8BC6-4CD1-8C2A-FB5BCE23548F}"/>
          </ac:cxnSpMkLst>
        </pc:cxnChg>
      </pc:sldChg>
      <pc:sldChg chg="addSp delSp modSp new mod ord setBg modClrScheme chgLayout">
        <pc:chgData name="Elžbieta Banytė" userId="S::elzbieta.banyte@akulvietis.lt::2df2dbdc-8add-4ac6-aa69-3b66256cde8c" providerId="AD" clId="Web-{E7C4275B-2F19-4ADF-BD1B-A0F0E69147F8}" dt="2021-02-25T11:50:07.221" v="824" actId="20577"/>
        <pc:sldMkLst>
          <pc:docMk/>
          <pc:sldMk cId="94257347" sldId="267"/>
        </pc:sldMkLst>
        <pc:spChg chg="add mod">
          <ac:chgData name="Elžbieta Banytė" userId="S::elzbieta.banyte@akulvietis.lt::2df2dbdc-8add-4ac6-aa69-3b66256cde8c" providerId="AD" clId="Web-{E7C4275B-2F19-4ADF-BD1B-A0F0E69147F8}" dt="2021-02-25T11:50:07.221" v="824" actId="20577"/>
          <ac:spMkLst>
            <pc:docMk/>
            <pc:sldMk cId="94257347" sldId="267"/>
            <ac:spMk id="2" creationId="{0ABF5D2F-E143-4644-8D5C-817D75787B90}"/>
          </ac:spMkLst>
        </pc:spChg>
        <pc:spChg chg="add del mod">
          <ac:chgData name="Elžbieta Banytė" userId="S::elzbieta.banyte@akulvietis.lt::2df2dbdc-8add-4ac6-aa69-3b66256cde8c" providerId="AD" clId="Web-{E7C4275B-2F19-4ADF-BD1B-A0F0E69147F8}" dt="2021-02-25T11:49:42.986" v="819"/>
          <ac:spMkLst>
            <pc:docMk/>
            <pc:sldMk cId="94257347" sldId="267"/>
            <ac:spMk id="3" creationId="{8365FBAA-DFE4-4CB7-8744-A0B881475E7C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49:42.986" v="819"/>
          <ac:spMkLst>
            <pc:docMk/>
            <pc:sldMk cId="94257347" sldId="267"/>
            <ac:spMk id="8" creationId="{BB02D85D-EFB8-41C6-AA5A-9C9608DE6200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49:42.986" v="819"/>
          <ac:spMkLst>
            <pc:docMk/>
            <pc:sldMk cId="94257347" sldId="267"/>
            <ac:spMk id="10" creationId="{DD950EB8-C7BA-47E6-8903-A0766E4DC677}"/>
          </ac:spMkLst>
        </pc:spChg>
        <pc:spChg chg="add del">
          <ac:chgData name="Elžbieta Banytė" userId="S::elzbieta.banyte@akulvietis.lt::2df2dbdc-8add-4ac6-aa69-3b66256cde8c" providerId="AD" clId="Web-{E7C4275B-2F19-4ADF-BD1B-A0F0E69147F8}" dt="2021-02-25T11:49:42.986" v="819"/>
          <ac:spMkLst>
            <pc:docMk/>
            <pc:sldMk cId="94257347" sldId="267"/>
            <ac:spMk id="12" creationId="{92957535-606D-46F2-A24A-E60CFBCF4BFF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9:42.986" v="819"/>
          <ac:spMkLst>
            <pc:docMk/>
            <pc:sldMk cId="94257347" sldId="267"/>
            <ac:spMk id="22" creationId="{A88A3AEA-8067-474F-940E-BD5B58D88D8B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9:42.986" v="819"/>
          <ac:spMkLst>
            <pc:docMk/>
            <pc:sldMk cId="94257347" sldId="267"/>
            <ac:spMk id="24" creationId="{D803427E-36C0-4811-BE64-ACF653F6AA93}"/>
          </ac:spMkLst>
        </pc:spChg>
        <pc:spChg chg="add">
          <ac:chgData name="Elžbieta Banytė" userId="S::elzbieta.banyte@akulvietis.lt::2df2dbdc-8add-4ac6-aa69-3b66256cde8c" providerId="AD" clId="Web-{E7C4275B-2F19-4ADF-BD1B-A0F0E69147F8}" dt="2021-02-25T11:49:42.986" v="819"/>
          <ac:spMkLst>
            <pc:docMk/>
            <pc:sldMk cId="94257347" sldId="267"/>
            <ac:spMk id="26" creationId="{D9231370-89C4-4981-8C91-A3F3D1146CEB}"/>
          </ac:spMkLst>
        </pc:spChg>
        <pc:graphicFrameChg chg="add">
          <ac:chgData name="Elžbieta Banytė" userId="S::elzbieta.banyte@akulvietis.lt::2df2dbdc-8add-4ac6-aa69-3b66256cde8c" providerId="AD" clId="Web-{E7C4275B-2F19-4ADF-BD1B-A0F0E69147F8}" dt="2021-02-25T11:49:42.986" v="819"/>
          <ac:graphicFrameMkLst>
            <pc:docMk/>
            <pc:sldMk cId="94257347" sldId="267"/>
            <ac:graphicFrameMk id="18" creationId="{D8874C47-C2BF-4B95-9E2B-DCB7B8C81BEF}"/>
          </ac:graphicFrameMkLst>
        </pc:graphicFrameChg>
        <pc:cxnChg chg="add del">
          <ac:chgData name="Elžbieta Banytė" userId="S::elzbieta.banyte@akulvietis.lt::2df2dbdc-8add-4ac6-aa69-3b66256cde8c" providerId="AD" clId="Web-{E7C4275B-2F19-4ADF-BD1B-A0F0E69147F8}" dt="2021-02-25T11:49:42.986" v="819"/>
          <ac:cxnSpMkLst>
            <pc:docMk/>
            <pc:sldMk cId="94257347" sldId="267"/>
            <ac:cxnSpMk id="14" creationId="{C3AF75B7-76D7-4A93-91B0-CD3F79BAAF7F}"/>
          </ac:cxnSpMkLst>
        </pc:cxnChg>
        <pc:cxnChg chg="add del">
          <ac:chgData name="Elžbieta Banytė" userId="S::elzbieta.banyte@akulvietis.lt::2df2dbdc-8add-4ac6-aa69-3b66256cde8c" providerId="AD" clId="Web-{E7C4275B-2F19-4ADF-BD1B-A0F0E69147F8}" dt="2021-02-25T11:49:42.986" v="819"/>
          <ac:cxnSpMkLst>
            <pc:docMk/>
            <pc:sldMk cId="94257347" sldId="267"/>
            <ac:cxnSpMk id="16" creationId="{ECD4210C-79AD-46C1-A88C-EB70C5DD657F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11:49:42.986" v="819"/>
          <ac:cxnSpMkLst>
            <pc:docMk/>
            <pc:sldMk cId="94257347" sldId="267"/>
            <ac:cxnSpMk id="28" creationId="{474D4826-9FF4-4E17-AB42-146B76BD3223}"/>
          </ac:cxnSpMkLst>
        </pc:cxnChg>
        <pc:cxnChg chg="add">
          <ac:chgData name="Elžbieta Banytė" userId="S::elzbieta.banyte@akulvietis.lt::2df2dbdc-8add-4ac6-aa69-3b66256cde8c" providerId="AD" clId="Web-{E7C4275B-2F19-4ADF-BD1B-A0F0E69147F8}" dt="2021-02-25T11:49:42.986" v="819"/>
          <ac:cxnSpMkLst>
            <pc:docMk/>
            <pc:sldMk cId="94257347" sldId="267"/>
            <ac:cxnSpMk id="30" creationId="{C5873965-CEB2-46E1-951E-037689B07891}"/>
          </ac:cxnSpMkLst>
        </pc:cxnChg>
      </pc:sldChg>
      <pc:sldMasterChg chg="del delSldLayout">
        <pc:chgData name="Elžbieta Banytė" userId="S::elzbieta.banyte@akulvietis.lt::2df2dbdc-8add-4ac6-aa69-3b66256cde8c" providerId="AD" clId="Web-{E7C4275B-2F19-4ADF-BD1B-A0F0E69147F8}" dt="2021-02-25T07:41:12.018" v="7"/>
        <pc:sldMasterMkLst>
          <pc:docMk/>
          <pc:sldMasterMk cId="1639046048" sldId="2147483648"/>
        </pc:sldMasterMkLst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1433185905" sldId="2147483649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1144005498" sldId="2147483650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1365638238" sldId="2147483651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505933263" sldId="2147483652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2130594119" sldId="2147483653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1267508305" sldId="2147483654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2963955966" sldId="2147483655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3735266276" sldId="2147483656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2954499628" sldId="2147483657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4019602117" sldId="2147483658"/>
          </pc:sldLayoutMkLst>
        </pc:sldLayoutChg>
        <pc:sldLayoutChg chg="del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1639046048" sldId="2147483648"/>
            <pc:sldLayoutMk cId="3954272257" sldId="2147483659"/>
          </pc:sldLayoutMkLst>
        </pc:sldLayoutChg>
      </pc:sldMasterChg>
      <pc:sldMasterChg chg="add replId addSldLayout">
        <pc:chgData name="Elžbieta Banytė" userId="S::elzbieta.banyte@akulvietis.lt::2df2dbdc-8add-4ac6-aa69-3b66256cde8c" providerId="AD" clId="Web-{E7C4275B-2F19-4ADF-BD1B-A0F0E69147F8}" dt="2021-02-25T07:41:12.018" v="7"/>
        <pc:sldMasterMkLst>
          <pc:docMk/>
          <pc:sldMasterMk cId="952094835" sldId="2147483660"/>
        </pc:sldMasterMkLst>
        <pc:sldLayoutChg chg="ad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1401205731" sldId="2147483661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3815633989" sldId="2147483662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3564371925" sldId="2147483663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2023215327" sldId="2147483664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1576050047" sldId="2147483665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1828122648" sldId="2147483666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3801412436" sldId="2147483667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3535311700" sldId="2147483668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391280548" sldId="2147483669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1899422608" sldId="2147483670"/>
          </pc:sldLayoutMkLst>
        </pc:sldLayoutChg>
        <pc:sldLayoutChg chg="add replId">
          <pc:chgData name="Elžbieta Banytė" userId="S::elzbieta.banyte@akulvietis.lt::2df2dbdc-8add-4ac6-aa69-3b66256cde8c" providerId="AD" clId="Web-{E7C4275B-2F19-4ADF-BD1B-A0F0E69147F8}" dt="2021-02-25T07:41:12.018" v="7"/>
          <pc:sldLayoutMkLst>
            <pc:docMk/>
            <pc:sldMasterMk cId="952094835" sldId="2147483660"/>
            <pc:sldLayoutMk cId="957509278" sldId="2147483671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752FA9-66C5-424A-B823-A733D8C98F94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3A9E033-45BC-42E3-820A-800C08817790}">
      <dgm:prSet/>
      <dgm:spPr/>
      <dgm:t>
        <a:bodyPr/>
        <a:lstStyle/>
        <a:p>
          <a:r>
            <a:rPr lang="en-US"/>
            <a:t>Didelis dėmesys žmogui ir jo kūniškumui.</a:t>
          </a:r>
        </a:p>
      </dgm:t>
    </dgm:pt>
    <dgm:pt modelId="{2D050935-1B28-4DCE-9C67-5083FB81DCF9}" type="parTrans" cxnId="{1326EFF9-AB76-47ED-8719-681ED07B37F4}">
      <dgm:prSet/>
      <dgm:spPr/>
      <dgm:t>
        <a:bodyPr/>
        <a:lstStyle/>
        <a:p>
          <a:endParaRPr lang="en-US"/>
        </a:p>
      </dgm:t>
    </dgm:pt>
    <dgm:pt modelId="{D43ABF1E-0BCB-41C1-BF13-503E8B85D483}" type="sibTrans" cxnId="{1326EFF9-AB76-47ED-8719-681ED07B37F4}">
      <dgm:prSet/>
      <dgm:spPr/>
      <dgm:t>
        <a:bodyPr/>
        <a:lstStyle/>
        <a:p>
          <a:endParaRPr lang="en-US"/>
        </a:p>
      </dgm:t>
    </dgm:pt>
    <dgm:pt modelId="{8F0E11F0-1BBB-4332-8BE5-5E0CF79C7384}">
      <dgm:prSet/>
      <dgm:spPr/>
      <dgm:t>
        <a:bodyPr/>
        <a:lstStyle/>
        <a:p>
          <a:r>
            <a:rPr lang="en-US"/>
            <a:t>Mene - linijinė perspektyva.</a:t>
          </a:r>
        </a:p>
      </dgm:t>
    </dgm:pt>
    <dgm:pt modelId="{D09DE08B-FF4A-4F38-836B-98C1DDBF1F9A}" type="parTrans" cxnId="{23479E3D-C333-41CB-80EF-CE54AD78B0FF}">
      <dgm:prSet/>
      <dgm:spPr/>
      <dgm:t>
        <a:bodyPr/>
        <a:lstStyle/>
        <a:p>
          <a:endParaRPr lang="en-US"/>
        </a:p>
      </dgm:t>
    </dgm:pt>
    <dgm:pt modelId="{A6388D0B-68EE-488D-9C72-4863AD41DF19}" type="sibTrans" cxnId="{23479E3D-C333-41CB-80EF-CE54AD78B0FF}">
      <dgm:prSet/>
      <dgm:spPr/>
      <dgm:t>
        <a:bodyPr/>
        <a:lstStyle/>
        <a:p>
          <a:endParaRPr lang="en-US"/>
        </a:p>
      </dgm:t>
    </dgm:pt>
    <dgm:pt modelId="{F3E13682-E8FE-4CD0-B20F-98DFC237637A}">
      <dgm:prSet/>
      <dgm:spPr/>
      <dgm:t>
        <a:bodyPr/>
        <a:lstStyle/>
        <a:p>
          <a:r>
            <a:rPr lang="en-US"/>
            <a:t>Atgimsta Antika.</a:t>
          </a:r>
        </a:p>
      </dgm:t>
    </dgm:pt>
    <dgm:pt modelId="{95EADF88-9C87-47CF-9203-ACF64542CCFE}" type="parTrans" cxnId="{04429D78-4E08-459E-ACA1-031243C06A33}">
      <dgm:prSet/>
      <dgm:spPr/>
      <dgm:t>
        <a:bodyPr/>
        <a:lstStyle/>
        <a:p>
          <a:endParaRPr lang="en-US"/>
        </a:p>
      </dgm:t>
    </dgm:pt>
    <dgm:pt modelId="{00A2FBC1-C00A-425F-8291-BCA6971A2DEA}" type="sibTrans" cxnId="{04429D78-4E08-459E-ACA1-031243C06A33}">
      <dgm:prSet/>
      <dgm:spPr/>
      <dgm:t>
        <a:bodyPr/>
        <a:lstStyle/>
        <a:p>
          <a:endParaRPr lang="en-US"/>
        </a:p>
      </dgm:t>
    </dgm:pt>
    <dgm:pt modelId="{AD0BE0B8-1FA6-47AD-9C99-11C179BBCEFA}">
      <dgm:prSet/>
      <dgm:spPr/>
      <dgm:t>
        <a:bodyPr/>
        <a:lstStyle/>
        <a:p>
          <a:r>
            <a:rPr lang="en-US"/>
            <a:t>Literatūroje rašoma liaudies kalbomis.</a:t>
          </a:r>
        </a:p>
      </dgm:t>
    </dgm:pt>
    <dgm:pt modelId="{8E2D55BA-767B-40C7-94FC-71788F025AF2}" type="parTrans" cxnId="{C0C93B03-F9E0-486E-B797-E9396116FC2C}">
      <dgm:prSet/>
      <dgm:spPr/>
      <dgm:t>
        <a:bodyPr/>
        <a:lstStyle/>
        <a:p>
          <a:endParaRPr lang="en-US"/>
        </a:p>
      </dgm:t>
    </dgm:pt>
    <dgm:pt modelId="{126111B9-952F-4F6A-B4AC-88BF1ABD791B}" type="sibTrans" cxnId="{C0C93B03-F9E0-486E-B797-E9396116FC2C}">
      <dgm:prSet/>
      <dgm:spPr/>
      <dgm:t>
        <a:bodyPr/>
        <a:lstStyle/>
        <a:p>
          <a:endParaRPr lang="en-US"/>
        </a:p>
      </dgm:t>
    </dgm:pt>
    <dgm:pt modelId="{0DD0CA28-EDFF-4B41-8727-222A2430C9B4}">
      <dgm:prSet/>
      <dgm:spPr/>
      <dgm:t>
        <a:bodyPr/>
        <a:lstStyle/>
        <a:p>
          <a:r>
            <a:rPr lang="en-US"/>
            <a:t>Daugiau jausmų raiškos, individualumo.</a:t>
          </a:r>
        </a:p>
      </dgm:t>
    </dgm:pt>
    <dgm:pt modelId="{41480C20-4325-414B-A9D2-8E78AD01FC7F}" type="parTrans" cxnId="{B72698B9-A45F-4499-BC3C-A2EAD488E162}">
      <dgm:prSet/>
      <dgm:spPr/>
      <dgm:t>
        <a:bodyPr/>
        <a:lstStyle/>
        <a:p>
          <a:endParaRPr lang="en-US"/>
        </a:p>
      </dgm:t>
    </dgm:pt>
    <dgm:pt modelId="{FA10F4CF-9255-4D4A-8DFA-76BAAB198E85}" type="sibTrans" cxnId="{B72698B9-A45F-4499-BC3C-A2EAD488E162}">
      <dgm:prSet/>
      <dgm:spPr/>
      <dgm:t>
        <a:bodyPr/>
        <a:lstStyle/>
        <a:p>
          <a:endParaRPr lang="en-US"/>
        </a:p>
      </dgm:t>
    </dgm:pt>
    <dgm:pt modelId="{56C75CC4-672B-464E-860E-A47F2E2F9FCB}" type="pres">
      <dgm:prSet presAssocID="{9A752FA9-66C5-424A-B823-A733D8C98F94}" presName="linear" presStyleCnt="0">
        <dgm:presLayoutVars>
          <dgm:animLvl val="lvl"/>
          <dgm:resizeHandles val="exact"/>
        </dgm:presLayoutVars>
      </dgm:prSet>
      <dgm:spPr/>
    </dgm:pt>
    <dgm:pt modelId="{44A21892-801F-4C87-9025-302D559C78D2}" type="pres">
      <dgm:prSet presAssocID="{83A9E033-45BC-42E3-820A-800C0881779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5FFC46C-BA24-4B0B-8014-5478B7AE342F}" type="pres">
      <dgm:prSet presAssocID="{D43ABF1E-0BCB-41C1-BF13-503E8B85D483}" presName="spacer" presStyleCnt="0"/>
      <dgm:spPr/>
    </dgm:pt>
    <dgm:pt modelId="{9FE5754B-3254-43AB-BCF6-1381D14DEF52}" type="pres">
      <dgm:prSet presAssocID="{8F0E11F0-1BBB-4332-8BE5-5E0CF79C738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4E9E8D4-5D03-4FC1-AAAC-32B1C28C834A}" type="pres">
      <dgm:prSet presAssocID="{A6388D0B-68EE-488D-9C72-4863AD41DF19}" presName="spacer" presStyleCnt="0"/>
      <dgm:spPr/>
    </dgm:pt>
    <dgm:pt modelId="{50327471-6480-4ECB-9080-DA8147D40C4E}" type="pres">
      <dgm:prSet presAssocID="{F3E13682-E8FE-4CD0-B20F-98DFC237637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1E0CB9E-5A0A-4C50-AD60-DF14ECEB6F2E}" type="pres">
      <dgm:prSet presAssocID="{00A2FBC1-C00A-425F-8291-BCA6971A2DEA}" presName="spacer" presStyleCnt="0"/>
      <dgm:spPr/>
    </dgm:pt>
    <dgm:pt modelId="{6D3B00A5-29EF-4C35-AE0E-B66F9D73D5DD}" type="pres">
      <dgm:prSet presAssocID="{AD0BE0B8-1FA6-47AD-9C99-11C179BBCEF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DA7334-7145-493A-B10B-D3D027AEFA55}" type="pres">
      <dgm:prSet presAssocID="{126111B9-952F-4F6A-B4AC-88BF1ABD791B}" presName="spacer" presStyleCnt="0"/>
      <dgm:spPr/>
    </dgm:pt>
    <dgm:pt modelId="{11D2FDFF-6719-4732-9365-EB346F878F49}" type="pres">
      <dgm:prSet presAssocID="{0DD0CA28-EDFF-4B41-8727-222A2430C9B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0C93B03-F9E0-486E-B797-E9396116FC2C}" srcId="{9A752FA9-66C5-424A-B823-A733D8C98F94}" destId="{AD0BE0B8-1FA6-47AD-9C99-11C179BBCEFA}" srcOrd="3" destOrd="0" parTransId="{8E2D55BA-767B-40C7-94FC-71788F025AF2}" sibTransId="{126111B9-952F-4F6A-B4AC-88BF1ABD791B}"/>
    <dgm:cxn modelId="{23479E3D-C333-41CB-80EF-CE54AD78B0FF}" srcId="{9A752FA9-66C5-424A-B823-A733D8C98F94}" destId="{8F0E11F0-1BBB-4332-8BE5-5E0CF79C7384}" srcOrd="1" destOrd="0" parTransId="{D09DE08B-FF4A-4F38-836B-98C1DDBF1F9A}" sibTransId="{A6388D0B-68EE-488D-9C72-4863AD41DF19}"/>
    <dgm:cxn modelId="{9B440962-D0EE-480A-B3C1-05954BA21805}" type="presOf" srcId="{F3E13682-E8FE-4CD0-B20F-98DFC237637A}" destId="{50327471-6480-4ECB-9080-DA8147D40C4E}" srcOrd="0" destOrd="0" presId="urn:microsoft.com/office/officeart/2005/8/layout/vList2"/>
    <dgm:cxn modelId="{33F23049-14FD-42C4-A3D1-9A7754C90FE7}" type="presOf" srcId="{9A752FA9-66C5-424A-B823-A733D8C98F94}" destId="{56C75CC4-672B-464E-860E-A47F2E2F9FCB}" srcOrd="0" destOrd="0" presId="urn:microsoft.com/office/officeart/2005/8/layout/vList2"/>
    <dgm:cxn modelId="{AE06974A-E718-4752-B317-101805F4D04E}" type="presOf" srcId="{AD0BE0B8-1FA6-47AD-9C99-11C179BBCEFA}" destId="{6D3B00A5-29EF-4C35-AE0E-B66F9D73D5DD}" srcOrd="0" destOrd="0" presId="urn:microsoft.com/office/officeart/2005/8/layout/vList2"/>
    <dgm:cxn modelId="{B70AFA57-AC6D-42A7-A0DA-35CDC24530C5}" type="presOf" srcId="{8F0E11F0-1BBB-4332-8BE5-5E0CF79C7384}" destId="{9FE5754B-3254-43AB-BCF6-1381D14DEF52}" srcOrd="0" destOrd="0" presId="urn:microsoft.com/office/officeart/2005/8/layout/vList2"/>
    <dgm:cxn modelId="{04429D78-4E08-459E-ACA1-031243C06A33}" srcId="{9A752FA9-66C5-424A-B823-A733D8C98F94}" destId="{F3E13682-E8FE-4CD0-B20F-98DFC237637A}" srcOrd="2" destOrd="0" parTransId="{95EADF88-9C87-47CF-9203-ACF64542CCFE}" sibTransId="{00A2FBC1-C00A-425F-8291-BCA6971A2DEA}"/>
    <dgm:cxn modelId="{3975649A-1A22-434B-9487-37CB271054F8}" type="presOf" srcId="{0DD0CA28-EDFF-4B41-8727-222A2430C9B4}" destId="{11D2FDFF-6719-4732-9365-EB346F878F49}" srcOrd="0" destOrd="0" presId="urn:microsoft.com/office/officeart/2005/8/layout/vList2"/>
    <dgm:cxn modelId="{28068AAB-5809-473E-BA7F-647468A9ADCD}" type="presOf" srcId="{83A9E033-45BC-42E3-820A-800C08817790}" destId="{44A21892-801F-4C87-9025-302D559C78D2}" srcOrd="0" destOrd="0" presId="urn:microsoft.com/office/officeart/2005/8/layout/vList2"/>
    <dgm:cxn modelId="{B72698B9-A45F-4499-BC3C-A2EAD488E162}" srcId="{9A752FA9-66C5-424A-B823-A733D8C98F94}" destId="{0DD0CA28-EDFF-4B41-8727-222A2430C9B4}" srcOrd="4" destOrd="0" parTransId="{41480C20-4325-414B-A9D2-8E78AD01FC7F}" sibTransId="{FA10F4CF-9255-4D4A-8DFA-76BAAB198E85}"/>
    <dgm:cxn modelId="{1326EFF9-AB76-47ED-8719-681ED07B37F4}" srcId="{9A752FA9-66C5-424A-B823-A733D8C98F94}" destId="{83A9E033-45BC-42E3-820A-800C08817790}" srcOrd="0" destOrd="0" parTransId="{2D050935-1B28-4DCE-9C67-5083FB81DCF9}" sibTransId="{D43ABF1E-0BCB-41C1-BF13-503E8B85D483}"/>
    <dgm:cxn modelId="{AD3856E7-78B8-401C-AC67-FEF3C8B3D8BE}" type="presParOf" srcId="{56C75CC4-672B-464E-860E-A47F2E2F9FCB}" destId="{44A21892-801F-4C87-9025-302D559C78D2}" srcOrd="0" destOrd="0" presId="urn:microsoft.com/office/officeart/2005/8/layout/vList2"/>
    <dgm:cxn modelId="{EA85067F-2D11-49A2-966D-451B35D0F7FE}" type="presParOf" srcId="{56C75CC4-672B-464E-860E-A47F2E2F9FCB}" destId="{35FFC46C-BA24-4B0B-8014-5478B7AE342F}" srcOrd="1" destOrd="0" presId="urn:microsoft.com/office/officeart/2005/8/layout/vList2"/>
    <dgm:cxn modelId="{C06DEF0D-57E4-45D1-882B-58131B7BC079}" type="presParOf" srcId="{56C75CC4-672B-464E-860E-A47F2E2F9FCB}" destId="{9FE5754B-3254-43AB-BCF6-1381D14DEF52}" srcOrd="2" destOrd="0" presId="urn:microsoft.com/office/officeart/2005/8/layout/vList2"/>
    <dgm:cxn modelId="{D9EA09FD-6A12-4F33-A173-5651914D194A}" type="presParOf" srcId="{56C75CC4-672B-464E-860E-A47F2E2F9FCB}" destId="{54E9E8D4-5D03-4FC1-AAAC-32B1C28C834A}" srcOrd="3" destOrd="0" presId="urn:microsoft.com/office/officeart/2005/8/layout/vList2"/>
    <dgm:cxn modelId="{5C3AC7CA-5DF8-4D53-9A54-1B007555E924}" type="presParOf" srcId="{56C75CC4-672B-464E-860E-A47F2E2F9FCB}" destId="{50327471-6480-4ECB-9080-DA8147D40C4E}" srcOrd="4" destOrd="0" presId="urn:microsoft.com/office/officeart/2005/8/layout/vList2"/>
    <dgm:cxn modelId="{D6C3961D-97B8-42CB-8989-C8C010D18F2D}" type="presParOf" srcId="{56C75CC4-672B-464E-860E-A47F2E2F9FCB}" destId="{B1E0CB9E-5A0A-4C50-AD60-DF14ECEB6F2E}" srcOrd="5" destOrd="0" presId="urn:microsoft.com/office/officeart/2005/8/layout/vList2"/>
    <dgm:cxn modelId="{8D2EDA64-E53C-423D-9FC7-6C6D62D136F0}" type="presParOf" srcId="{56C75CC4-672B-464E-860E-A47F2E2F9FCB}" destId="{6D3B00A5-29EF-4C35-AE0E-B66F9D73D5DD}" srcOrd="6" destOrd="0" presId="urn:microsoft.com/office/officeart/2005/8/layout/vList2"/>
    <dgm:cxn modelId="{33A04F19-4656-4362-AF72-AA735EE577C2}" type="presParOf" srcId="{56C75CC4-672B-464E-860E-A47F2E2F9FCB}" destId="{E0DA7334-7145-493A-B10B-D3D027AEFA55}" srcOrd="7" destOrd="0" presId="urn:microsoft.com/office/officeart/2005/8/layout/vList2"/>
    <dgm:cxn modelId="{24FF93D8-9711-4BE7-873C-1AFC34E47034}" type="presParOf" srcId="{56C75CC4-672B-464E-860E-A47F2E2F9FCB}" destId="{11D2FDFF-6719-4732-9365-EB346F878F4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21892-801F-4C87-9025-302D559C78D2}">
      <dsp:nvSpPr>
        <dsp:cNvPr id="0" name=""/>
        <dsp:cNvSpPr/>
      </dsp:nvSpPr>
      <dsp:spPr>
        <a:xfrm>
          <a:off x="0" y="917771"/>
          <a:ext cx="5710450" cy="638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Didelis dėmesys žmogui ir jo kūniškumui.</a:t>
          </a:r>
        </a:p>
      </dsp:txBody>
      <dsp:txXfrm>
        <a:off x="31185" y="948956"/>
        <a:ext cx="5648080" cy="576450"/>
      </dsp:txXfrm>
    </dsp:sp>
    <dsp:sp modelId="{9FE5754B-3254-43AB-BCF6-1381D14DEF52}">
      <dsp:nvSpPr>
        <dsp:cNvPr id="0" name=""/>
        <dsp:cNvSpPr/>
      </dsp:nvSpPr>
      <dsp:spPr>
        <a:xfrm>
          <a:off x="0" y="1631471"/>
          <a:ext cx="5710450" cy="6388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Mene - linijinė perspektyva.</a:t>
          </a:r>
        </a:p>
      </dsp:txBody>
      <dsp:txXfrm>
        <a:off x="31185" y="1662656"/>
        <a:ext cx="5648080" cy="576450"/>
      </dsp:txXfrm>
    </dsp:sp>
    <dsp:sp modelId="{50327471-6480-4ECB-9080-DA8147D40C4E}">
      <dsp:nvSpPr>
        <dsp:cNvPr id="0" name=""/>
        <dsp:cNvSpPr/>
      </dsp:nvSpPr>
      <dsp:spPr>
        <a:xfrm>
          <a:off x="0" y="2345171"/>
          <a:ext cx="5710450" cy="6388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Atgimsta Antika.</a:t>
          </a:r>
        </a:p>
      </dsp:txBody>
      <dsp:txXfrm>
        <a:off x="31185" y="2376356"/>
        <a:ext cx="5648080" cy="576450"/>
      </dsp:txXfrm>
    </dsp:sp>
    <dsp:sp modelId="{6D3B00A5-29EF-4C35-AE0E-B66F9D73D5DD}">
      <dsp:nvSpPr>
        <dsp:cNvPr id="0" name=""/>
        <dsp:cNvSpPr/>
      </dsp:nvSpPr>
      <dsp:spPr>
        <a:xfrm>
          <a:off x="0" y="3058871"/>
          <a:ext cx="5710450" cy="6388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Literatūroje rašoma liaudies kalbomis.</a:t>
          </a:r>
        </a:p>
      </dsp:txBody>
      <dsp:txXfrm>
        <a:off x="31185" y="3090056"/>
        <a:ext cx="5648080" cy="576450"/>
      </dsp:txXfrm>
    </dsp:sp>
    <dsp:sp modelId="{11D2FDFF-6719-4732-9365-EB346F878F49}">
      <dsp:nvSpPr>
        <dsp:cNvPr id="0" name=""/>
        <dsp:cNvSpPr/>
      </dsp:nvSpPr>
      <dsp:spPr>
        <a:xfrm>
          <a:off x="0" y="3772571"/>
          <a:ext cx="5710450" cy="6388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Daugiau jausmų raiškos, individualumo.</a:t>
          </a:r>
        </a:p>
      </dsp:txBody>
      <dsp:txXfrm>
        <a:off x="31185" y="3803756"/>
        <a:ext cx="5648080" cy="576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Sunday, February 28,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09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Sunday, February 28,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42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80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1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2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15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7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3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Sunday, February 28,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05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Sunday, February 28,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09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955B3A-C08D-43E6-ABEF-A4F616FB6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19694A-8B4E-4127-9C08-9B8F39B6F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D36E6B-D7EF-409B-B48D-1628C06EE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22899" y="3854831"/>
            <a:ext cx="5278995" cy="2156581"/>
          </a:xfrm>
        </p:spPr>
        <p:txBody>
          <a:bodyPr anchor="t">
            <a:normAutofit/>
          </a:bodyPr>
          <a:lstStyle/>
          <a:p>
            <a:pPr algn="l"/>
            <a:r>
              <a:rPr lang="en-US" sz="4800">
                <a:cs typeface="Calibri Light"/>
              </a:rPr>
              <a:t>Florencijos menas</a:t>
            </a:r>
            <a:endParaRPr lang="en-US" sz="480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6156182" y="3854830"/>
            <a:ext cx="4700133" cy="2156579"/>
          </a:xfrm>
        </p:spPr>
        <p:txBody>
          <a:bodyPr anchor="t">
            <a:normAutofit/>
          </a:bodyPr>
          <a:lstStyle/>
          <a:p>
            <a:pPr algn="l"/>
            <a:endParaRPr lang="en-US" sz="22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6D2053-BB10-4615-A38D-86EEC0D86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422144" cy="3599020"/>
          </a:xfrm>
          <a:prstGeom prst="rect">
            <a:avLst/>
          </a:prstGeom>
          <a:solidFill>
            <a:srgbClr val="D16EEE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D1A669-255B-47B0-9FA0-F0360D1758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44" r="-7" b="13343"/>
          <a:stretch/>
        </p:blipFill>
        <p:spPr>
          <a:xfrm>
            <a:off x="422145" y="10"/>
            <a:ext cx="11082529" cy="359901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F2CC60F-C99A-48C5-856F-3C79856E9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A2ED1C-4B10-41E7-9BF6-7447B99B9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820D1-29B7-41BA-A9DC-B3A1CD0F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Trumpa</a:t>
            </a:r>
            <a:r>
              <a:rPr lang="en-US" dirty="0"/>
              <a:t> </a:t>
            </a:r>
            <a:r>
              <a:rPr lang="en-US" dirty="0" err="1"/>
              <a:t>istorija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230A6-4893-44FB-AF45-E44E9DACF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Contoso Suites"/>
              </a:rPr>
              <a:t>59 m. pr. Kr. </a:t>
            </a:r>
            <a:r>
              <a:rPr lang="en-US" dirty="0" err="1">
                <a:latin typeface="Contoso Suites"/>
              </a:rPr>
              <a:t>romėnai</a:t>
            </a:r>
            <a:r>
              <a:rPr lang="en-US" dirty="0">
                <a:latin typeface="Contoso Suites"/>
              </a:rPr>
              <a:t> </a:t>
            </a:r>
            <a:r>
              <a:rPr lang="en-US" dirty="0" err="1">
                <a:latin typeface="Contoso Suites"/>
              </a:rPr>
              <a:t>įkūrė</a:t>
            </a:r>
            <a:r>
              <a:rPr lang="en-US" dirty="0">
                <a:latin typeface="Contoso Suites"/>
              </a:rPr>
              <a:t> karo </a:t>
            </a:r>
            <a:r>
              <a:rPr lang="en-US" dirty="0" err="1">
                <a:latin typeface="Contoso Suites"/>
              </a:rPr>
              <a:t>stovyklą</a:t>
            </a:r>
            <a:r>
              <a:rPr lang="en-US" dirty="0">
                <a:latin typeface="Contoso Suites"/>
              </a:rPr>
              <a:t>, </a:t>
            </a:r>
            <a:r>
              <a:rPr lang="en-US" dirty="0" err="1">
                <a:latin typeface="Contoso Suites"/>
              </a:rPr>
              <a:t>skirtą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sužeistiems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arba</a:t>
            </a:r>
            <a:r>
              <a:rPr lang="en-US" dirty="0">
                <a:latin typeface="Contoso Suites"/>
              </a:rPr>
              <a:t> į </a:t>
            </a:r>
            <a:r>
              <a:rPr lang="en-US" dirty="0" err="1">
                <a:latin typeface="Contoso Suites"/>
              </a:rPr>
              <a:t>atsargą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išėjusiems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kariams</a:t>
            </a:r>
            <a:r>
              <a:rPr lang="en-US" dirty="0">
                <a:latin typeface="Contoso Suites"/>
              </a:rPr>
              <a:t>.</a:t>
            </a:r>
          </a:p>
          <a:p>
            <a:r>
              <a:rPr lang="en-US" dirty="0">
                <a:latin typeface="Contoso Suites"/>
              </a:rPr>
              <a:t>125 m. per Arno </a:t>
            </a:r>
            <a:r>
              <a:rPr lang="en-US" dirty="0" err="1">
                <a:latin typeface="Contoso Suites"/>
              </a:rPr>
              <a:t>upę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pastatytas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tiltas</a:t>
            </a:r>
            <a:r>
              <a:rPr lang="en-US" dirty="0">
                <a:latin typeface="Contoso Suites"/>
              </a:rPr>
              <a:t>, </a:t>
            </a:r>
            <a:r>
              <a:rPr lang="en-US" dirty="0" err="1">
                <a:latin typeface="Contoso Suites"/>
              </a:rPr>
              <a:t>statomas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romėniškas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amfiteatras</a:t>
            </a:r>
            <a:r>
              <a:rPr lang="en-US" dirty="0">
                <a:latin typeface="Contoso Suites"/>
              </a:rPr>
              <a:t>, </a:t>
            </a:r>
            <a:r>
              <a:rPr lang="en-US" dirty="0" err="1">
                <a:latin typeface="Contoso Suites"/>
              </a:rPr>
              <a:t>centrinė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aikštė</a:t>
            </a:r>
            <a:r>
              <a:rPr lang="en-US" dirty="0">
                <a:latin typeface="Contoso Suites"/>
              </a:rPr>
              <a:t> (</a:t>
            </a:r>
            <a:r>
              <a:rPr lang="en-US" dirty="0" err="1">
                <a:latin typeface="Contoso Suites"/>
              </a:rPr>
              <a:t>forumas</a:t>
            </a:r>
            <a:r>
              <a:rPr lang="en-US" dirty="0">
                <a:latin typeface="Contoso Suites"/>
              </a:rPr>
              <a:t> – </a:t>
            </a:r>
            <a:r>
              <a:rPr lang="en-US" dirty="0" err="1">
                <a:latin typeface="Contoso Suites"/>
              </a:rPr>
              <a:t>dabar</a:t>
            </a:r>
            <a:r>
              <a:rPr lang="en-US" dirty="0">
                <a:latin typeface="Contoso Suites"/>
              </a:rPr>
              <a:t> Piazza </a:t>
            </a:r>
            <a:r>
              <a:rPr lang="en-US" dirty="0" err="1">
                <a:latin typeface="Contoso Suites"/>
              </a:rPr>
              <a:t>della</a:t>
            </a:r>
            <a:r>
              <a:rPr lang="en-US" dirty="0">
                <a:latin typeface="Contoso Suites"/>
              </a:rPr>
              <a:t> Republica), </a:t>
            </a:r>
            <a:r>
              <a:rPr lang="en-US" dirty="0" err="1">
                <a:latin typeface="Contoso Suites"/>
              </a:rPr>
              <a:t>daugėja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pastatų</a:t>
            </a:r>
            <a:r>
              <a:rPr lang="en-US" dirty="0">
                <a:latin typeface="Contoso Suites"/>
              </a:rPr>
              <a:t>, </a:t>
            </a:r>
            <a:r>
              <a:rPr lang="en-US" dirty="0" err="1">
                <a:latin typeface="Contoso Suites"/>
              </a:rPr>
              <a:t>miestas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plečiasi</a:t>
            </a:r>
            <a:r>
              <a:rPr lang="en-US" dirty="0">
                <a:latin typeface="Contoso Suites"/>
              </a:rPr>
              <a:t>.</a:t>
            </a:r>
          </a:p>
          <a:p>
            <a:r>
              <a:rPr lang="en-US" dirty="0" err="1">
                <a:latin typeface="Contoso Suites"/>
              </a:rPr>
              <a:t>Vyskupystė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nuo</a:t>
            </a:r>
            <a:r>
              <a:rPr lang="en-US" dirty="0">
                <a:latin typeface="Contoso Suites"/>
              </a:rPr>
              <a:t> IV a.</a:t>
            </a:r>
          </a:p>
          <a:p>
            <a:r>
              <a:rPr lang="en-US" dirty="0">
                <a:latin typeface="Contoso Suites"/>
              </a:rPr>
              <a:t>VIII a. </a:t>
            </a:r>
            <a:r>
              <a:rPr lang="en-US" dirty="0" err="1">
                <a:latin typeface="Contoso Suites"/>
              </a:rPr>
              <a:t>tapo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miestų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sąjungos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nare</a:t>
            </a:r>
            <a:r>
              <a:rPr lang="en-US" dirty="0">
                <a:latin typeface="Contoso Suites"/>
              </a:rPr>
              <a:t> (</a:t>
            </a:r>
            <a:r>
              <a:rPr lang="en-US" dirty="0" err="1">
                <a:latin typeface="Contoso Suites"/>
              </a:rPr>
              <a:t>sostinė</a:t>
            </a:r>
            <a:r>
              <a:rPr lang="en-US" dirty="0">
                <a:latin typeface="Contoso Suites"/>
              </a:rPr>
              <a:t> Luka, it. Lucca).</a:t>
            </a:r>
          </a:p>
          <a:p>
            <a:r>
              <a:rPr lang="en-US" dirty="0">
                <a:latin typeface="Contoso Suites"/>
              </a:rPr>
              <a:t>X a. </a:t>
            </a:r>
            <a:r>
              <a:rPr lang="en-US" dirty="0" err="1">
                <a:latin typeface="Contoso Suites"/>
              </a:rPr>
              <a:t>tapo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sostine</a:t>
            </a:r>
            <a:r>
              <a:rPr lang="en-US" dirty="0">
                <a:latin typeface="Contoso Suites"/>
              </a:rPr>
              <a:t>, </a:t>
            </a:r>
            <a:r>
              <a:rPr lang="en-US" dirty="0" err="1">
                <a:latin typeface="Contoso Suites"/>
              </a:rPr>
              <a:t>svarbiausiu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Toskanos</a:t>
            </a:r>
            <a:r>
              <a:rPr lang="en-US" dirty="0">
                <a:latin typeface="Contoso Suites"/>
              </a:rPr>
              <a:t> </a:t>
            </a:r>
            <a:r>
              <a:rPr lang="en-US" dirty="0" err="1">
                <a:latin typeface="Contoso Suites"/>
              </a:rPr>
              <a:t>miestu</a:t>
            </a:r>
            <a:r>
              <a:rPr lang="en-US" dirty="0">
                <a:latin typeface="Contoso Suite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556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FC744-68D2-47BD-9A33-B6A44BF09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Pakilimas Viduramžiais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59B13-CDDE-4EEE-806E-23CDF4462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Contoso University"/>
              </a:rPr>
              <a:t>Nuo 1115 m. autonomiškas miestas-valtybė.</a:t>
            </a:r>
          </a:p>
          <a:p>
            <a:r>
              <a:rPr lang="en-US">
                <a:latin typeface="Contoso University"/>
              </a:rPr>
              <a:t>Klesti menas.</a:t>
            </a:r>
          </a:p>
          <a:p>
            <a:r>
              <a:rPr lang="en-US">
                <a:latin typeface="Contoso University"/>
              </a:rPr>
              <a:t>1338 m. užfiksuota 10 pradinių mokyklų, kuriose mokėsi ir mergaitės, ir 4 vyresnių klasių mokyklos, kuriose taip pat mokėsi kelios mergaitės.</a:t>
            </a:r>
          </a:p>
          <a:p>
            <a:r>
              <a:rPr lang="en-US">
                <a:latin typeface="Contoso University"/>
              </a:rPr>
              <a:t>Mieste didelę įtaką turi kelios turtingos šeimos, kurios konkuruoja turtais, politine galia.</a:t>
            </a:r>
          </a:p>
          <a:p>
            <a:r>
              <a:rPr lang="en-US">
                <a:latin typeface="Contoso University"/>
              </a:rPr>
              <a:t>Turtus ir politinę galią Florencijos valdytojai demonstruoja funduodami meną.</a:t>
            </a:r>
          </a:p>
        </p:txBody>
      </p:sp>
    </p:spTree>
    <p:extLst>
      <p:ext uri="{BB962C8B-B14F-4D97-AF65-F5344CB8AC3E}">
        <p14:creationId xmlns:p14="http://schemas.microsoft.com/office/powerpoint/2010/main" val="3020376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7F2D0-600F-4CAC-AF81-AE949AD21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Renesansas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3B2E-4A0B-44C8-A6AC-F9DA8FB4C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latin typeface="Contoso Suites"/>
              </a:rPr>
              <a:t>Florencija – Renesanso tėvynė.</a:t>
            </a:r>
          </a:p>
          <a:p>
            <a:r>
              <a:rPr lang="en-US">
                <a:latin typeface="Contoso Suites"/>
              </a:rPr>
              <a:t>Renesansui lemiamą įtaką turėjo Medičių šeima: jie dosniai rėmė naujų išraiškos formų ieškančius menininkus.</a:t>
            </a:r>
          </a:p>
          <a:p>
            <a:r>
              <a:rPr lang="en-US">
                <a:latin typeface="Contoso Suites"/>
              </a:rPr>
              <a:t>Renesanso laikais atgimsta Antika: žavimasi žmogaus kūnu, žmogus iškeliamas į Visatos centrą.</a:t>
            </a:r>
          </a:p>
          <a:p>
            <a:r>
              <a:rPr lang="en-US">
                <a:latin typeface="Contoso Suites"/>
              </a:rPr>
              <a:t>Renesanso menininkai sugalvojo Viduramžių pavadinimą: esą tai tėra vidurys tarp dviejų epochų - Antikos ir jos atgimimo (pranc. Renaissance – atgimimas).</a:t>
            </a:r>
          </a:p>
          <a:p>
            <a:r>
              <a:rPr lang="en-US">
                <a:latin typeface="Contoso Suites"/>
              </a:rPr>
              <a:t>Visgi Renesanso idėjos palietė tik turtingąjį visuomenės sluoksnį bei meną, o varguoliai ėmė skursti dar labiau, mat epochą ženklina karas, ligos, inkvizicijos siautėjimas.</a:t>
            </a:r>
          </a:p>
          <a:p>
            <a:endParaRPr lang="en-US" dirty="0">
              <a:latin typeface="Contoso Suites"/>
            </a:endParaRPr>
          </a:p>
        </p:txBody>
      </p:sp>
    </p:spTree>
    <p:extLst>
      <p:ext uri="{BB962C8B-B14F-4D97-AF65-F5344CB8AC3E}">
        <p14:creationId xmlns:p14="http://schemas.microsoft.com/office/powerpoint/2010/main" val="939250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8A3AEA-8067-474F-940E-BD5B58D88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Background Gray Rectangle">
            <a:extLst>
              <a:ext uri="{FF2B5EF4-FFF2-40B4-BE49-F238E27FC236}">
                <a16:creationId xmlns:a16="http://schemas.microsoft.com/office/drawing/2014/main" id="{D803427E-36C0-4811-BE64-ACF653F6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White Rectangle">
            <a:extLst>
              <a:ext uri="{FF2B5EF4-FFF2-40B4-BE49-F238E27FC236}">
                <a16:creationId xmlns:a16="http://schemas.microsoft.com/office/drawing/2014/main" id="{D9231370-89C4-4981-8C91-A3F3D1146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BF5D2F-E143-4644-8D5C-817D75787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4" y="940910"/>
            <a:ext cx="5069451" cy="4976179"/>
          </a:xfrm>
        </p:spPr>
        <p:txBody>
          <a:bodyPr>
            <a:normAutofit/>
          </a:bodyPr>
          <a:lstStyle/>
          <a:p>
            <a:r>
              <a:rPr lang="en-US">
                <a:latin typeface="Contoso Suites"/>
              </a:rPr>
              <a:t>Renesanso meno ir literatūros požymiai</a:t>
            </a:r>
          </a:p>
        </p:txBody>
      </p:sp>
      <p:cxnSp>
        <p:nvCxnSpPr>
          <p:cNvPr id="28" name="Vertical Connector">
            <a:extLst>
              <a:ext uri="{FF2B5EF4-FFF2-40B4-BE49-F238E27FC236}">
                <a16:creationId xmlns:a16="http://schemas.microsoft.com/office/drawing/2014/main" id="{474D4826-9FF4-4E17-AB42-146B76BD3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Horizontal Connector 2">
            <a:extLst>
              <a:ext uri="{FF2B5EF4-FFF2-40B4-BE49-F238E27FC236}">
                <a16:creationId xmlns:a16="http://schemas.microsoft.com/office/drawing/2014/main" id="{C5873965-CEB2-46E1-951E-037689B07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D8874C47-C2BF-4B95-9E2B-DCB7B8C81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5749595"/>
              </p:ext>
            </p:extLst>
          </p:nvPr>
        </p:nvGraphicFramePr>
        <p:xfrm>
          <a:off x="5766179" y="805218"/>
          <a:ext cx="5710451" cy="53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257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Background Gray Rectangle">
            <a:extLst>
              <a:ext uri="{FF2B5EF4-FFF2-40B4-BE49-F238E27FC236}">
                <a16:creationId xmlns:a16="http://schemas.microsoft.com/office/drawing/2014/main" id="{429E1EE9-E4C2-40A9-B9DE-FF110156C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Background Gray Rectangle">
            <a:extLst>
              <a:ext uri="{FF2B5EF4-FFF2-40B4-BE49-F238E27FC236}">
                <a16:creationId xmlns:a16="http://schemas.microsoft.com/office/drawing/2014/main" id="{1FF5E391-13EA-4378-95B1-C73488181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White Rectangle">
            <a:extLst>
              <a:ext uri="{FF2B5EF4-FFF2-40B4-BE49-F238E27FC236}">
                <a16:creationId xmlns:a16="http://schemas.microsoft.com/office/drawing/2014/main" id="{AD0DC7A3-7ED0-4155-ADCF-D332541FA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498185A-0B41-46C0-B8F5-84BCC3FC3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021"/>
          <a:stretch/>
        </p:blipFill>
        <p:spPr>
          <a:xfrm>
            <a:off x="-1" y="5609"/>
            <a:ext cx="12192000" cy="6846780"/>
          </a:xfrm>
          <a:prstGeom prst="rect">
            <a:avLst/>
          </a:prstGeom>
        </p:spPr>
      </p:pic>
      <p:cxnSp>
        <p:nvCxnSpPr>
          <p:cNvPr id="10" name="Vertical Connector">
            <a:extLst>
              <a:ext uri="{FF2B5EF4-FFF2-40B4-BE49-F238E27FC236}">
                <a16:creationId xmlns:a16="http://schemas.microsoft.com/office/drawing/2014/main" id="{4CDF7082-55B3-4B7D-8ECF-F1C96C500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Horizontal Connector 2">
            <a:extLst>
              <a:ext uri="{FF2B5EF4-FFF2-40B4-BE49-F238E27FC236}">
                <a16:creationId xmlns:a16="http://schemas.microsoft.com/office/drawing/2014/main" id="{67D64140-8BC6-4CD1-8C2A-FB5BCE235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442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Background Gray Rectangle">
            <a:extLst>
              <a:ext uri="{FF2B5EF4-FFF2-40B4-BE49-F238E27FC236}">
                <a16:creationId xmlns:a16="http://schemas.microsoft.com/office/drawing/2014/main" id="{429E1EE9-E4C2-40A9-B9DE-FF110156C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Background Gray Rectangle">
            <a:extLst>
              <a:ext uri="{FF2B5EF4-FFF2-40B4-BE49-F238E27FC236}">
                <a16:creationId xmlns:a16="http://schemas.microsoft.com/office/drawing/2014/main" id="{1FF5E391-13EA-4378-95B1-C73488181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White Rectangle">
            <a:extLst>
              <a:ext uri="{FF2B5EF4-FFF2-40B4-BE49-F238E27FC236}">
                <a16:creationId xmlns:a16="http://schemas.microsoft.com/office/drawing/2014/main" id="{AD0DC7A3-7ED0-4155-ADCF-D332541FA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390EF35-6F6E-4B3C-BA89-3033422BF9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4"/>
          <a:stretch/>
        </p:blipFill>
        <p:spPr>
          <a:xfrm>
            <a:off x="-1" y="5609"/>
            <a:ext cx="12192000" cy="6846780"/>
          </a:xfrm>
          <a:prstGeom prst="rect">
            <a:avLst/>
          </a:prstGeom>
        </p:spPr>
      </p:pic>
      <p:cxnSp>
        <p:nvCxnSpPr>
          <p:cNvPr id="13" name="Vertical Connector">
            <a:extLst>
              <a:ext uri="{FF2B5EF4-FFF2-40B4-BE49-F238E27FC236}">
                <a16:creationId xmlns:a16="http://schemas.microsoft.com/office/drawing/2014/main" id="{4CDF7082-55B3-4B7D-8ECF-F1C96C500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Horizontal Connector 2">
            <a:extLst>
              <a:ext uri="{FF2B5EF4-FFF2-40B4-BE49-F238E27FC236}">
                <a16:creationId xmlns:a16="http://schemas.microsoft.com/office/drawing/2014/main" id="{67D64140-8BC6-4CD1-8C2A-FB5BCE235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483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Background Gray Rectangle">
            <a:extLst>
              <a:ext uri="{FF2B5EF4-FFF2-40B4-BE49-F238E27FC236}">
                <a16:creationId xmlns:a16="http://schemas.microsoft.com/office/drawing/2014/main" id="{9B10F40A-E087-4CEB-9FE5-C7EEA4CED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Background Gray Rectangle">
            <a:extLst>
              <a:ext uri="{FF2B5EF4-FFF2-40B4-BE49-F238E27FC236}">
                <a16:creationId xmlns:a16="http://schemas.microsoft.com/office/drawing/2014/main" id="{EC1C013B-C078-4D80-BBB4-0CE08DDCC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White Rectangle">
            <a:extLst>
              <a:ext uri="{FF2B5EF4-FFF2-40B4-BE49-F238E27FC236}">
                <a16:creationId xmlns:a16="http://schemas.microsoft.com/office/drawing/2014/main" id="{FE4D53DE-7016-40E0-A03F-0FB389618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DA5B033-739A-459E-940D-A38DB5935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1323"/>
          <a:stretch/>
        </p:blipFill>
        <p:spPr>
          <a:xfrm>
            <a:off x="633506" y="671602"/>
            <a:ext cx="10862677" cy="5514785"/>
          </a:xfrm>
          <a:prstGeom prst="rect">
            <a:avLst/>
          </a:prstGeom>
        </p:spPr>
      </p:pic>
      <p:cxnSp>
        <p:nvCxnSpPr>
          <p:cNvPr id="13" name="Vertical Connector">
            <a:extLst>
              <a:ext uri="{FF2B5EF4-FFF2-40B4-BE49-F238E27FC236}">
                <a16:creationId xmlns:a16="http://schemas.microsoft.com/office/drawing/2014/main" id="{F2775DA2-2C5C-4C85-B4BF-8DB3BFB49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Horizontal Connector 2">
            <a:extLst>
              <a:ext uri="{FF2B5EF4-FFF2-40B4-BE49-F238E27FC236}">
                <a16:creationId xmlns:a16="http://schemas.microsoft.com/office/drawing/2014/main" id="{71A93627-6626-4571-A65B-6236ACAFB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084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Background Gray Rectangle">
            <a:extLst>
              <a:ext uri="{FF2B5EF4-FFF2-40B4-BE49-F238E27FC236}">
                <a16:creationId xmlns:a16="http://schemas.microsoft.com/office/drawing/2014/main" id="{429E1EE9-E4C2-40A9-B9DE-FF110156C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Background Gray Rectangle">
            <a:extLst>
              <a:ext uri="{FF2B5EF4-FFF2-40B4-BE49-F238E27FC236}">
                <a16:creationId xmlns:a16="http://schemas.microsoft.com/office/drawing/2014/main" id="{1FF5E391-13EA-4378-95B1-C73488181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White Rectangle">
            <a:extLst>
              <a:ext uri="{FF2B5EF4-FFF2-40B4-BE49-F238E27FC236}">
                <a16:creationId xmlns:a16="http://schemas.microsoft.com/office/drawing/2014/main" id="{AD0DC7A3-7ED0-4155-ADCF-D332541FA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57AA4DF-F14A-4AA9-BFAC-73B46EA8F0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41" b="2748"/>
          <a:stretch/>
        </p:blipFill>
        <p:spPr>
          <a:xfrm>
            <a:off x="-1" y="5609"/>
            <a:ext cx="12192000" cy="6846780"/>
          </a:xfrm>
          <a:prstGeom prst="rect">
            <a:avLst/>
          </a:prstGeom>
        </p:spPr>
      </p:pic>
      <p:cxnSp>
        <p:nvCxnSpPr>
          <p:cNvPr id="8" name="Vertical Connector">
            <a:extLst>
              <a:ext uri="{FF2B5EF4-FFF2-40B4-BE49-F238E27FC236}">
                <a16:creationId xmlns:a16="http://schemas.microsoft.com/office/drawing/2014/main" id="{4CDF7082-55B3-4B7D-8ECF-F1C96C500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Horizontal Connector 2">
            <a:extLst>
              <a:ext uri="{FF2B5EF4-FFF2-40B4-BE49-F238E27FC236}">
                <a16:creationId xmlns:a16="http://schemas.microsoft.com/office/drawing/2014/main" id="{67D64140-8BC6-4CD1-8C2A-FB5BCE235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630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Background Gray Rectangle">
            <a:extLst>
              <a:ext uri="{FF2B5EF4-FFF2-40B4-BE49-F238E27FC236}">
                <a16:creationId xmlns:a16="http://schemas.microsoft.com/office/drawing/2014/main" id="{429E1EE9-E4C2-40A9-B9DE-FF110156C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Background Gray Rectangle">
            <a:extLst>
              <a:ext uri="{FF2B5EF4-FFF2-40B4-BE49-F238E27FC236}">
                <a16:creationId xmlns:a16="http://schemas.microsoft.com/office/drawing/2014/main" id="{1FF5E391-13EA-4378-95B1-C73488181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White Rectangle">
            <a:extLst>
              <a:ext uri="{FF2B5EF4-FFF2-40B4-BE49-F238E27FC236}">
                <a16:creationId xmlns:a16="http://schemas.microsoft.com/office/drawing/2014/main" id="{AD0DC7A3-7ED0-4155-ADCF-D332541FA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6723E43-2779-4890-8EA5-F20524933E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"/>
          <a:stretch/>
        </p:blipFill>
        <p:spPr>
          <a:xfrm>
            <a:off x="-1" y="5609"/>
            <a:ext cx="12192000" cy="6846780"/>
          </a:xfrm>
          <a:prstGeom prst="rect">
            <a:avLst/>
          </a:prstGeom>
        </p:spPr>
      </p:pic>
      <p:cxnSp>
        <p:nvCxnSpPr>
          <p:cNvPr id="13" name="Vertical Connector">
            <a:extLst>
              <a:ext uri="{FF2B5EF4-FFF2-40B4-BE49-F238E27FC236}">
                <a16:creationId xmlns:a16="http://schemas.microsoft.com/office/drawing/2014/main" id="{4CDF7082-55B3-4B7D-8ECF-F1C96C500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Horizontal Connector 2">
            <a:extLst>
              <a:ext uri="{FF2B5EF4-FFF2-40B4-BE49-F238E27FC236}">
                <a16:creationId xmlns:a16="http://schemas.microsoft.com/office/drawing/2014/main" id="{67D64140-8BC6-4CD1-8C2A-FB5BCE235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660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6CD6CF1-1015-4D02-AD59-E03BEB263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059" y="534555"/>
            <a:ext cx="4660610" cy="60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52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Background Gray Rectangle">
            <a:extLst>
              <a:ext uri="{FF2B5EF4-FFF2-40B4-BE49-F238E27FC236}">
                <a16:creationId xmlns:a16="http://schemas.microsoft.com/office/drawing/2014/main" id="{BFAEB124-5ACC-4FB9-80E1-0F26DC3C1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Background Gray Rectangle">
            <a:extLst>
              <a:ext uri="{FF2B5EF4-FFF2-40B4-BE49-F238E27FC236}">
                <a16:creationId xmlns:a16="http://schemas.microsoft.com/office/drawing/2014/main" id="{5E4B973A-8BBF-4048-AFEE-C6E3088C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White Rectangle">
            <a:extLst>
              <a:ext uri="{FF2B5EF4-FFF2-40B4-BE49-F238E27FC236}">
                <a16:creationId xmlns:a16="http://schemas.microsoft.com/office/drawing/2014/main" id="{F8B9E1F5-B063-4315-A954-F340478DA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1423C72-40F9-49C6-8F34-6B821F4C0B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02" r="24522" b="1"/>
          <a:stretch/>
        </p:blipFill>
        <p:spPr>
          <a:xfrm rot="5400000">
            <a:off x="3054545" y="-1586196"/>
            <a:ext cx="6160980" cy="10716192"/>
          </a:xfrm>
          <a:prstGeom prst="rect">
            <a:avLst/>
          </a:prstGeom>
        </p:spPr>
      </p:pic>
      <p:cxnSp>
        <p:nvCxnSpPr>
          <p:cNvPr id="14" name="Vertical Connector">
            <a:extLst>
              <a:ext uri="{FF2B5EF4-FFF2-40B4-BE49-F238E27FC236}">
                <a16:creationId xmlns:a16="http://schemas.microsoft.com/office/drawing/2014/main" id="{BC285879-A8BE-48EA-B72D-8D4135047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Horizontal Connector 2">
            <a:extLst>
              <a:ext uri="{FF2B5EF4-FFF2-40B4-BE49-F238E27FC236}">
                <a16:creationId xmlns:a16="http://schemas.microsoft.com/office/drawing/2014/main" id="{5D0002A5-5632-4B3D-9D26-3CDEACAF8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858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83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Background Gray Rectangle">
            <a:extLst>
              <a:ext uri="{FF2B5EF4-FFF2-40B4-BE49-F238E27FC236}">
                <a16:creationId xmlns:a16="http://schemas.microsoft.com/office/drawing/2014/main" id="{80A3FDAE-CBEE-444D-AC3F-1F46176F8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Background Gray Rectangle">
            <a:extLst>
              <a:ext uri="{FF2B5EF4-FFF2-40B4-BE49-F238E27FC236}">
                <a16:creationId xmlns:a16="http://schemas.microsoft.com/office/drawing/2014/main" id="{1FF5E391-13EA-4378-95B1-C73488181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White Rectangle">
            <a:extLst>
              <a:ext uri="{FF2B5EF4-FFF2-40B4-BE49-F238E27FC236}">
                <a16:creationId xmlns:a16="http://schemas.microsoft.com/office/drawing/2014/main" id="{AD0DC7A3-7ED0-4155-ADCF-D332541FA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5F73DDB-E4CD-43F5-BA86-864418AAE8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44" r="20325"/>
          <a:stretch/>
        </p:blipFill>
        <p:spPr>
          <a:xfrm rot="5400000">
            <a:off x="3015509" y="-3009901"/>
            <a:ext cx="6160980" cy="12192000"/>
          </a:xfrm>
          <a:prstGeom prst="rect">
            <a:avLst/>
          </a:prstGeom>
        </p:spPr>
      </p:pic>
      <p:cxnSp>
        <p:nvCxnSpPr>
          <p:cNvPr id="13" name="Vertical Connector">
            <a:extLst>
              <a:ext uri="{FF2B5EF4-FFF2-40B4-BE49-F238E27FC236}">
                <a16:creationId xmlns:a16="http://schemas.microsoft.com/office/drawing/2014/main" id="{4CDF7082-55B3-4B7D-8ECF-F1C96C500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Horizontal Connector 2">
            <a:extLst>
              <a:ext uri="{FF2B5EF4-FFF2-40B4-BE49-F238E27FC236}">
                <a16:creationId xmlns:a16="http://schemas.microsoft.com/office/drawing/2014/main" id="{67D64140-8BC6-4CD1-8C2A-FB5BCE235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16EE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569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AnalogousFromLightSeedRightStep">
      <a:dk1>
        <a:srgbClr val="000000"/>
      </a:dk1>
      <a:lt1>
        <a:srgbClr val="FFFFFF"/>
      </a:lt1>
      <a:dk2>
        <a:srgbClr val="412524"/>
      </a:dk2>
      <a:lt2>
        <a:srgbClr val="E3E8E2"/>
      </a:lt2>
      <a:accent1>
        <a:srgbClr val="D16EEE"/>
      </a:accent1>
      <a:accent2>
        <a:srgbClr val="EB4ECD"/>
      </a:accent2>
      <a:accent3>
        <a:srgbClr val="EE6EA0"/>
      </a:accent3>
      <a:accent4>
        <a:srgbClr val="EB514E"/>
      </a:accent4>
      <a:accent5>
        <a:srgbClr val="EA8D43"/>
      </a:accent5>
      <a:accent6>
        <a:srgbClr val="B5A43C"/>
      </a:accent6>
      <a:hlink>
        <a:srgbClr val="638F56"/>
      </a:hlink>
      <a:folHlink>
        <a:srgbClr val="7F7F7F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OffsetVTI</vt:lpstr>
      <vt:lpstr>Florencijos menas</vt:lpstr>
      <vt:lpstr>Trumpa istorija</vt:lpstr>
      <vt:lpstr>Pakilimas Viduramžiais</vt:lpstr>
      <vt:lpstr>Renesansas</vt:lpstr>
      <vt:lpstr>Renesanso meno ir literatūros požymiai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118</cp:revision>
  <dcterms:created xsi:type="dcterms:W3CDTF">2021-02-25T07:40:38Z</dcterms:created>
  <dcterms:modified xsi:type="dcterms:W3CDTF">2021-03-01T07:33:38Z</dcterms:modified>
</cp:coreProperties>
</file>