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57" r:id="rId5"/>
    <p:sldId id="272" r:id="rId6"/>
    <p:sldId id="265" r:id="rId7"/>
    <p:sldId id="277" r:id="rId8"/>
    <p:sldId id="264" r:id="rId9"/>
    <p:sldId id="278" r:id="rId10"/>
  </p:sldIdLst>
  <p:sldSz cx="12188825" cy="6858000"/>
  <p:notesSz cx="6858000" cy="9144000"/>
  <p:defaultTextStyle>
    <a:defPPr rtl="0"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Vidutinis stilius 4 – paryškinima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8522" autoAdjust="0"/>
  </p:normalViewPr>
  <p:slideViewPr>
    <p:cSldViewPr>
      <p:cViewPr varScale="1">
        <p:scale>
          <a:sx n="86" d="100"/>
          <a:sy n="86" d="100"/>
        </p:scale>
        <p:origin x="562" y="58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2250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ntraštės vietos rezervavimo ženklas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lt-LT" dirty="0"/>
          </a:p>
        </p:txBody>
      </p:sp>
      <p:sp>
        <p:nvSpPr>
          <p:cNvPr id="3" name="2 datos vietos rezervavimo ženklas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916B1899-7D28-48C9-B0FD-98D724CBB97D}" type="datetime1">
              <a:rPr lang="lt-LT" smtClean="0"/>
              <a:t>2021-08-19</a:t>
            </a:fld>
            <a:endParaRPr lang="lt-LT" dirty="0"/>
          </a:p>
        </p:txBody>
      </p:sp>
      <p:sp>
        <p:nvSpPr>
          <p:cNvPr id="4" name="3 poraštės vietos rezervavimo ženklas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lt-LT" dirty="0"/>
          </a:p>
        </p:txBody>
      </p:sp>
      <p:sp>
        <p:nvSpPr>
          <p:cNvPr id="5" name="4 skaidrės numerio vietos rezervavimo ženklas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9C567D4A-04CB-4EDF-8FB1-342A02FC8EC5}" type="slidenum">
              <a:rPr lang="lt-LT" smtClean="0"/>
              <a:pPr algn="r" rtl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ntraštės vietos rezervavimo ženklas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lt-LT" dirty="0"/>
          </a:p>
        </p:txBody>
      </p:sp>
      <p:sp>
        <p:nvSpPr>
          <p:cNvPr id="3" name="2 datos vietos rezervavimo ženklas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50E859A8-BF19-4178-9C17-D99EE7DE2D69}" type="datetime1">
              <a:rPr lang="lt-LT" smtClean="0"/>
              <a:pPr/>
              <a:t>2021-08-19</a:t>
            </a:fld>
            <a:endParaRPr lang="lt-LT" dirty="0"/>
          </a:p>
        </p:txBody>
      </p:sp>
      <p:sp>
        <p:nvSpPr>
          <p:cNvPr id="4" name="3 skaidrės vaizdo vietos rezervavimo ženkla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lt-LT" dirty="0"/>
          </a:p>
        </p:txBody>
      </p:sp>
      <p:sp>
        <p:nvSpPr>
          <p:cNvPr id="5" name="4 pastabų vietos rezervavimo ženkl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lt-LT" dirty="0"/>
              <a:t>Spustelėkite, jei norite redaguoti ruošinio teksto stilius</a:t>
            </a:r>
          </a:p>
          <a:p>
            <a:pPr lvl="1" rtl="0"/>
            <a:r>
              <a:rPr lang="lt-LT" dirty="0"/>
              <a:t>Antras lygis</a:t>
            </a:r>
          </a:p>
          <a:p>
            <a:pPr lvl="2" rtl="0"/>
            <a:r>
              <a:rPr lang="lt-LT" dirty="0"/>
              <a:t>Trečias lygis</a:t>
            </a:r>
          </a:p>
          <a:p>
            <a:pPr lvl="3" rtl="0"/>
            <a:r>
              <a:rPr lang="lt-LT" dirty="0"/>
              <a:t>Ketvirtas lygis</a:t>
            </a:r>
          </a:p>
          <a:p>
            <a:pPr lvl="4" rtl="0"/>
            <a:r>
              <a:rPr lang="lt-LT" dirty="0"/>
              <a:t>Penktas lygis</a:t>
            </a:r>
          </a:p>
        </p:txBody>
      </p:sp>
      <p:sp>
        <p:nvSpPr>
          <p:cNvPr id="6" name="5 poraštės vietos rezervavimo ženklas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lt-LT" dirty="0"/>
          </a:p>
        </p:txBody>
      </p:sp>
      <p:sp>
        <p:nvSpPr>
          <p:cNvPr id="7" name="6 skaidrės numerio vietos rezervavimo ženklas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2E61351F-DBB1-4664-ADA9-83BC7CB8848D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noProof="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rtl="0"/>
            <a:fld id="{2E61351F-DBB1-4664-ADA9-83BC7CB8848D}" type="slidenum">
              <a:rPr lang="lt-LT" smtClean="0"/>
              <a:pPr algn="r" rtl="0"/>
              <a:t>1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92279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noProof="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rtl="0"/>
            <a:fld id="{2E61351F-DBB1-4664-ADA9-83BC7CB8848D}" type="slidenum">
              <a:rPr lang="lt-LT" smtClean="0"/>
              <a:pPr algn="r" rtl="0"/>
              <a:t>2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62603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noProof="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rtl="0"/>
            <a:fld id="{2E61351F-DBB1-4664-ADA9-83BC7CB8848D}" type="slidenum">
              <a:rPr lang="lt-LT" smtClean="0"/>
              <a:pPr algn="r" rtl="0"/>
              <a:t>3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83360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noProof="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rtl="0"/>
            <a:fld id="{2E61351F-DBB1-4664-ADA9-83BC7CB8848D}" type="slidenum">
              <a:rPr lang="lt-LT" smtClean="0"/>
              <a:pPr algn="r" rtl="0"/>
              <a:t>5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29681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radinė skaidr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ctrTitle" hasCustomPrompt="1"/>
          </p:nvPr>
        </p:nvSpPr>
        <p:spPr>
          <a:xfrm>
            <a:off x="1293814" y="990600"/>
            <a:ext cx="9220198" cy="3200400"/>
          </a:xfrm>
        </p:spPr>
        <p:txBody>
          <a:bodyPr rtlCol="0">
            <a:normAutofit/>
          </a:bodyPr>
          <a:lstStyle>
            <a:lvl1pPr algn="l" rtl="0">
              <a:defRPr sz="6000"/>
            </a:lvl1pPr>
          </a:lstStyle>
          <a:p>
            <a:pPr rtl="0"/>
            <a:r>
              <a:rPr lang="lt-LT" dirty="0"/>
              <a:t>Spustelėkite, jei norite redaguoti ruošinio pavadinimo stilių</a:t>
            </a:r>
          </a:p>
        </p:txBody>
      </p:sp>
      <p:sp>
        <p:nvSpPr>
          <p:cNvPr id="3" name="2 paantraštė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9220198" cy="1371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lt-LT"/>
              <a:t>Spustelėkite norėdami redaguoti šablono paantraštės stilių</a:t>
            </a:r>
            <a:endParaRPr lang="lt-LT" dirty="0"/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EE8D7FC2-FDC8-4EB2-BB00-D43ACA553506}" type="datetime1">
              <a:rPr lang="lt-LT" smtClean="0"/>
              <a:pPr/>
              <a:t>2021-08-19</a:t>
            </a:fld>
            <a:endParaRPr lang="lt-LT" dirty="0"/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lt-LT" dirty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algn="r"/>
            <a:fld id="{81FEFA0A-2F20-4B60-98C6-5FFDA469AA1C}" type="slidenum">
              <a:rPr lang="lt-LT" smtClean="0"/>
              <a:pPr algn="r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lt-LT" dirty="0"/>
              <a:t>Spustelėkite, jei norite redaguoti ruošinio pavadinimo stilių</a:t>
            </a:r>
          </a:p>
        </p:txBody>
      </p:sp>
      <p:sp>
        <p:nvSpPr>
          <p:cNvPr id="3" name="2 turinio vietos rezervavimo ženklas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lt-LT"/>
              <a:t>Spustelėkite, kad galėtumėte redaguoti šablono teksto stilius</a:t>
            </a:r>
          </a:p>
          <a:p>
            <a:pPr lvl="1" rtl="0"/>
            <a:r>
              <a:rPr lang="lt-LT"/>
              <a:t>Antras lygis</a:t>
            </a:r>
          </a:p>
          <a:p>
            <a:pPr lvl="2" rtl="0"/>
            <a:r>
              <a:rPr lang="lt-LT"/>
              <a:t>Trečias lygis</a:t>
            </a:r>
          </a:p>
          <a:p>
            <a:pPr lvl="3" rtl="0"/>
            <a:r>
              <a:rPr lang="lt-LT"/>
              <a:t>Ketvirtas lygis</a:t>
            </a:r>
          </a:p>
          <a:p>
            <a:pPr lvl="4" rtl="0"/>
            <a:r>
              <a:rPr lang="lt-LT"/>
              <a:t>Penktas lygis</a:t>
            </a:r>
            <a:endParaRPr lang="lt-LT" dirty="0"/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C576EB62-8BDB-4727-8F20-4F7C5608E29C}" type="datetime1">
              <a:rPr lang="lt-LT" smtClean="0"/>
              <a:pPr/>
              <a:t>2021-08-19</a:t>
            </a:fld>
            <a:endParaRPr lang="lt-LT" dirty="0"/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lt-LT" dirty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algn="r"/>
            <a:fld id="{81FEFA0A-2F20-4B60-98C6-5FFDA469AA1C}" type="slidenum">
              <a:rPr lang="lt-LT" smtClean="0"/>
              <a:pPr algn="r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rtlCol="0" anchor="b">
            <a:normAutofit/>
          </a:bodyPr>
          <a:lstStyle>
            <a:lvl1pPr algn="l" rtl="0">
              <a:defRPr sz="4800" b="0" i="0" cap="none" baseline="0"/>
            </a:lvl1pPr>
          </a:lstStyle>
          <a:p>
            <a:pPr rtl="0"/>
            <a:r>
              <a:rPr lang="lt-LT"/>
              <a:t>Spustelėję redaguokite stilių</a:t>
            </a:r>
            <a:endParaRPr lang="lt-LT" dirty="0"/>
          </a:p>
        </p:txBody>
      </p:sp>
      <p:sp>
        <p:nvSpPr>
          <p:cNvPr id="3" name="2 teksto vietos rezervavimo ženklas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rtlCol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AD7B6A29-882E-4779-9FD3-D77551A99B94}" type="datetime1">
              <a:rPr lang="lt-LT" smtClean="0"/>
              <a:pPr/>
              <a:t>2021-08-19</a:t>
            </a:fld>
            <a:endParaRPr lang="lt-LT" dirty="0"/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lt-LT" dirty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algn="r"/>
            <a:fld id="{81FEFA0A-2F20-4B60-98C6-5FFDA469AA1C}" type="slidenum">
              <a:rPr lang="lt-LT" smtClean="0"/>
              <a:pPr algn="r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-LT"/>
              <a:t>Spustelėję redaguokite stilių</a:t>
            </a:r>
            <a:endParaRPr lang="lt-LT" dirty="0"/>
          </a:p>
        </p:txBody>
      </p:sp>
      <p:sp>
        <p:nvSpPr>
          <p:cNvPr id="3" name="2 turinio vietos rezervavimo ženklas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lt-LT"/>
              <a:t>Spustelėkite, kad galėtumėte redaguoti šablono teksto stilius</a:t>
            </a:r>
          </a:p>
          <a:p>
            <a:pPr lvl="1" rtl="0"/>
            <a:r>
              <a:rPr lang="lt-LT"/>
              <a:t>Antras lygis</a:t>
            </a:r>
          </a:p>
          <a:p>
            <a:pPr lvl="2" rtl="0"/>
            <a:r>
              <a:rPr lang="lt-LT"/>
              <a:t>Trečias lygis</a:t>
            </a:r>
          </a:p>
          <a:p>
            <a:pPr lvl="3" rtl="0"/>
            <a:r>
              <a:rPr lang="lt-LT"/>
              <a:t>Ketvirtas lygis</a:t>
            </a:r>
          </a:p>
          <a:p>
            <a:pPr lvl="4" rtl="0"/>
            <a:r>
              <a:rPr lang="lt-LT"/>
              <a:t>Penktas lygis</a:t>
            </a:r>
            <a:endParaRPr lang="lt-LT" dirty="0"/>
          </a:p>
        </p:txBody>
      </p:sp>
      <p:sp>
        <p:nvSpPr>
          <p:cNvPr id="4" name="3 turinio vietos rezervavimo ženklas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lt-LT"/>
              <a:t>Spustelėkite, kad galėtumėte redaguoti šablono teksto stilius</a:t>
            </a:r>
          </a:p>
          <a:p>
            <a:pPr lvl="1" rtl="0"/>
            <a:r>
              <a:rPr lang="lt-LT"/>
              <a:t>Antras lygis</a:t>
            </a:r>
          </a:p>
          <a:p>
            <a:pPr lvl="2" rtl="0"/>
            <a:r>
              <a:rPr lang="lt-LT"/>
              <a:t>Trečias lygis</a:t>
            </a:r>
          </a:p>
          <a:p>
            <a:pPr lvl="3" rtl="0"/>
            <a:r>
              <a:rPr lang="lt-LT"/>
              <a:t>Ketvirtas lygis</a:t>
            </a:r>
          </a:p>
          <a:p>
            <a:pPr lvl="4" rtl="0"/>
            <a:r>
              <a:rPr lang="lt-LT"/>
              <a:t>Penktas lygis</a:t>
            </a:r>
            <a:endParaRPr lang="lt-LT" dirty="0"/>
          </a:p>
        </p:txBody>
      </p:sp>
      <p:sp>
        <p:nvSpPr>
          <p:cNvPr id="5" name="4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7647ABAC-B343-4A32-BF1A-A050D278DD6D}" type="datetime1">
              <a:rPr lang="lt-LT" smtClean="0"/>
              <a:pPr/>
              <a:t>2021-08-19</a:t>
            </a:fld>
            <a:endParaRPr lang="lt-LT" dirty="0"/>
          </a:p>
        </p:txBody>
      </p:sp>
      <p:sp>
        <p:nvSpPr>
          <p:cNvPr id="6" name="5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lt-LT" dirty="0"/>
          </a:p>
        </p:txBody>
      </p:sp>
      <p:sp>
        <p:nvSpPr>
          <p:cNvPr id="7" name="6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algn="r"/>
            <a:fld id="{81FEFA0A-2F20-4B60-98C6-5FFDA469AA1C}" type="slidenum">
              <a:rPr lang="lt-LT" smtClean="0"/>
              <a:pPr algn="r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a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lt-LT"/>
              <a:t>Spustelėję redaguokite stilių</a:t>
            </a:r>
            <a:endParaRPr lang="lt-LT" dirty="0"/>
          </a:p>
        </p:txBody>
      </p:sp>
      <p:sp>
        <p:nvSpPr>
          <p:cNvPr id="3" name="2 teksto vietos rezervavimo ženklas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0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3 turinio vietos rezervavimo ženklas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 rtlCol="0"/>
          <a:lstStyle>
            <a:lvl1pPr algn="l" rtl="0">
              <a:defRPr sz="22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lt-LT"/>
              <a:t>Spustelėkite, kad galėtumėte redaguoti šablono teksto stilius</a:t>
            </a:r>
          </a:p>
          <a:p>
            <a:pPr lvl="1" rtl="0"/>
            <a:r>
              <a:rPr lang="lt-LT"/>
              <a:t>Antras lygis</a:t>
            </a:r>
          </a:p>
          <a:p>
            <a:pPr lvl="2" rtl="0"/>
            <a:r>
              <a:rPr lang="lt-LT"/>
              <a:t>Trečias lygis</a:t>
            </a:r>
          </a:p>
          <a:p>
            <a:pPr lvl="3" rtl="0"/>
            <a:r>
              <a:rPr lang="lt-LT"/>
              <a:t>Ketvirtas lygis</a:t>
            </a:r>
          </a:p>
          <a:p>
            <a:pPr lvl="4" rtl="0"/>
            <a:r>
              <a:rPr lang="lt-LT"/>
              <a:t>Penktas lygis</a:t>
            </a:r>
            <a:endParaRPr lang="lt-LT" dirty="0"/>
          </a:p>
        </p:txBody>
      </p:sp>
      <p:sp>
        <p:nvSpPr>
          <p:cNvPr id="5" name="4 teksto vietos rezervavimo ženklas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0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5 turinio vietos rezervavimo ženklas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 rtlCol="0"/>
          <a:lstStyle>
            <a:lvl1pPr algn="l" rtl="0">
              <a:defRPr sz="22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lt-LT"/>
              <a:t>Spustelėkite, kad galėtumėte redaguoti šablono teksto stilius</a:t>
            </a:r>
          </a:p>
          <a:p>
            <a:pPr lvl="1" rtl="0"/>
            <a:r>
              <a:rPr lang="lt-LT"/>
              <a:t>Antras lygis</a:t>
            </a:r>
          </a:p>
          <a:p>
            <a:pPr lvl="2" rtl="0"/>
            <a:r>
              <a:rPr lang="lt-LT"/>
              <a:t>Trečias lygis</a:t>
            </a:r>
          </a:p>
          <a:p>
            <a:pPr lvl="3" rtl="0"/>
            <a:r>
              <a:rPr lang="lt-LT"/>
              <a:t>Ketvirtas lygis</a:t>
            </a:r>
          </a:p>
          <a:p>
            <a:pPr lvl="4" rtl="0"/>
            <a:r>
              <a:rPr lang="lt-LT"/>
              <a:t>Penktas lygis</a:t>
            </a:r>
            <a:endParaRPr lang="lt-LT" dirty="0"/>
          </a:p>
        </p:txBody>
      </p:sp>
      <p:sp>
        <p:nvSpPr>
          <p:cNvPr id="7" name="6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11E13BD4-46F8-4B80-86EA-8279FF730CBC}" type="datetime1">
              <a:rPr lang="lt-LT" smtClean="0"/>
              <a:pPr/>
              <a:t>2021-08-19</a:t>
            </a:fld>
            <a:endParaRPr lang="lt-LT" dirty="0"/>
          </a:p>
        </p:txBody>
      </p:sp>
      <p:sp>
        <p:nvSpPr>
          <p:cNvPr id="8" name="7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lt-LT" dirty="0"/>
          </a:p>
        </p:txBody>
      </p:sp>
      <p:sp>
        <p:nvSpPr>
          <p:cNvPr id="9" name="8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algn="r"/>
            <a:fld id="{81FEFA0A-2F20-4B60-98C6-5FFDA469AA1C}" type="slidenum">
              <a:rPr lang="lt-LT" smtClean="0"/>
              <a:pPr algn="r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-LT"/>
              <a:t>Spustelėję redaguokite stilių</a:t>
            </a:r>
            <a:endParaRPr lang="lt-LT" dirty="0"/>
          </a:p>
        </p:txBody>
      </p:sp>
      <p:sp>
        <p:nvSpPr>
          <p:cNvPr id="3" name="2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C7F5A112-0370-4532-B0FC-D20FF523C0A0}" type="datetime1">
              <a:rPr lang="lt-LT" smtClean="0"/>
              <a:pPr/>
              <a:t>2021-08-19</a:t>
            </a:fld>
            <a:endParaRPr lang="lt-LT" dirty="0"/>
          </a:p>
        </p:txBody>
      </p:sp>
      <p:sp>
        <p:nvSpPr>
          <p:cNvPr id="4" name="3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lt-LT" dirty="0"/>
          </a:p>
        </p:txBody>
      </p:sp>
      <p:sp>
        <p:nvSpPr>
          <p:cNvPr id="5" name="4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algn="r"/>
            <a:fld id="{81FEFA0A-2F20-4B60-98C6-5FFDA469AA1C}" type="slidenum">
              <a:rPr lang="lt-LT" smtClean="0"/>
              <a:pPr algn="r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44ED600E-3A9C-4AC6-8101-BEA7F41F58E4}" type="datetime1">
              <a:rPr lang="lt-LT" smtClean="0"/>
              <a:pPr/>
              <a:t>2021-08-19</a:t>
            </a:fld>
            <a:endParaRPr lang="lt-LT" dirty="0"/>
          </a:p>
        </p:txBody>
      </p:sp>
      <p:sp>
        <p:nvSpPr>
          <p:cNvPr id="3" name="2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lt-LT" dirty="0"/>
          </a:p>
        </p:txBody>
      </p:sp>
      <p:sp>
        <p:nvSpPr>
          <p:cNvPr id="4" name="3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r" rtl="0">
              <a:defRPr sz="1100"/>
            </a:lvl1pPr>
          </a:lstStyle>
          <a:p>
            <a:fld id="{81FEFA0A-2F20-4B60-98C6-5FFDA469AA1C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rtlCol="0" anchor="b">
            <a:normAutofit/>
          </a:bodyPr>
          <a:lstStyle>
            <a:lvl1pPr algn="l" rtl="0">
              <a:defRPr sz="3200" b="0"/>
            </a:lvl1pPr>
          </a:lstStyle>
          <a:p>
            <a:pPr rtl="0"/>
            <a:r>
              <a:rPr lang="lt-LT"/>
              <a:t>Spustelėję redaguokite stilių</a:t>
            </a:r>
            <a:endParaRPr lang="lt-LT" dirty="0"/>
          </a:p>
        </p:txBody>
      </p:sp>
      <p:sp>
        <p:nvSpPr>
          <p:cNvPr id="3" name="2 turinio vietos rezervavimo ženklas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lt-LT"/>
              <a:t>Spustelėkite, kad galėtumėte redaguoti šablono teksto stilius</a:t>
            </a:r>
          </a:p>
          <a:p>
            <a:pPr lvl="1" rtl="0"/>
            <a:r>
              <a:rPr lang="lt-LT"/>
              <a:t>Antras lygis</a:t>
            </a:r>
          </a:p>
          <a:p>
            <a:pPr lvl="2" rtl="0"/>
            <a:r>
              <a:rPr lang="lt-LT"/>
              <a:t>Trečias lygis</a:t>
            </a:r>
          </a:p>
          <a:p>
            <a:pPr lvl="3" rtl="0"/>
            <a:r>
              <a:rPr lang="lt-LT"/>
              <a:t>Ketvirtas lygis</a:t>
            </a:r>
          </a:p>
          <a:p>
            <a:pPr lvl="4" rtl="0"/>
            <a:r>
              <a:rPr lang="lt-LT"/>
              <a:t>Penktas lygis</a:t>
            </a:r>
            <a:endParaRPr lang="lt-LT" dirty="0"/>
          </a:p>
        </p:txBody>
      </p:sp>
      <p:sp>
        <p:nvSpPr>
          <p:cNvPr id="4" name="3 teksto vietos rezervavimo ženklas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4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DE3E8EF5-45D6-466C-9557-FB6D9E91676A}" type="datetime1">
              <a:rPr lang="lt-LT" smtClean="0"/>
              <a:pPr/>
              <a:t>2021-08-19</a:t>
            </a:fld>
            <a:endParaRPr lang="lt-LT" dirty="0"/>
          </a:p>
        </p:txBody>
      </p:sp>
      <p:sp>
        <p:nvSpPr>
          <p:cNvPr id="6" name="5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lt-LT" dirty="0"/>
          </a:p>
        </p:txBody>
      </p:sp>
      <p:sp>
        <p:nvSpPr>
          <p:cNvPr id="7" name="6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r" rtl="0">
              <a:defRPr sz="1100"/>
            </a:lvl1pPr>
          </a:lstStyle>
          <a:p>
            <a:fld id="{81FEFA0A-2F20-4B60-98C6-5FFDA469AA1C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rtlCol="0" anchor="b">
            <a:noAutofit/>
          </a:bodyPr>
          <a:lstStyle>
            <a:lvl1pPr algn="l" rtl="0">
              <a:defRPr sz="3200" b="0"/>
            </a:lvl1pPr>
          </a:lstStyle>
          <a:p>
            <a:pPr rtl="0"/>
            <a:r>
              <a:rPr lang="lt-LT"/>
              <a:t>Spustelėję redaguokite stilių</a:t>
            </a:r>
            <a:endParaRPr lang="lt-LT" dirty="0"/>
          </a:p>
        </p:txBody>
      </p:sp>
      <p:sp>
        <p:nvSpPr>
          <p:cNvPr id="3" name="2 paveikslėlio vietos rezervavimo ženklas" descr="Tuščias vietos rezervavimo ženklas vaizdui įtraukti. Spustelėkite vietos rezervavimo ženklą ir pasirinkite vaizdą, kurį norite įtraukti.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lt-LT"/>
              <a:t>Spustelėkite piktogramą norėdami įtraukti paveikslėlį</a:t>
            </a:r>
            <a:endParaRPr lang="lt-LT" dirty="0"/>
          </a:p>
        </p:txBody>
      </p:sp>
      <p:sp>
        <p:nvSpPr>
          <p:cNvPr id="4" name="3 teksto vietos rezervavimo ženklas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lt-LT"/>
              <a:t>Spustelėkite, kad galėtumėte redaguoti šablono teksto stilius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-LT"/>
              <a:t>Spustelėję redaguokite stilių</a:t>
            </a:r>
            <a:endParaRPr lang="lt-LT" dirty="0"/>
          </a:p>
        </p:txBody>
      </p:sp>
      <p:sp>
        <p:nvSpPr>
          <p:cNvPr id="3" name="2 vertikalaus teksto vietos rezervavimo ženklas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 algn="l" rtl="0">
              <a:defRPr/>
            </a:lvl5pPr>
            <a:lvl6pPr marL="1600200" algn="l" rtl="0">
              <a:defRPr/>
            </a:lvl6pPr>
            <a:lvl7pPr marL="1874520" algn="l" rtl="0">
              <a:defRPr/>
            </a:lvl7pPr>
            <a:lvl8pPr marL="2148840" algn="l" rtl="0">
              <a:defRPr/>
            </a:lvl8pPr>
            <a:lvl9pPr marL="2423160" algn="l" rtl="0">
              <a:defRPr/>
            </a:lvl9pPr>
          </a:lstStyle>
          <a:p>
            <a:pPr lvl="0" rtl="0"/>
            <a:r>
              <a:rPr lang="lt-LT"/>
              <a:t>Spustelėkite, kad galėtumėte redaguoti šablono teksto stilius</a:t>
            </a:r>
          </a:p>
          <a:p>
            <a:pPr lvl="1" rtl="0"/>
            <a:r>
              <a:rPr lang="lt-LT"/>
              <a:t>Antras lygis</a:t>
            </a:r>
          </a:p>
          <a:p>
            <a:pPr lvl="2" rtl="0"/>
            <a:r>
              <a:rPr lang="lt-LT"/>
              <a:t>Trečias lygis</a:t>
            </a:r>
          </a:p>
          <a:p>
            <a:pPr lvl="3" rtl="0"/>
            <a:r>
              <a:rPr lang="lt-LT"/>
              <a:t>Ketvirtas lygis</a:t>
            </a:r>
          </a:p>
          <a:p>
            <a:pPr lvl="4" rtl="0"/>
            <a:r>
              <a:rPr lang="lt-LT"/>
              <a:t>Penktas lygis</a:t>
            </a:r>
            <a:endParaRPr lang="lt-LT" dirty="0"/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C1939531-C1F6-48AB-9682-9C232A2F973B}" type="datetime1">
              <a:rPr lang="lt-LT" smtClean="0"/>
              <a:pPr/>
              <a:t>2021-08-19</a:t>
            </a:fld>
            <a:endParaRPr lang="lt-LT" dirty="0"/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lt-LT" dirty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algn="r"/>
            <a:fld id="{81FEFA0A-2F20-4B60-98C6-5FFDA469AA1C}" type="slidenum">
              <a:rPr lang="lt-LT" smtClean="0"/>
              <a:pPr algn="r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tikalus pavadinimas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 rtlCol="0"/>
          <a:lstStyle/>
          <a:p>
            <a:pPr rtl="0"/>
            <a:r>
              <a:rPr lang="lt-LT"/>
              <a:t>Spustelėję redaguokite stilių</a:t>
            </a:r>
            <a:endParaRPr lang="lt-LT" dirty="0"/>
          </a:p>
        </p:txBody>
      </p:sp>
      <p:sp>
        <p:nvSpPr>
          <p:cNvPr id="3" name="2 vertikalaus teksto vietos rezervavimo ženklas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lt-LT"/>
              <a:t>Spustelėkite, kad galėtumėte redaguoti šablono teksto stilius</a:t>
            </a:r>
          </a:p>
          <a:p>
            <a:pPr lvl="1" rtl="0"/>
            <a:r>
              <a:rPr lang="lt-LT"/>
              <a:t>Antras lygis</a:t>
            </a:r>
          </a:p>
          <a:p>
            <a:pPr lvl="2" rtl="0"/>
            <a:r>
              <a:rPr lang="lt-LT"/>
              <a:t>Trečias lygis</a:t>
            </a:r>
          </a:p>
          <a:p>
            <a:pPr lvl="3" rtl="0"/>
            <a:r>
              <a:rPr lang="lt-LT"/>
              <a:t>Ketvirtas lygis</a:t>
            </a:r>
          </a:p>
          <a:p>
            <a:pPr lvl="4" rtl="0"/>
            <a:r>
              <a:rPr lang="lt-LT"/>
              <a:t>Penktas lygis</a:t>
            </a:r>
            <a:endParaRPr lang="lt-LT" dirty="0"/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41900F90-970F-40BA-B2FD-610AA9AC26BE}" type="datetime1">
              <a:rPr lang="lt-LT" smtClean="0"/>
              <a:pPr/>
              <a:t>2021-08-19</a:t>
            </a:fld>
            <a:endParaRPr lang="lt-LT" dirty="0"/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lt-LT" dirty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r" rtl="0">
              <a:defRPr sz="1100"/>
            </a:lvl1pPr>
          </a:lstStyle>
          <a:p>
            <a:fld id="{81FEFA0A-2F20-4B60-98C6-5FFDA469AA1C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tačiakampis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lt-LT" dirty="0"/>
          </a:p>
        </p:txBody>
      </p:sp>
      <p:sp>
        <p:nvSpPr>
          <p:cNvPr id="2" name="1 pavadinimo vietos rezervavimo ženklas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lt-LT" dirty="0"/>
              <a:t>Spustelėkite, jei norite redaguoti ruošinio pavadinimo stilių</a:t>
            </a:r>
          </a:p>
        </p:txBody>
      </p:sp>
      <p:sp>
        <p:nvSpPr>
          <p:cNvPr id="3" name="2 teksto vietos rezervavimo ženklas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lt-LT" dirty="0"/>
              <a:t>Redaguoti šablono teksto stilius</a:t>
            </a:r>
          </a:p>
          <a:p>
            <a:pPr lvl="1" rtl="0"/>
            <a:r>
              <a:rPr lang="lt-LT" dirty="0"/>
              <a:t>Antras lygis</a:t>
            </a:r>
          </a:p>
          <a:p>
            <a:pPr lvl="2" rtl="0"/>
            <a:r>
              <a:rPr lang="lt-LT" dirty="0"/>
              <a:t>Trečias lygis</a:t>
            </a:r>
          </a:p>
          <a:p>
            <a:pPr lvl="3" rtl="0"/>
            <a:r>
              <a:rPr lang="lt-LT" dirty="0"/>
              <a:t>Ketvirtas lygis</a:t>
            </a:r>
          </a:p>
          <a:p>
            <a:pPr lvl="4" rtl="0"/>
            <a:r>
              <a:rPr lang="lt-LT" dirty="0"/>
              <a:t>Penktas lygis</a:t>
            </a:r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B3A530F7-6A4E-407D-B8BF-11A0C78EF30F}" type="datetime1">
              <a:rPr lang="lt-LT" smtClean="0"/>
              <a:pPr/>
              <a:t>2021-08-19</a:t>
            </a:fld>
            <a:endParaRPr lang="lt-LT" dirty="0"/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endParaRPr lang="lt-LT" dirty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1FEFA0A-2F20-4B60-98C6-5FFDA469AA1C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way.office.com/RpiEv2vZAWi8QKw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hyperlink" Target="https://www.storyboardthat.com/portal/storyboards/28cfa965/template/olympians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lt-LT" dirty="0"/>
              <a:t>Graikų mitinio pasaulio modelis</a:t>
            </a:r>
          </a:p>
        </p:txBody>
      </p:sp>
      <p:sp>
        <p:nvSpPr>
          <p:cNvPr id="3" name="2 paantraštė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lt-LT" dirty="0"/>
              <a:t>Antrinis pavadinimas</a:t>
            </a:r>
          </a:p>
        </p:txBody>
      </p:sp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pavadinimas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</p:spPr>
        <p:txBody>
          <a:bodyPr rtlCol="0" anchor="b">
            <a:normAutofit/>
          </a:bodyPr>
          <a:lstStyle/>
          <a:p>
            <a:pPr rtl="0"/>
            <a:r>
              <a:rPr lang="lt-L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Ką žinome apie Antiką?</a:t>
            </a:r>
          </a:p>
        </p:txBody>
      </p:sp>
      <p:sp>
        <p:nvSpPr>
          <p:cNvPr id="14" name="13 turinio vietos rezervavimo ženklas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5376664" cy="4495800"/>
          </a:xfrm>
        </p:spPr>
        <p:txBody>
          <a:bodyPr rtlCol="0">
            <a:normAutofit lnSpcReduction="10000"/>
          </a:bodyPr>
          <a:lstStyle/>
          <a:p>
            <a:pPr marL="0" indent="0" rtl="0">
              <a:buNone/>
            </a:pPr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Padiskutuokime, kas yra Antika, kokius mitus, pasakojimus, įvaizdžius žinome.</a:t>
            </a:r>
          </a:p>
          <a:p>
            <a:pPr marL="0" indent="0" rtl="0">
              <a:buNone/>
            </a:pPr>
            <a:endParaRPr lang="lt-LT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rtl="0">
              <a:buNone/>
            </a:pPr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Užpildykite išdalintas lenteles ir voratinklį.</a:t>
            </a:r>
          </a:p>
          <a:p>
            <a:pPr marL="0" indent="0" rtl="0">
              <a:buNone/>
            </a:pPr>
            <a:endParaRPr lang="lt-LT" dirty="0"/>
          </a:p>
          <a:p>
            <a:pPr marL="0" indent="0" rtl="0">
              <a:buNone/>
            </a:pPr>
            <a:endParaRPr lang="lt-LT" dirty="0"/>
          </a:p>
        </p:txBody>
      </p:sp>
      <p:pic>
        <p:nvPicPr>
          <p:cNvPr id="1026" name="Picture 2" descr="Šaltiniai">
            <a:extLst>
              <a:ext uri="{FF2B5EF4-FFF2-40B4-BE49-F238E27FC236}">
                <a16:creationId xmlns:a16="http://schemas.microsoft.com/office/drawing/2014/main" id="{B2D5152C-3E19-4A2B-8500-67BE60B65A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r="16320" b="-1"/>
          <a:stretch/>
        </p:blipFill>
        <p:spPr bwMode="auto">
          <a:xfrm>
            <a:off x="6814492" y="1571626"/>
            <a:ext cx="4700016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82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</p:spPr>
        <p:txBody>
          <a:bodyPr rtlCol="0" anchor="b">
            <a:normAutofit/>
          </a:bodyPr>
          <a:lstStyle/>
          <a:p>
            <a:pPr rtl="0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Graikų mitas apie pasaulio sukūrimą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AF016362-3EFE-4E04-A529-1580C9BBF5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4000" dirty="0">
                <a:hlinkClick r:id="rId3"/>
              </a:rPr>
              <a:t>https://sway.office.com/RpiEv2vZAWi8QKwP</a:t>
            </a:r>
            <a:endParaRPr lang="lt-LT" sz="4000" dirty="0"/>
          </a:p>
          <a:p>
            <a:pPr marL="0" indent="0">
              <a:buNone/>
            </a:pPr>
            <a:endParaRPr lang="lt-LT" sz="4000" dirty="0"/>
          </a:p>
          <a:p>
            <a:pPr marL="0" indent="0">
              <a:buNone/>
            </a:pPr>
            <a:r>
              <a:rPr lang="lt-LT" sz="4000" dirty="0">
                <a:hlinkClick r:id="rId4"/>
              </a:rPr>
              <a:t>Olimpiečiai</a:t>
            </a:r>
            <a:endParaRPr lang="lt-LT" sz="4000" dirty="0"/>
          </a:p>
          <a:p>
            <a:pPr marL="0" indent="0">
              <a:buNone/>
            </a:pPr>
            <a:r>
              <a:rPr lang="lt-LT" sz="4000" dirty="0">
                <a:hlinkClick r:id="rId4"/>
              </a:rPr>
              <a:t>Pasaulio sukūrimas </a:t>
            </a:r>
            <a:endParaRPr lang="lt-LT" sz="4000" dirty="0"/>
          </a:p>
        </p:txBody>
      </p:sp>
      <p:pic>
        <p:nvPicPr>
          <p:cNvPr id="2050" name="Picture 2" descr="Immortals: Fenyx Rising“ apžvalga: Olimpas legalizavo grybus ir kanapę |  Mokslas.IT">
            <a:extLst>
              <a:ext uri="{FF2B5EF4-FFF2-40B4-BE49-F238E27FC236}">
                <a16:creationId xmlns:a16="http://schemas.microsoft.com/office/drawing/2014/main" id="{C67925AA-1851-46D3-9F65-FB6CB3A395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0" r="23414" b="-2"/>
          <a:stretch/>
        </p:blipFill>
        <p:spPr bwMode="auto">
          <a:xfrm>
            <a:off x="6202035" y="1676401"/>
            <a:ext cx="4700016" cy="4495800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67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54C8DE5-C3F6-40D3-9241-CA16D2AAB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Klausydami pasakojimo pildykite lentelę</a:t>
            </a:r>
          </a:p>
        </p:txBody>
      </p:sp>
      <p:graphicFrame>
        <p:nvGraphicFramePr>
          <p:cNvPr id="4" name="Lentelė 4">
            <a:extLst>
              <a:ext uri="{FF2B5EF4-FFF2-40B4-BE49-F238E27FC236}">
                <a16:creationId xmlns:a16="http://schemas.microsoft.com/office/drawing/2014/main" id="{E3ABD6A3-3F86-48C1-B8F4-AF54BC8639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2800167"/>
              </p:ext>
            </p:extLst>
          </p:nvPr>
        </p:nvGraphicFramePr>
        <p:xfrm>
          <a:off x="1413892" y="1676400"/>
          <a:ext cx="9481121" cy="31394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56603">
                  <a:extLst>
                    <a:ext uri="{9D8B030D-6E8A-4147-A177-3AD203B41FA5}">
                      <a16:colId xmlns:a16="http://schemas.microsoft.com/office/drawing/2014/main" val="324171540"/>
                    </a:ext>
                  </a:extLst>
                </a:gridCol>
                <a:gridCol w="4323845">
                  <a:extLst>
                    <a:ext uri="{9D8B030D-6E8A-4147-A177-3AD203B41FA5}">
                      <a16:colId xmlns:a16="http://schemas.microsoft.com/office/drawing/2014/main" val="1474776867"/>
                    </a:ext>
                  </a:extLst>
                </a:gridCol>
                <a:gridCol w="3300673">
                  <a:extLst>
                    <a:ext uri="{9D8B030D-6E8A-4147-A177-3AD203B41FA5}">
                      <a16:colId xmlns:a16="http://schemas.microsoft.com/office/drawing/2014/main" val="3469274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Posakis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Trumpas kontekstas (turinys)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Prasmė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519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Gausybės ragas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Dzeusas jį globojusioms nimfoms padovanojo ožio ragą, iš kurio jos </a:t>
                      </a:r>
                      <a:r>
                        <a:rPr lang="lt-LT" sz="18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gaudavo visko, ko tik panorėdavo.</a:t>
                      </a:r>
                      <a:endParaRPr lang="lt-LT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Gerovės ir turto simbolis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743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617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600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t-LT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432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t-LT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458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t-LT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31821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0A2D11A-1E6E-468B-AB9D-7EA533C29AD2}"/>
              </a:ext>
            </a:extLst>
          </p:cNvPr>
          <p:cNvSpPr txBox="1"/>
          <p:nvPr/>
        </p:nvSpPr>
        <p:spPr>
          <a:xfrm>
            <a:off x="1557908" y="5517232"/>
            <a:ext cx="1008112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lt-LT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Lentelė pildoma viso ciklo metu, pasilikite daugiau vietos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  <a:endParaRPr lang="lt-LT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35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lt-L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Namų darbai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9965AE-69A4-4730-A803-B3316B07D747}"/>
              </a:ext>
            </a:extLst>
          </p:cNvPr>
          <p:cNvSpPr txBox="1"/>
          <p:nvPr/>
        </p:nvSpPr>
        <p:spPr>
          <a:xfrm>
            <a:off x="1053852" y="1844824"/>
            <a:ext cx="9993010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Pasirinkite vieną graikų dievą ir išsiaiškinkite, </a:t>
            </a:r>
          </a:p>
          <a:p>
            <a:pPr>
              <a:lnSpc>
                <a:spcPct val="90000"/>
              </a:lnSpc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ką šis herojus simbolizuoja šiandien, kokiose</a:t>
            </a:r>
          </a:p>
          <a:p>
            <a:pPr>
              <a:lnSpc>
                <a:spcPct val="90000"/>
              </a:lnSpc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situacijose vartojamas jo vardas, įvaizdis.</a:t>
            </a:r>
          </a:p>
        </p:txBody>
      </p:sp>
    </p:spTree>
    <p:extLst>
      <p:ext uri="{BB962C8B-B14F-4D97-AF65-F5344CB8AC3E}">
        <p14:creationId xmlns:p14="http://schemas.microsoft.com/office/powerpoint/2010/main" val="237837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A225474-E5C2-4C55-8681-A091298C3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Ilgalaikis projektas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826AC6D-4355-4B78-BEEC-B2FCF709B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Iki ciklo pabaigos parenkite projektą viena iš pasirinktų temų:</a:t>
            </a:r>
          </a:p>
          <a:p>
            <a:pPr marL="342900" indent="-342900"/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Pasirinkto antikos mito interpretacija šiuolaikiniame mene.</a:t>
            </a:r>
          </a:p>
          <a:p>
            <a:pPr marL="342900" indent="-342900"/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Laiškas pasirinktam Antikos herojui (veikėjui).</a:t>
            </a:r>
          </a:p>
          <a:p>
            <a:pPr marL="342900" indent="-342900"/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Komiksas pasirinkta tema.</a:t>
            </a:r>
          </a:p>
          <a:p>
            <a:pPr marL="342900" indent="-342900"/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Pasirinkto mito/kūrinio epizodo iliustravimas.</a:t>
            </a:r>
          </a:p>
          <a:p>
            <a:pPr marL="342900" indent="-342900"/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Pasirinkto teksto transformavimas (</a:t>
            </a:r>
            <a:r>
              <a:rPr lang="lt-LT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sušiuolaikinimas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/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Senovės Graikijos žemėlapis (su mitų, dievų nuorodom).</a:t>
            </a:r>
          </a:p>
        </p:txBody>
      </p:sp>
    </p:spTree>
    <p:extLst>
      <p:ext uri="{BB962C8B-B14F-4D97-AF65-F5344CB8AC3E}">
        <p14:creationId xmlns:p14="http://schemas.microsoft.com/office/powerpoint/2010/main" val="244439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amybė 16 x 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9532177_TF02801109" id="{091EA7B7-A458-4794-A7F7-D194CACFDCD6}" vid="{AD0D5C51-F0B2-47FA-86A9-724C1F4F60C8}"/>
    </a:ext>
  </a:extLst>
</a:theme>
</file>

<file path=ppt/theme/theme2.xml><?xml version="1.0" encoding="utf-8"?>
<a:theme xmlns:a="http://schemas.openxmlformats.org/drawingml/2006/main" name="„Office“ tema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„Office“ tema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1360506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TP102801108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706526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83C129-7B42-490A-AD74-E9303BC76D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249165-F638-412C-8E0A-DFB7045CA2E0}">
  <ds:schemaRefs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Pateiktis gamtos ramybės tema (plačiaekranė)</Template>
  <TotalTime>0</TotalTime>
  <Words>175</Words>
  <Application>Microsoft Office PowerPoint</Application>
  <PresentationFormat>Pasirinktinai</PresentationFormat>
  <Paragraphs>37</Paragraphs>
  <Slides>6</Slides>
  <Notes>4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6</vt:i4>
      </vt:variant>
    </vt:vector>
  </HeadingPairs>
  <TitlesOfParts>
    <vt:vector size="10" baseType="lpstr">
      <vt:lpstr>Arial</vt:lpstr>
      <vt:lpstr>Euphemia</vt:lpstr>
      <vt:lpstr>Times New Roman</vt:lpstr>
      <vt:lpstr>Ramybė 16 x 9</vt:lpstr>
      <vt:lpstr>Graikų mitinio pasaulio modelis</vt:lpstr>
      <vt:lpstr>Ką žinome apie Antiką?</vt:lpstr>
      <vt:lpstr>Graikų mitas apie pasaulio sukūrimą</vt:lpstr>
      <vt:lpstr>Klausydami pasakojimo pildykite lentelę</vt:lpstr>
      <vt:lpstr>Namų darbai</vt:lpstr>
      <vt:lpstr>Ilgalaikis projektas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Graikų mitinio pasaulio modelis</dc:title>
  <dc:creator>Zina Kuncienė</dc:creator>
  <cp:lastModifiedBy>Zina Kuncienė</cp:lastModifiedBy>
  <cp:revision>1</cp:revision>
  <dcterms:created xsi:type="dcterms:W3CDTF">2021-08-19T11:53:39Z</dcterms:created>
  <dcterms:modified xsi:type="dcterms:W3CDTF">2021-08-19T12:24:25Z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