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512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381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07903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823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749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561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519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023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3897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534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149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D8FAE-63FA-42EA-AD6C-E33010CDB97E}" type="datetimeFigureOut">
              <a:rPr lang="lt-LT" smtClean="0"/>
              <a:t>2021-05-21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D7615-E38B-4068-AA2F-9F2110F00C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154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64" y="-31259"/>
            <a:ext cx="9631679" cy="65511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tačiakampis 4"/>
          <p:cNvSpPr/>
          <p:nvPr/>
        </p:nvSpPr>
        <p:spPr>
          <a:xfrm>
            <a:off x="5495109" y="4062940"/>
            <a:ext cx="3762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b="1" dirty="0" err="1" smtClean="0">
                <a:solidFill>
                  <a:schemeClr val="bg1"/>
                </a:solidFill>
              </a:rPr>
              <a:t>Danielis</a:t>
            </a:r>
            <a:r>
              <a:rPr lang="lt-LT" sz="2400" b="1" dirty="0" smtClean="0">
                <a:solidFill>
                  <a:schemeClr val="bg1"/>
                </a:solidFill>
              </a:rPr>
              <a:t> </a:t>
            </a:r>
            <a:r>
              <a:rPr lang="lt-LT" sz="2400" b="1" dirty="0" err="1" smtClean="0">
                <a:solidFill>
                  <a:schemeClr val="bg1"/>
                </a:solidFill>
              </a:rPr>
              <a:t>Defo</a:t>
            </a:r>
            <a:endParaRPr lang="lt-LT" sz="2400" b="1" dirty="0" smtClean="0">
              <a:solidFill>
                <a:schemeClr val="bg1"/>
              </a:solidFill>
            </a:endParaRPr>
          </a:p>
          <a:p>
            <a:pPr algn="ctr"/>
            <a:r>
              <a:rPr lang="lt-LT" sz="2400" b="1" dirty="0" smtClean="0">
                <a:solidFill>
                  <a:schemeClr val="bg1"/>
                </a:solidFill>
              </a:rPr>
              <a:t>„Robinzonas Kruzas“</a:t>
            </a:r>
            <a:endParaRPr lang="lt-L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8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07" y="1828800"/>
            <a:ext cx="10821993" cy="31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7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5" y="198015"/>
            <a:ext cx="4467225" cy="303847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109" y="215432"/>
            <a:ext cx="5978054" cy="325138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17" y="3590365"/>
            <a:ext cx="5824838" cy="316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4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24" y="209260"/>
            <a:ext cx="10031505" cy="638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8" y="201706"/>
            <a:ext cx="9158174" cy="2151249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222" y="1748116"/>
            <a:ext cx="3497094" cy="50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8" y="258114"/>
            <a:ext cx="10390339" cy="642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23" y="470647"/>
            <a:ext cx="11327829" cy="586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6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013" y="78957"/>
            <a:ext cx="8525434" cy="66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2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12" y="1775012"/>
            <a:ext cx="11261156" cy="336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1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1" y="1452282"/>
            <a:ext cx="11925005" cy="398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7" y="247650"/>
            <a:ext cx="404812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0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094" y="285517"/>
            <a:ext cx="8923144" cy="627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15" y="1385046"/>
            <a:ext cx="11543189" cy="422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7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109636"/>
            <a:ext cx="8740588" cy="647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542" y="416858"/>
            <a:ext cx="9350490" cy="610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39" y="605118"/>
            <a:ext cx="10263234" cy="576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12" y="237145"/>
            <a:ext cx="9533964" cy="63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8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01" y="1519519"/>
            <a:ext cx="11190938" cy="389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7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165" y="8364"/>
            <a:ext cx="8054787" cy="671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1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94" y="1237129"/>
            <a:ext cx="11570458" cy="45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</Words>
  <Application>Microsoft Office PowerPoint</Application>
  <PresentationFormat>Plačiaekranė</PresentationFormat>
  <Paragraphs>2</Paragraphs>
  <Slides>20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Danielis Defo</dc:title>
  <dc:creator>Aušra Barkauskienė</dc:creator>
  <cp:lastModifiedBy>Aušra Barkauskienė</cp:lastModifiedBy>
  <cp:revision>4</cp:revision>
  <dcterms:created xsi:type="dcterms:W3CDTF">2021-05-21T10:19:24Z</dcterms:created>
  <dcterms:modified xsi:type="dcterms:W3CDTF">2021-05-21T11:17:55Z</dcterms:modified>
</cp:coreProperties>
</file>