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9" r:id="rId16"/>
    <p:sldId id="265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075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673998-90CF-42D4-AB5C-C53353F6201F}" type="datetimeFigureOut">
              <a:rPr lang="lt-LT" smtClean="0"/>
              <a:pPr/>
              <a:t>2018.09.03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C1A32DE-C8B8-465A-807D-91626F8118EB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zo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33400" y="2348880"/>
            <a:ext cx="7854696" cy="2632256"/>
          </a:xfrm>
        </p:spPr>
        <p:txBody>
          <a:bodyPr/>
          <a:lstStyle/>
          <a:p>
            <a:pPr algn="ctr"/>
            <a:r>
              <a:rPr lang="lt-LT" sz="4400" dirty="0" smtClean="0"/>
              <a:t>Ne tik žiūrėk, bet ir matyk, ne tik klausyk, bet ir girdėk!</a:t>
            </a:r>
            <a:endParaRPr lang="lt-LT" sz="44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lt-LT" dirty="0" smtClean="0"/>
              <a:t>KĄ MATOTE?</a:t>
            </a:r>
            <a:endParaRPr lang="lt-LT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Aura\Desktop\iliuzijos\drambly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053" y="620688"/>
            <a:ext cx="8047395" cy="58378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Aura\Desktop\iliuzijos\pagaliuka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92696"/>
            <a:ext cx="6336704" cy="54726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Aura\Desktop\iliuzijos\moteris senel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7951812" cy="53012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Aura\Desktop\iliuzijos\mergina_senut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58007"/>
            <a:ext cx="4680520" cy="644108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Aura\Desktop\iliuzijos\trius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49463"/>
            <a:ext cx="6962413" cy="44837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Aura\Desktop\iliuzijos\vaz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5" y="541840"/>
            <a:ext cx="4569099" cy="555145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Aura\Desktop\iliuzijos\med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28600"/>
            <a:ext cx="5943600" cy="6400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Aura\Desktop\iliuzijos\gte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5931"/>
            <a:ext cx="4608512" cy="65061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Aura\Desktop\iliuzijos\zirg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49" y="138113"/>
            <a:ext cx="5251431" cy="67198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Aura\Desktop\iliuzijos\optine-iliuzi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5528"/>
            <a:ext cx="5040559" cy="68269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Aura\Desktop\iliuzijos\nona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3874"/>
            <a:ext cx="9144000" cy="600146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PASITIKRINAME, AR GIRDIME TAI, KO KLAUSOME...</a:t>
            </a:r>
            <a:endParaRPr lang="lt-LT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lt-LT" dirty="0" smtClean="0"/>
              <a:t>		</a:t>
            </a:r>
            <a:r>
              <a:rPr lang="lt-LT" sz="3500" dirty="0" smtClean="0"/>
              <a:t>Buvo kartą </a:t>
            </a:r>
            <a:r>
              <a:rPr lang="lt-LT" sz="3500" b="1" dirty="0" smtClean="0"/>
              <a:t>mokykla</a:t>
            </a:r>
            <a:r>
              <a:rPr lang="lt-LT" sz="3500" dirty="0" smtClean="0"/>
              <a:t>.  Ji, kaip ir kitos </a:t>
            </a:r>
            <a:r>
              <a:rPr lang="lt-LT" sz="3500" b="1" dirty="0" smtClean="0"/>
              <a:t>mokyklos</a:t>
            </a:r>
            <a:r>
              <a:rPr lang="lt-LT" sz="3500" dirty="0" smtClean="0"/>
              <a:t>, </a:t>
            </a:r>
            <a:r>
              <a:rPr lang="lt-LT" sz="3500" b="1" dirty="0" smtClean="0"/>
              <a:t>turėjo direktorių, pavaduotojas</a:t>
            </a:r>
            <a:r>
              <a:rPr lang="lt-LT" sz="3500" dirty="0" smtClean="0"/>
              <a:t>, </a:t>
            </a:r>
            <a:r>
              <a:rPr lang="lt-LT" sz="3500" b="1" dirty="0" smtClean="0"/>
              <a:t>mokytojus</a:t>
            </a:r>
            <a:r>
              <a:rPr lang="lt-LT" sz="3500" dirty="0" smtClean="0"/>
              <a:t>, mylimas </a:t>
            </a:r>
            <a:r>
              <a:rPr lang="lt-LT" sz="3500" b="1" dirty="0" smtClean="0"/>
              <a:t>auklėtojas</a:t>
            </a:r>
            <a:r>
              <a:rPr lang="lt-LT" sz="3500" dirty="0" smtClean="0"/>
              <a:t> ir daug </a:t>
            </a:r>
            <a:r>
              <a:rPr lang="lt-LT" sz="3500" b="1" dirty="0" smtClean="0"/>
              <a:t>mokinių</a:t>
            </a:r>
            <a:r>
              <a:rPr lang="lt-LT" sz="3500" dirty="0" smtClean="0"/>
              <a:t>, be kurių </a:t>
            </a:r>
            <a:r>
              <a:rPr lang="lt-LT" sz="3500" b="1" dirty="0" smtClean="0"/>
              <a:t>mokyklos </a:t>
            </a:r>
            <a:r>
              <a:rPr lang="lt-LT" sz="3500" dirty="0" smtClean="0"/>
              <a:t>gyvenimas neįsivaizduojamas. </a:t>
            </a:r>
          </a:p>
          <a:p>
            <a:pPr>
              <a:buNone/>
            </a:pPr>
            <a:r>
              <a:rPr lang="lt-LT" sz="3500" dirty="0" smtClean="0"/>
              <a:t>		Kaip ir visos </a:t>
            </a:r>
            <a:r>
              <a:rPr lang="lt-LT" sz="3500" b="1" dirty="0" smtClean="0"/>
              <a:t>mokyklos</a:t>
            </a:r>
            <a:r>
              <a:rPr lang="lt-LT" sz="3500" dirty="0" smtClean="0"/>
              <a:t>, ji turėjo lietuvių kalbos </a:t>
            </a:r>
            <a:r>
              <a:rPr lang="lt-LT" sz="3500" b="1" dirty="0" smtClean="0"/>
              <a:t>mokytojų,</a:t>
            </a:r>
            <a:r>
              <a:rPr lang="lt-LT" sz="3500" dirty="0" smtClean="0"/>
              <a:t> matematikų, fizikų, užsienio kalbų </a:t>
            </a:r>
            <a:r>
              <a:rPr lang="lt-LT" sz="3500" b="1" dirty="0" smtClean="0"/>
              <a:t>mokytojų</a:t>
            </a:r>
            <a:r>
              <a:rPr lang="lt-LT" sz="3500" dirty="0" smtClean="0"/>
              <a:t>, biologų, istorikų, kūno kultūros </a:t>
            </a:r>
            <a:r>
              <a:rPr lang="lt-LT" sz="3500" b="1" dirty="0" smtClean="0"/>
              <a:t>mokytojų</a:t>
            </a:r>
            <a:r>
              <a:rPr lang="lt-LT" sz="3500" dirty="0" smtClean="0"/>
              <a:t> ir kitų kitokių. </a:t>
            </a:r>
            <a:r>
              <a:rPr lang="lt-LT" sz="3500" b="1" dirty="0" smtClean="0"/>
              <a:t>Mokytojai</a:t>
            </a:r>
            <a:r>
              <a:rPr lang="lt-LT" sz="3500" dirty="0" smtClean="0"/>
              <a:t> mokė </a:t>
            </a:r>
            <a:r>
              <a:rPr lang="lt-LT" sz="3500" b="1" dirty="0" smtClean="0"/>
              <a:t>mokinius </a:t>
            </a:r>
            <a:r>
              <a:rPr lang="lt-LT" sz="3500" dirty="0" smtClean="0"/>
              <a:t>visokių gudrybių ir teisybių, lavino jų sielas ir kūnus, o paskui tie </a:t>
            </a:r>
            <a:r>
              <a:rPr lang="lt-LT" sz="3500" b="1" dirty="0" smtClean="0"/>
              <a:t>mokiniai </a:t>
            </a:r>
            <a:r>
              <a:rPr lang="lt-LT" sz="3500" dirty="0" smtClean="0"/>
              <a:t>pareidavo iškėlę diplomus, taures, šimtukus ir dešimtukus, kai kurie ir ketvertus nešdavo aukštai iškėlę, laimingi ir dėkingi palikdavo </a:t>
            </a:r>
            <a:r>
              <a:rPr lang="lt-LT" sz="3500" b="1" dirty="0" smtClean="0"/>
              <a:t>mokyklai gėlių, medelių</a:t>
            </a:r>
            <a:r>
              <a:rPr lang="lt-LT" sz="3500" dirty="0" smtClean="0"/>
              <a:t>, kuriuos </a:t>
            </a:r>
            <a:r>
              <a:rPr lang="lt-LT" sz="3500" b="1" dirty="0" smtClean="0"/>
              <a:t>mokytojai </a:t>
            </a:r>
            <a:r>
              <a:rPr lang="lt-LT" sz="3500" dirty="0" smtClean="0"/>
              <a:t>labai prižiūrėdavo. </a:t>
            </a:r>
          </a:p>
          <a:p>
            <a:pPr>
              <a:buNone/>
            </a:pPr>
            <a:r>
              <a:rPr lang="lt-LT" sz="3500" b="1" dirty="0" smtClean="0"/>
              <a:t>		Mokyklai </a:t>
            </a:r>
            <a:r>
              <a:rPr lang="lt-LT" sz="3500" dirty="0" smtClean="0"/>
              <a:t>labai patikdavo ruduo ir pavasaris, kūno kultūros </a:t>
            </a:r>
            <a:r>
              <a:rPr lang="lt-LT" sz="3500" b="1" dirty="0" smtClean="0"/>
              <a:t>mokytojai</a:t>
            </a:r>
            <a:r>
              <a:rPr lang="lt-LT" sz="3500" dirty="0" smtClean="0"/>
              <a:t> išvesdavo </a:t>
            </a:r>
            <a:r>
              <a:rPr lang="lt-LT" sz="3500" b="1" dirty="0" smtClean="0"/>
              <a:t>mokinius </a:t>
            </a:r>
            <a:r>
              <a:rPr lang="lt-LT" sz="3500" dirty="0" smtClean="0"/>
              <a:t>į </a:t>
            </a:r>
            <a:r>
              <a:rPr lang="lt-LT" sz="3500" b="1" dirty="0" smtClean="0"/>
              <a:t>stadioną </a:t>
            </a:r>
            <a:r>
              <a:rPr lang="lt-LT" sz="3500" dirty="0" smtClean="0"/>
              <a:t>ir </a:t>
            </a:r>
            <a:r>
              <a:rPr lang="lt-LT" sz="3500" b="1" dirty="0" smtClean="0"/>
              <a:t>mokyklai</a:t>
            </a:r>
            <a:r>
              <a:rPr lang="lt-LT" sz="3500" dirty="0" smtClean="0"/>
              <a:t> neskaudėdavo šonų ir nedrebėdavo </a:t>
            </a:r>
            <a:r>
              <a:rPr lang="lt-LT" sz="3500" b="1" dirty="0" smtClean="0"/>
              <a:t>langai</a:t>
            </a:r>
            <a:r>
              <a:rPr lang="lt-LT" sz="3500" dirty="0" smtClean="0"/>
              <a:t> nuo kamuolių smūgių. Pavasarį sužaliuodavo </a:t>
            </a:r>
            <a:r>
              <a:rPr lang="lt-LT" sz="3500" b="1" dirty="0" smtClean="0"/>
              <a:t>medeliai</a:t>
            </a:r>
            <a:r>
              <a:rPr lang="lt-LT" sz="3500" dirty="0" smtClean="0"/>
              <a:t> ir </a:t>
            </a:r>
            <a:r>
              <a:rPr lang="lt-LT" sz="3500" b="1" dirty="0" smtClean="0"/>
              <a:t>darželyje </a:t>
            </a:r>
            <a:r>
              <a:rPr lang="lt-LT" sz="3500" dirty="0" smtClean="0"/>
              <a:t>pražydėdavo daugybė </a:t>
            </a:r>
            <a:r>
              <a:rPr lang="lt-LT" sz="3500" b="1" dirty="0" smtClean="0"/>
              <a:t>gėlių</a:t>
            </a:r>
            <a:r>
              <a:rPr lang="lt-LT" sz="3500" dirty="0" smtClean="0"/>
              <a:t>, bėgiodavo daug </a:t>
            </a:r>
            <a:r>
              <a:rPr lang="lt-LT" sz="3500" b="1" dirty="0" smtClean="0"/>
              <a:t>mokinių</a:t>
            </a:r>
            <a:r>
              <a:rPr lang="lt-LT" sz="3500" dirty="0" smtClean="0"/>
              <a:t> ir nebuvo ryto, kad jų nepasveikintų </a:t>
            </a:r>
            <a:r>
              <a:rPr lang="lt-LT" sz="3500" b="1" dirty="0" smtClean="0"/>
              <a:t>auklėtoja.</a:t>
            </a:r>
            <a:r>
              <a:rPr lang="lt-LT" sz="3500" dirty="0" smtClean="0"/>
              <a:t> Vasarą </a:t>
            </a:r>
            <a:r>
              <a:rPr lang="lt-LT" sz="3500" b="1" dirty="0" smtClean="0"/>
              <a:t>mokykloje</a:t>
            </a:r>
            <a:r>
              <a:rPr lang="lt-LT" sz="3500" dirty="0" smtClean="0"/>
              <a:t> būdavo tylu, nebeklegėdavo </a:t>
            </a:r>
            <a:r>
              <a:rPr lang="lt-LT" sz="3500" b="1" dirty="0" smtClean="0"/>
              <a:t>mokiniai, stadione</a:t>
            </a:r>
            <a:r>
              <a:rPr lang="lt-LT" sz="3500" dirty="0" smtClean="0"/>
              <a:t> žolė atželdavo, </a:t>
            </a:r>
            <a:r>
              <a:rPr lang="lt-LT" sz="3500" b="1" dirty="0" smtClean="0"/>
              <a:t>mokytojai </a:t>
            </a:r>
            <a:r>
              <a:rPr lang="lt-LT" sz="3500" dirty="0" smtClean="0"/>
              <a:t>ir</a:t>
            </a:r>
            <a:r>
              <a:rPr lang="lt-LT" sz="3500" b="1" dirty="0" smtClean="0"/>
              <a:t> auklėtojai</a:t>
            </a:r>
            <a:r>
              <a:rPr lang="lt-LT" sz="3500" dirty="0" smtClean="0"/>
              <a:t> atostogaudavo, o </a:t>
            </a:r>
            <a:r>
              <a:rPr lang="lt-LT" sz="3500" b="1" dirty="0" smtClean="0"/>
              <a:t>direktorius </a:t>
            </a:r>
            <a:r>
              <a:rPr lang="lt-LT" sz="3500" dirty="0" smtClean="0"/>
              <a:t>atmindavo dviračiu pažiūrėti, kaip </a:t>
            </a:r>
            <a:r>
              <a:rPr lang="lt-LT" sz="3500" b="1" dirty="0" smtClean="0"/>
              <a:t>mokykla </a:t>
            </a:r>
            <a:r>
              <a:rPr lang="lt-LT" sz="3500" dirty="0" smtClean="0"/>
              <a:t>gražinasi, remontuojasi, valosi </a:t>
            </a:r>
            <a:r>
              <a:rPr lang="lt-LT" sz="3500" b="1" dirty="0" smtClean="0"/>
              <a:t>langus</a:t>
            </a:r>
            <a:r>
              <a:rPr lang="lt-LT" sz="3500" dirty="0" smtClean="0"/>
              <a:t> naujiems mokslo metams.</a:t>
            </a:r>
          </a:p>
          <a:p>
            <a:pPr>
              <a:buNone/>
            </a:pPr>
            <a:r>
              <a:rPr lang="lt-LT" sz="3500" dirty="0" smtClean="0"/>
              <a:t>		Ir štai </a:t>
            </a:r>
            <a:r>
              <a:rPr lang="lt-LT" sz="3500" b="1" dirty="0" smtClean="0"/>
              <a:t>mokykla</a:t>
            </a:r>
            <a:r>
              <a:rPr lang="lt-LT" sz="3500" dirty="0" smtClean="0"/>
              <a:t> sulaukė šių metų Rugsėjo 1- osios. Jai net galva apsisuko nuo </a:t>
            </a:r>
            <a:r>
              <a:rPr lang="lt-LT" sz="3500" b="1" dirty="0" smtClean="0"/>
              <a:t>mokinių</a:t>
            </a:r>
            <a:r>
              <a:rPr lang="lt-LT" sz="3500" dirty="0" smtClean="0"/>
              <a:t> klegesio, </a:t>
            </a:r>
            <a:r>
              <a:rPr lang="lt-LT" sz="3500" b="1" dirty="0" smtClean="0"/>
              <a:t>mokytojų</a:t>
            </a:r>
            <a:r>
              <a:rPr lang="lt-LT" sz="3500" dirty="0" smtClean="0"/>
              <a:t> šypsenų ir </a:t>
            </a:r>
            <a:r>
              <a:rPr lang="lt-LT" sz="3500" b="1" dirty="0" smtClean="0"/>
              <a:t>pavaduotojų</a:t>
            </a:r>
            <a:r>
              <a:rPr lang="lt-LT" sz="3500" dirty="0" smtClean="0"/>
              <a:t> energijos. Pro atvirus </a:t>
            </a:r>
            <a:r>
              <a:rPr lang="lt-LT" sz="3500" b="1" dirty="0" smtClean="0"/>
              <a:t>mokyklos langus</a:t>
            </a:r>
            <a:r>
              <a:rPr lang="lt-LT" sz="3500" dirty="0" smtClean="0"/>
              <a:t> sklinda dainos, aidi kalbos, </a:t>
            </a:r>
            <a:r>
              <a:rPr lang="lt-LT" sz="3500" b="1" dirty="0" smtClean="0"/>
              <a:t>mokinių</a:t>
            </a:r>
            <a:r>
              <a:rPr lang="lt-LT" sz="3500" dirty="0" smtClean="0"/>
              <a:t> ir </a:t>
            </a:r>
            <a:r>
              <a:rPr lang="lt-LT" sz="3500" b="1" dirty="0" smtClean="0"/>
              <a:t>mokytojų</a:t>
            </a:r>
            <a:r>
              <a:rPr lang="lt-LT" sz="3500" dirty="0" smtClean="0"/>
              <a:t> rankose mirga </a:t>
            </a:r>
            <a:r>
              <a:rPr lang="lt-LT" sz="3500" b="1" dirty="0" smtClean="0"/>
              <a:t>gėlės.</a:t>
            </a:r>
            <a:endParaRPr lang="lt-LT" sz="3500" dirty="0" smtClean="0"/>
          </a:p>
          <a:p>
            <a:pPr>
              <a:buNone/>
            </a:pPr>
            <a:r>
              <a:rPr lang="lt-LT" sz="3500" dirty="0" smtClean="0"/>
              <a:t>		Bet šių metų Rugsėjo 1-ąją </a:t>
            </a:r>
            <a:r>
              <a:rPr lang="lt-LT" sz="3500" b="1" dirty="0" smtClean="0"/>
              <a:t>mokyklai</a:t>
            </a:r>
            <a:r>
              <a:rPr lang="lt-LT" sz="3500" dirty="0" smtClean="0"/>
              <a:t> jūs, </a:t>
            </a:r>
            <a:r>
              <a:rPr lang="lt-LT" sz="3500" b="1" dirty="0" smtClean="0"/>
              <a:t>mokiniai</a:t>
            </a:r>
            <a:r>
              <a:rPr lang="lt-LT" sz="3500" dirty="0" smtClean="0"/>
              <a:t>, turėsite pasižadėti.</a:t>
            </a:r>
          </a:p>
          <a:p>
            <a:r>
              <a:rPr lang="lt-LT" sz="3500" b="1" dirty="0" smtClean="0"/>
              <a:t>Mokykloje</a:t>
            </a:r>
            <a:r>
              <a:rPr lang="lt-LT" sz="3500" dirty="0" smtClean="0"/>
              <a:t> būsite geriausi </a:t>
            </a:r>
            <a:r>
              <a:rPr lang="lt-LT" sz="3500" b="1" dirty="0" smtClean="0"/>
              <a:t>mokiniai</a:t>
            </a:r>
            <a:r>
              <a:rPr lang="lt-LT" sz="3500" dirty="0" smtClean="0"/>
              <a:t>.</a:t>
            </a:r>
          </a:p>
          <a:p>
            <a:r>
              <a:rPr lang="lt-LT" sz="3500" dirty="0" smtClean="0"/>
              <a:t>Gerai mokysitės, aktyviai sportuosite </a:t>
            </a:r>
            <a:r>
              <a:rPr lang="lt-LT" sz="3500" b="1" dirty="0" smtClean="0"/>
              <a:t>stadione</a:t>
            </a:r>
            <a:r>
              <a:rPr lang="lt-LT" sz="3500" dirty="0" smtClean="0"/>
              <a:t>.</a:t>
            </a:r>
          </a:p>
          <a:p>
            <a:r>
              <a:rPr lang="lt-LT" sz="3500" dirty="0" smtClean="0"/>
              <a:t>Nedaužysite </a:t>
            </a:r>
            <a:r>
              <a:rPr lang="lt-LT" sz="3500" b="1" dirty="0" smtClean="0"/>
              <a:t>langų</a:t>
            </a:r>
            <a:r>
              <a:rPr lang="lt-LT" sz="3500" dirty="0" smtClean="0"/>
              <a:t>, nemindžiosite </a:t>
            </a:r>
            <a:r>
              <a:rPr lang="lt-LT" sz="3500" b="1" dirty="0" smtClean="0"/>
              <a:t>gėlių</a:t>
            </a:r>
            <a:r>
              <a:rPr lang="lt-LT" sz="3500" dirty="0" smtClean="0"/>
              <a:t>, nelaužysite </a:t>
            </a:r>
            <a:r>
              <a:rPr lang="lt-LT" sz="3500" b="1" dirty="0" smtClean="0"/>
              <a:t>medelių</a:t>
            </a:r>
            <a:r>
              <a:rPr lang="lt-LT" sz="3500" dirty="0" smtClean="0"/>
              <a:t>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aizdo rezultatas pagal uÅ¾klausÄ âliÅ«taiâ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9082" r="19082"/>
          <a:stretch>
            <a:fillRect/>
          </a:stretch>
        </p:blipFill>
        <p:spPr bwMode="auto">
          <a:xfrm rot="420000">
            <a:off x="3426229" y="1175445"/>
            <a:ext cx="4617720" cy="393192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267744" y="5373216"/>
            <a:ext cx="4968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/>
              <a:t>GYVŪNŲ MOKYKLA</a:t>
            </a:r>
            <a:endParaRPr lang="lt-LT" sz="32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5446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200" dirty="0" smtClean="0"/>
              <a:t>Prieš daugelį metų gyvūnai ryžosi drąsiam</a:t>
            </a:r>
          </a:p>
          <a:p>
            <a:pPr>
              <a:buNone/>
            </a:pPr>
            <a:r>
              <a:rPr lang="lt-LT" sz="3200" dirty="0" smtClean="0"/>
              <a:t>ir ryžtingam žingsniui – perversmui</a:t>
            </a:r>
          </a:p>
          <a:p>
            <a:pPr>
              <a:buNone/>
            </a:pPr>
            <a:r>
              <a:rPr lang="lt-LT" sz="3200" dirty="0" smtClean="0"/>
              <a:t>gyvūnijos pasaulyje. Jie nusprendė įkurti</a:t>
            </a:r>
          </a:p>
          <a:p>
            <a:pPr>
              <a:buNone/>
            </a:pPr>
            <a:r>
              <a:rPr lang="lt-LT" sz="3200" dirty="0" smtClean="0"/>
              <a:t>MOKYKLĄ. Sudarė mokymo planą,</a:t>
            </a:r>
          </a:p>
          <a:p>
            <a:pPr>
              <a:buNone/>
            </a:pPr>
            <a:r>
              <a:rPr lang="lt-LT" sz="3200" dirty="0" smtClean="0"/>
              <a:t>kuriame numatė bėgimo, plaukimo,</a:t>
            </a:r>
          </a:p>
          <a:p>
            <a:pPr>
              <a:buNone/>
            </a:pPr>
            <a:r>
              <a:rPr lang="lt-LT" sz="3200" dirty="0" smtClean="0"/>
              <a:t>skridimo, šokinėjimo užsiėmimus...</a:t>
            </a:r>
          </a:p>
          <a:p>
            <a:pPr>
              <a:buNone/>
            </a:pPr>
            <a:r>
              <a:rPr lang="lt-LT" sz="3200" dirty="0" smtClean="0"/>
              <a:t>Žvėrys privalėjo </a:t>
            </a:r>
          </a:p>
          <a:p>
            <a:pPr>
              <a:buNone/>
            </a:pPr>
            <a:r>
              <a:rPr lang="lt-LT" sz="3200" dirty="0" smtClean="0"/>
              <a:t>lankyti visas</a:t>
            </a:r>
          </a:p>
          <a:p>
            <a:pPr>
              <a:buNone/>
            </a:pPr>
            <a:r>
              <a:rPr lang="lt-LT" sz="3200" dirty="0" smtClean="0"/>
              <a:t>pamokas.</a:t>
            </a:r>
            <a:endParaRPr lang="lt-LT" sz="3200" dirty="0"/>
          </a:p>
        </p:txBody>
      </p:sp>
      <p:pic>
        <p:nvPicPr>
          <p:cNvPr id="8194" name="Picture 2" descr="Vaizdo rezultatas pagal uÅ¾klausÄ âbooks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005064"/>
            <a:ext cx="4716016" cy="265276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7992888" cy="58326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3000" dirty="0" smtClean="0"/>
              <a:t>Antys buvo geros plaukikės.</a:t>
            </a:r>
          </a:p>
          <a:p>
            <a:pPr>
              <a:buNone/>
            </a:pPr>
            <a:r>
              <a:rPr lang="lt-LT" sz="3000" dirty="0" smtClean="0"/>
              <a:t>Jos plaukė geriau negu mokytojai. Tačiau</a:t>
            </a:r>
          </a:p>
          <a:p>
            <a:pPr>
              <a:buNone/>
            </a:pPr>
            <a:r>
              <a:rPr lang="lt-LT" sz="3000" dirty="0" smtClean="0"/>
              <a:t>skraidė silpnai ir prastai bėgiojo. Jas nuolat</a:t>
            </a:r>
          </a:p>
          <a:p>
            <a:pPr>
              <a:buNone/>
            </a:pPr>
            <a:r>
              <a:rPr lang="it-IT" sz="3000" dirty="0" smtClean="0"/>
              <a:t>palikdavo po pamok</a:t>
            </a:r>
            <a:r>
              <a:rPr lang="lt-LT" sz="3000" dirty="0" smtClean="0"/>
              <a:t>ų</a:t>
            </a:r>
            <a:r>
              <a:rPr lang="it-IT" sz="3000" dirty="0" smtClean="0"/>
              <a:t> ir mok</a:t>
            </a:r>
            <a:r>
              <a:rPr lang="lt-LT" sz="3000" dirty="0" smtClean="0"/>
              <a:t>ė</a:t>
            </a:r>
            <a:r>
              <a:rPr lang="it-IT" sz="3000" dirty="0" smtClean="0"/>
              <a:t> b</a:t>
            </a:r>
            <a:r>
              <a:rPr lang="lt-LT" sz="3000" dirty="0" smtClean="0"/>
              <a:t>ė</a:t>
            </a:r>
            <a:r>
              <a:rPr lang="it-IT" sz="3000" dirty="0" smtClean="0"/>
              <a:t>gioti. Tai t</a:t>
            </a:r>
            <a:r>
              <a:rPr lang="lt-LT" sz="3000" dirty="0" smtClean="0"/>
              <a:t>ę</a:t>
            </a:r>
            <a:r>
              <a:rPr lang="it-IT" sz="3000" dirty="0" smtClean="0"/>
              <a:t>s</a:t>
            </a:r>
            <a:r>
              <a:rPr lang="lt-LT" sz="3000" dirty="0" smtClean="0"/>
              <a:t>ė</a:t>
            </a:r>
            <a:r>
              <a:rPr lang="it-IT" sz="3000" dirty="0" smtClean="0"/>
              <a:t>si</a:t>
            </a:r>
          </a:p>
          <a:p>
            <a:pPr>
              <a:buNone/>
            </a:pPr>
            <a:r>
              <a:rPr lang="lt-LT" sz="3000" dirty="0" smtClean="0"/>
              <a:t>ilgai, kol jų kojos visai nusilpo ir nepajėgė kaip</a:t>
            </a:r>
          </a:p>
          <a:p>
            <a:pPr>
              <a:buNone/>
            </a:pPr>
            <a:r>
              <a:rPr lang="lt-LT" sz="3000" dirty="0" smtClean="0"/>
              <a:t>anksčiau gerai plaukti. Jų bėgimo ir plaukimo</a:t>
            </a:r>
          </a:p>
          <a:p>
            <a:pPr>
              <a:buNone/>
            </a:pPr>
            <a:r>
              <a:rPr lang="fi-FI" sz="3000" dirty="0" smtClean="0"/>
              <a:t>rezultatai buvo patenkinami. </a:t>
            </a:r>
            <a:endParaRPr lang="lt-LT" sz="3000" dirty="0" smtClean="0"/>
          </a:p>
          <a:p>
            <a:pPr>
              <a:buNone/>
            </a:pPr>
            <a:r>
              <a:rPr lang="fi-FI" sz="3000" dirty="0" smtClean="0"/>
              <a:t>Tai visiškai</a:t>
            </a:r>
          </a:p>
          <a:p>
            <a:pPr>
              <a:buNone/>
            </a:pPr>
            <a:r>
              <a:rPr lang="lt-LT" sz="3000" dirty="0" smtClean="0"/>
              <a:t>niekam nerūpėjo – </a:t>
            </a:r>
          </a:p>
          <a:p>
            <a:pPr>
              <a:buNone/>
            </a:pPr>
            <a:r>
              <a:rPr lang="lt-LT" sz="3000" dirty="0" smtClean="0"/>
              <a:t>tik joms pačioms.</a:t>
            </a:r>
            <a:endParaRPr lang="lt-LT" sz="3000" dirty="0"/>
          </a:p>
        </p:txBody>
      </p:sp>
      <p:pic>
        <p:nvPicPr>
          <p:cNvPr id="7170" name="Picture 2" descr="Vaizdo rezultatas pagal uÅ¾klausÄ âduck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200524"/>
            <a:ext cx="3990975" cy="26574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2520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600" dirty="0" smtClean="0"/>
              <a:t>	Kiškis iš pradžių buvo šauniausias bėgikas. </a:t>
            </a:r>
            <a:r>
              <a:rPr lang="pl-PL" sz="3600" dirty="0" smtClean="0"/>
              <a:t>Nuolat paliekant j</a:t>
            </a:r>
            <a:r>
              <a:rPr lang="lt-LT" sz="3600" dirty="0" smtClean="0"/>
              <a:t>į</a:t>
            </a:r>
            <a:r>
              <a:rPr lang="pl-PL" sz="3600" dirty="0" smtClean="0"/>
              <a:t> po pamok</a:t>
            </a:r>
            <a:r>
              <a:rPr lang="lt-LT" sz="3600" dirty="0" smtClean="0"/>
              <a:t>ų</a:t>
            </a:r>
            <a:r>
              <a:rPr lang="pl-PL" sz="3600" dirty="0" smtClean="0"/>
              <a:t> plaukioti,</a:t>
            </a:r>
            <a:r>
              <a:rPr lang="lt-LT" sz="3600" dirty="0" smtClean="0"/>
              <a:t> jam pakriko nervų sistema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6146" name="Picture 2" descr="Vaizdo rezultatas pagal uÅ¾klausÄ ârabbit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564904"/>
            <a:ext cx="5688632" cy="393337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4248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200" dirty="0" smtClean="0"/>
              <a:t>Voverė puikiai šokinėjo medžių</a:t>
            </a:r>
          </a:p>
          <a:p>
            <a:pPr>
              <a:buNone/>
            </a:pPr>
            <a:r>
              <a:rPr lang="fi-FI" sz="3200" dirty="0" smtClean="0"/>
              <a:t>virš</a:t>
            </a:r>
            <a:r>
              <a:rPr lang="lt-LT" sz="3200" dirty="0" smtClean="0"/>
              <a:t>ū</a:t>
            </a:r>
            <a:r>
              <a:rPr lang="fi-FI" sz="3200" dirty="0" smtClean="0"/>
              <a:t>n</a:t>
            </a:r>
            <a:r>
              <a:rPr lang="lt-LT" sz="3200" dirty="0" smtClean="0"/>
              <a:t>ė</a:t>
            </a:r>
            <a:r>
              <a:rPr lang="fi-FI" sz="3200" dirty="0" smtClean="0"/>
              <a:t>mis, bet mokytojai mok</a:t>
            </a:r>
            <a:r>
              <a:rPr lang="lt-LT" sz="3200" dirty="0" smtClean="0"/>
              <a:t>ė</a:t>
            </a:r>
            <a:r>
              <a:rPr lang="fi-FI" sz="3200" dirty="0" smtClean="0"/>
              <a:t> j</a:t>
            </a:r>
            <a:r>
              <a:rPr lang="lt-LT" sz="3200" dirty="0" smtClean="0"/>
              <a:t>ą</a:t>
            </a:r>
            <a:r>
              <a:rPr lang="fi-FI" sz="3200" dirty="0" smtClean="0"/>
              <a:t> startuoti</a:t>
            </a:r>
          </a:p>
          <a:p>
            <a:pPr>
              <a:buNone/>
            </a:pPr>
            <a:r>
              <a:rPr lang="lt-LT" sz="3200" dirty="0" smtClean="0"/>
              <a:t>nuo žemės. </a:t>
            </a:r>
          </a:p>
          <a:p>
            <a:pPr>
              <a:buNone/>
            </a:pPr>
            <a:r>
              <a:rPr lang="lt-LT" sz="3200" dirty="0" smtClean="0"/>
              <a:t>Ji neišmoko skraidyti, o</a:t>
            </a:r>
          </a:p>
          <a:p>
            <a:pPr>
              <a:buNone/>
            </a:pPr>
            <a:r>
              <a:rPr lang="lt-LT" sz="3200" dirty="0" smtClean="0"/>
              <a:t>raumenims nusilpus </a:t>
            </a:r>
          </a:p>
          <a:p>
            <a:pPr>
              <a:buNone/>
            </a:pPr>
            <a:r>
              <a:rPr lang="lt-LT" sz="3200" dirty="0" smtClean="0"/>
              <a:t>ir už šoklumą buvo</a:t>
            </a:r>
          </a:p>
          <a:p>
            <a:pPr>
              <a:buNone/>
            </a:pPr>
            <a:r>
              <a:rPr lang="lt-LT" sz="3200" dirty="0" smtClean="0"/>
              <a:t>įvertinta patenkinamai.</a:t>
            </a:r>
            <a:endParaRPr lang="lt-LT" sz="3200" dirty="0"/>
          </a:p>
        </p:txBody>
      </p:sp>
      <p:pic>
        <p:nvPicPr>
          <p:cNvPr id="5122" name="Picture 2" descr="Vaizdo rezultatas pagal uÅ¾klausÄ âvovere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645024"/>
            <a:ext cx="4381500" cy="3028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3196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200" dirty="0" smtClean="0"/>
              <a:t>Erelis buvo probleminis vaikas</a:t>
            </a:r>
          </a:p>
          <a:p>
            <a:pPr>
              <a:buNone/>
            </a:pPr>
            <a:r>
              <a:rPr lang="lt-LT" sz="3200" dirty="0" smtClean="0"/>
              <a:t>– nenustygo vietoje. Todėl jį nuolatos baudė.</a:t>
            </a:r>
          </a:p>
          <a:p>
            <a:pPr>
              <a:buNone/>
            </a:pPr>
            <a:r>
              <a:rPr lang="lt-LT" sz="3200" dirty="0" smtClean="0"/>
              <a:t>Šokinėti medžių viršūnėmis galėjo</a:t>
            </a:r>
          </a:p>
          <a:p>
            <a:pPr>
              <a:buNone/>
            </a:pPr>
            <a:r>
              <a:rPr lang="fi-FI" sz="3200" dirty="0" smtClean="0"/>
              <a:t>geriausiai, bet negal</a:t>
            </a:r>
            <a:r>
              <a:rPr lang="lt-LT" sz="3200" dirty="0" smtClean="0"/>
              <a:t>ė</a:t>
            </a:r>
            <a:r>
              <a:rPr lang="fi-FI" sz="3200" dirty="0" smtClean="0"/>
              <a:t>jo t</a:t>
            </a:r>
            <a:r>
              <a:rPr lang="lt-LT" sz="3200" dirty="0" smtClean="0"/>
              <a:t>o</a:t>
            </a:r>
            <a:r>
              <a:rPr lang="fi-FI" sz="3200" dirty="0" smtClean="0"/>
              <a:t> daryti</a:t>
            </a:r>
            <a:r>
              <a:rPr lang="lt-LT" sz="3200" dirty="0" smtClean="0"/>
              <a:t>,</a:t>
            </a:r>
            <a:r>
              <a:rPr lang="fi-FI" sz="3200" dirty="0" smtClean="0"/>
              <a:t> kaip nor</a:t>
            </a:r>
            <a:r>
              <a:rPr lang="lt-LT" sz="3200" dirty="0" smtClean="0"/>
              <a:t>ė</a:t>
            </a:r>
            <a:r>
              <a:rPr lang="fi-FI" sz="3200" dirty="0" smtClean="0"/>
              <a:t>jo. </a:t>
            </a:r>
            <a:endParaRPr lang="lt-LT" sz="3200" dirty="0"/>
          </a:p>
        </p:txBody>
      </p:sp>
      <p:pic>
        <p:nvPicPr>
          <p:cNvPr id="4098" name="Picture 2" descr="Vaizdo rezultatas pagal uÅ¾klausÄ âerelis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212976"/>
            <a:ext cx="6096000" cy="3429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2404864"/>
          </a:xfrm>
        </p:spPr>
        <p:txBody>
          <a:bodyPr>
            <a:noAutofit/>
          </a:bodyPr>
          <a:lstStyle/>
          <a:p>
            <a:pPr>
              <a:buNone/>
            </a:pPr>
            <a:endParaRPr lang="lt-LT" sz="3400" dirty="0" smtClean="0"/>
          </a:p>
          <a:p>
            <a:pPr>
              <a:buNone/>
            </a:pPr>
            <a:r>
              <a:rPr lang="lt-LT" sz="3400" dirty="0" smtClean="0"/>
              <a:t>Laukinis šuo atsiėmė savo vaiką iš mokyklos, nes mokymo plane nebuvo rausimo ir kasinėjimo pamokų.</a:t>
            </a:r>
            <a:endParaRPr lang="lt-LT" sz="3400" dirty="0"/>
          </a:p>
        </p:txBody>
      </p:sp>
      <p:pic>
        <p:nvPicPr>
          <p:cNvPr id="3074" name="Picture 2" descr="Vaizdo rezultatas pagal uÅ¾klausÄ âlaukinis suo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914650"/>
            <a:ext cx="5715000" cy="39433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229600" cy="4680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600" dirty="0" smtClean="0"/>
              <a:t>		Mokslo metų pabaigoje paaiškėjo, kad mokykloje neliko mokinių. O be mokinių, kaip žinia, nėra ir mokyklos...</a:t>
            </a:r>
          </a:p>
          <a:p>
            <a:pPr>
              <a:buNone/>
            </a:pPr>
            <a:endParaRPr lang="lt-LT" sz="3600" dirty="0"/>
          </a:p>
        </p:txBody>
      </p:sp>
      <p:pic>
        <p:nvPicPr>
          <p:cNvPr id="2052" name="Picture 4" descr="Vaizdo rezultatas pagal uÅ¾klausÄ âno education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852936"/>
            <a:ext cx="3816424" cy="38164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algn="ctr"/>
            <a:r>
              <a:rPr lang="lt-LT" dirty="0" smtClean="0"/>
              <a:t>Todėl atminkite: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686800" cy="5184576"/>
          </a:xfrm>
        </p:spPr>
        <p:txBody>
          <a:bodyPr>
            <a:normAutofit/>
          </a:bodyPr>
          <a:lstStyle/>
          <a:p>
            <a:r>
              <a:rPr lang="lt-LT" sz="3200" dirty="0" smtClean="0"/>
              <a:t>Svarbu atrasti SAVO stipriąsias puses;</a:t>
            </a:r>
          </a:p>
          <a:p>
            <a:r>
              <a:rPr lang="lt-LT" sz="3200" dirty="0" smtClean="0"/>
              <a:t>Svarbu pasitikėti SAVO jėgomis;</a:t>
            </a:r>
          </a:p>
          <a:p>
            <a:r>
              <a:rPr lang="lt-LT" sz="3200" dirty="0" smtClean="0"/>
              <a:t>Svarbu atrasti ir siekti SAVO tikslų.</a:t>
            </a:r>
          </a:p>
          <a:p>
            <a:pPr>
              <a:buNone/>
            </a:pPr>
            <a:endParaRPr lang="lt-LT" sz="3200" dirty="0" smtClean="0"/>
          </a:p>
          <a:p>
            <a:pPr>
              <a:buNone/>
            </a:pPr>
            <a:r>
              <a:rPr lang="lt-LT" sz="3200" dirty="0" smtClean="0"/>
              <a:t>Mokytojas TURI  ir GALI padėti!</a:t>
            </a:r>
          </a:p>
          <a:p>
            <a:pPr>
              <a:buNone/>
            </a:pPr>
            <a:endParaRPr lang="lt-LT" sz="3200" dirty="0" smtClean="0"/>
          </a:p>
          <a:p>
            <a:pPr>
              <a:buNone/>
            </a:pPr>
            <a:r>
              <a:rPr lang="lt-LT" sz="3200" dirty="0" smtClean="0"/>
              <a:t>P.S. Juk ne gyvūnų mokykloje </a:t>
            </a:r>
          </a:p>
          <a:p>
            <a:pPr>
              <a:buNone/>
            </a:pPr>
            <a:r>
              <a:rPr lang="lt-LT" sz="3200" dirty="0" smtClean="0"/>
              <a:t>mokomės...</a:t>
            </a:r>
          </a:p>
        </p:txBody>
      </p:sp>
      <p:pic>
        <p:nvPicPr>
          <p:cNvPr id="1028" name="Picture 4" descr="Vaizdo rezultatas pagal uÅ¾klausÄ âsmagu mokytis paveikslÄliai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789040"/>
            <a:ext cx="2483768" cy="28385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</TotalTime>
  <Words>256</Words>
  <Application>Microsoft Office PowerPoint</Application>
  <PresentationFormat>Demonstracija ekrane (4:3)</PresentationFormat>
  <Paragraphs>55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24</vt:i4>
      </vt:variant>
    </vt:vector>
  </HeadingPairs>
  <TitlesOfParts>
    <vt:vector size="25" baseType="lpstr">
      <vt:lpstr>Flow</vt:lpstr>
      <vt:lpstr>PowerPoint pristatymas</vt:lpstr>
      <vt:lpstr>KĄ MATOTE?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PASITIKRINAME, AR GIRDIME TAI, KO KLAUSOME...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Todėl atminkite: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Aura</dc:creator>
  <cp:lastModifiedBy>Kabinetas_15</cp:lastModifiedBy>
  <cp:revision>8</cp:revision>
  <dcterms:created xsi:type="dcterms:W3CDTF">2018-09-02T16:38:53Z</dcterms:created>
  <dcterms:modified xsi:type="dcterms:W3CDTF">2018-09-03T06:19:25Z</dcterms:modified>
</cp:coreProperties>
</file>