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5524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625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17736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9216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6233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9364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351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874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4892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463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09963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34D7D-457D-459B-B096-5763270CF54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32F46-CA1E-4FD2-A21E-4099AA1E99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3872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Šalutinių sakinių laipsniai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6969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1. Šalutiniai sakiniai su pagrindiniu jungiami </a:t>
            </a:r>
            <a:r>
              <a:rPr lang="lt-LT" u="sng" dirty="0" smtClean="0"/>
              <a:t>tiesiogiai</a:t>
            </a: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Niekas nematė kaip jis grįžo kada po to vėl išėjo kur vėl jis pradingo.</a:t>
            </a:r>
          </a:p>
          <a:p>
            <a:r>
              <a:rPr lang="lt-LT" sz="3600" dirty="0" smtClean="0"/>
              <a:t>Kai žvelgiu į ryto saulę man visuomet atrodo kad pasaulis tampa mielesnis.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155409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2. Šalutiniai sakiniai su pagrindiniu jungiami </a:t>
            </a:r>
            <a:r>
              <a:rPr lang="lt-LT" u="sng" dirty="0" smtClean="0"/>
              <a:t>grandine</a:t>
            </a: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Rašymas yra toks dalykas kuris tampa įdomus kai turi ką pasakyti pasauliui.</a:t>
            </a:r>
          </a:p>
          <a:p>
            <a:r>
              <a:rPr lang="lt-LT" sz="3600" dirty="0" smtClean="0"/>
              <a:t>Jis pagaliau nusprendė kad jam </a:t>
            </a:r>
            <a:r>
              <a:rPr lang="lt-LT" sz="3600" smtClean="0"/>
              <a:t>nebereikia tų </a:t>
            </a:r>
            <a:r>
              <a:rPr lang="lt-LT" sz="3600" dirty="0" smtClean="0"/>
              <a:t>tuščių kalbų kuriomis nepasiūlomas joks problemos sprendimas.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039631431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77</Words>
  <Application>Microsoft Office PowerPoint</Application>
  <PresentationFormat>Plačiaekranė</PresentationFormat>
  <Paragraphs>7</Paragraphs>
  <Slides>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„Office“ tema</vt:lpstr>
      <vt:lpstr>Šalutinių sakinių laipsniai</vt:lpstr>
      <vt:lpstr>1. Šalutiniai sakiniai su pagrindiniu jungiami tiesiogiai.</vt:lpstr>
      <vt:lpstr>2. Šalutiniai sakiniai su pagrindiniu jungiami grandine.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Šalutinių sakinių laipsniai</dc:title>
  <dc:creator>user</dc:creator>
  <cp:lastModifiedBy>user</cp:lastModifiedBy>
  <cp:revision>4</cp:revision>
  <dcterms:created xsi:type="dcterms:W3CDTF">2021-01-06T07:25:41Z</dcterms:created>
  <dcterms:modified xsi:type="dcterms:W3CDTF">2021-04-28T15:14:48Z</dcterms:modified>
</cp:coreProperties>
</file>