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0055-1EDF-44EB-9667-88B6F53E606F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222C0-36FF-4E56-A305-3668F5ED08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51576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0055-1EDF-44EB-9667-88B6F53E606F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222C0-36FF-4E56-A305-3668F5ED08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0695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0055-1EDF-44EB-9667-88B6F53E606F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222C0-36FF-4E56-A305-3668F5ED08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58885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0055-1EDF-44EB-9667-88B6F53E606F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222C0-36FF-4E56-A305-3668F5ED08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1757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0055-1EDF-44EB-9667-88B6F53E606F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222C0-36FF-4E56-A305-3668F5ED08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89292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0055-1EDF-44EB-9667-88B6F53E606F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222C0-36FF-4E56-A305-3668F5ED08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45621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0055-1EDF-44EB-9667-88B6F53E606F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222C0-36FF-4E56-A305-3668F5ED08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88704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0055-1EDF-44EB-9667-88B6F53E606F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222C0-36FF-4E56-A305-3668F5ED08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35437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0055-1EDF-44EB-9667-88B6F53E606F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222C0-36FF-4E56-A305-3668F5ED08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3060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0055-1EDF-44EB-9667-88B6F53E606F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222C0-36FF-4E56-A305-3668F5ED08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88988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0055-1EDF-44EB-9667-88B6F53E606F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222C0-36FF-4E56-A305-3668F5ED08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65411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50055-1EDF-44EB-9667-88B6F53E606F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222C0-36FF-4E56-A305-3668F5ED08C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1286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912" y="356579"/>
            <a:ext cx="10515600" cy="1325563"/>
          </a:xfrm>
        </p:spPr>
        <p:txBody>
          <a:bodyPr/>
          <a:lstStyle/>
          <a:p>
            <a:r>
              <a:rPr lang="lt-LT" dirty="0" smtClean="0"/>
              <a:t>I. Nustatykite šalutinio sakinio rūšį.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1. Šalutinis veiksnio sakinys.</a:t>
            </a:r>
          </a:p>
          <a:p>
            <a:r>
              <a:rPr lang="lt-LT" sz="3600" dirty="0" smtClean="0"/>
              <a:t>2. Šalutinis tarinio sakinys.</a:t>
            </a:r>
          </a:p>
          <a:p>
            <a:r>
              <a:rPr lang="lt-LT" sz="3600" dirty="0" smtClean="0"/>
              <a:t>3. Šalutinis papildinio sakinys.</a:t>
            </a:r>
          </a:p>
          <a:p>
            <a:r>
              <a:rPr lang="lt-LT" sz="3600" dirty="0" smtClean="0"/>
              <a:t>4. Šalutinis pažyminio sakinys.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602365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I. Nustatykite šalutinio sakinio rūšį.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 smtClean="0"/>
              <a:t>1. Mokytojui pasirodė, kad pirmokai jau yra pasiruošę testui.</a:t>
            </a:r>
          </a:p>
          <a:p>
            <a:r>
              <a:rPr lang="lt-LT" sz="3200" dirty="0" smtClean="0"/>
              <a:t>2. Mokytojas buvo įsitikinęs, jog dauguma pirmokų gerai parašys testą.</a:t>
            </a:r>
          </a:p>
          <a:p>
            <a:r>
              <a:rPr lang="lt-LT" sz="3200" dirty="0" smtClean="0"/>
              <a:t>3. Ką pasėsi, tas ir išdygs.</a:t>
            </a:r>
          </a:p>
          <a:p>
            <a:r>
              <a:rPr lang="lt-LT" sz="3200" dirty="0" smtClean="0"/>
              <a:t>4. Testas bus toks nesunkus, kad galėsite </a:t>
            </a:r>
            <a:r>
              <a:rPr lang="lt-LT" sz="3200" dirty="0"/>
              <a:t>j</a:t>
            </a:r>
            <a:r>
              <a:rPr lang="lt-LT" sz="3200" dirty="0" smtClean="0"/>
              <a:t>į nesunkiai įveikti.</a:t>
            </a:r>
          </a:p>
          <a:p>
            <a:r>
              <a:rPr lang="lt-LT" sz="3200" dirty="0" smtClean="0"/>
              <a:t>5. Testas, kurį paruošė mokytojas, bus lengvai įveikiamas.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4374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II. Jums pateikti 5 sakiniai. Tinkamai sudėkite </a:t>
            </a:r>
            <a:r>
              <a:rPr lang="lt-LT" sz="4000" dirty="0"/>
              <a:t>skyrybos ženklus.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1. Paveikslai kurie galėjo dominti tik vaikus jo akyse žėrėjo įvairiomis spalvomis.</a:t>
            </a:r>
          </a:p>
          <a:p>
            <a:r>
              <a:rPr lang="lt-LT" sz="3600" dirty="0" smtClean="0"/>
              <a:t>2. Dangus buvo toks gilus ir mėlynas koks būna tik vasarą.</a:t>
            </a:r>
          </a:p>
          <a:p>
            <a:r>
              <a:rPr lang="lt-LT" sz="3600" dirty="0" smtClean="0"/>
              <a:t>3. Visi kas tik eina pro šalį žvilgčioja į mus.</a:t>
            </a:r>
          </a:p>
          <a:p>
            <a:r>
              <a:rPr lang="lt-LT" sz="3600" dirty="0" smtClean="0"/>
              <a:t>4. Kas save nuolat giria tą likimas dažnai nubaudžia.</a:t>
            </a:r>
          </a:p>
          <a:p>
            <a:r>
              <a:rPr lang="lt-LT" sz="3600" dirty="0" smtClean="0"/>
              <a:t>5. Tai ką tu pasakei aš įsidėsiu į galvą.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494117388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170</Words>
  <Application>Microsoft Office PowerPoint</Application>
  <PresentationFormat>Plačiaekranė</PresentationFormat>
  <Paragraphs>17</Paragraphs>
  <Slides>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„Office“ tema</vt:lpstr>
      <vt:lpstr>I. Nustatykite šalutinio sakinio rūšį.</vt:lpstr>
      <vt:lpstr>I. Nustatykite šalutinio sakinio rūšį.</vt:lpstr>
      <vt:lpstr>II. Jums pateikti 5 sakiniai. Tinkamai sudėkite skyrybos ženklus.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Pasiruošimas testui</dc:title>
  <dc:creator>user</dc:creator>
  <cp:lastModifiedBy>user</cp:lastModifiedBy>
  <cp:revision>3</cp:revision>
  <dcterms:created xsi:type="dcterms:W3CDTF">2020-11-24T10:11:48Z</dcterms:created>
  <dcterms:modified xsi:type="dcterms:W3CDTF">2021-04-28T15:16:42Z</dcterms:modified>
</cp:coreProperties>
</file>