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919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2338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282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5594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184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9021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9221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880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566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80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878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FDF6C-BC0C-45F0-B10F-B2040CD57B6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A85C-C63F-4603-9985-318AA11EE9E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75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Šalutiniai aplinkybių sakiniai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 smtClean="0"/>
          </a:p>
          <a:p>
            <a:pPr algn="r"/>
            <a:r>
              <a:rPr lang="lt-LT" dirty="0" smtClean="0"/>
              <a:t>Pasiruošimas testui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69056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1. Šalutinis vietos aplinkybės sakinys – kur?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u="sng" dirty="0" smtClean="0"/>
              <a:t>Kur </a:t>
            </a:r>
            <a:r>
              <a:rPr lang="lt-LT" sz="3200" u="sng" dirty="0"/>
              <a:t>mūsų nėra</a:t>
            </a:r>
            <a:r>
              <a:rPr lang="lt-LT" sz="3200" dirty="0"/>
              <a:t>, ten upės pienu plaukia.</a:t>
            </a:r>
          </a:p>
          <a:p>
            <a:r>
              <a:rPr lang="lt-LT" sz="3200" dirty="0"/>
              <a:t>Antanukas eina, </a:t>
            </a:r>
            <a:r>
              <a:rPr lang="lt-LT" sz="3200" u="sng" dirty="0"/>
              <a:t>kur sėdi motutė</a:t>
            </a:r>
            <a:r>
              <a:rPr lang="lt-LT" sz="3200" dirty="0"/>
              <a:t>.</a:t>
            </a:r>
          </a:p>
          <a:p>
            <a:r>
              <a:rPr lang="lt-LT" sz="3200" dirty="0"/>
              <a:t>Ten, </a:t>
            </a:r>
            <a:r>
              <a:rPr lang="lt-LT" sz="3200" u="sng" dirty="0"/>
              <a:t>kur šviesa krito į upę</a:t>
            </a:r>
            <a:r>
              <a:rPr lang="lt-LT" sz="3200" dirty="0"/>
              <a:t>, vanduo atrodė rusvas.</a:t>
            </a:r>
          </a:p>
          <a:p>
            <a:endParaRPr lang="lt-LT" sz="3200" dirty="0"/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2803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2. Šalutinis laiko aplinkybės sakinys – kada?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u="sng" dirty="0" smtClean="0"/>
              <a:t>Kai </a:t>
            </a:r>
            <a:r>
              <a:rPr lang="lt-LT" sz="3600" u="sng" dirty="0"/>
              <a:t>sugrįžta žiema</a:t>
            </a:r>
            <a:r>
              <a:rPr lang="lt-LT" sz="3600" dirty="0"/>
              <a:t>, tu stovi prie lango ir lauki pavasario.</a:t>
            </a:r>
          </a:p>
          <a:p>
            <a:r>
              <a:rPr lang="lt-LT" sz="3600" u="sng" dirty="0"/>
              <a:t>Kada išėjau į lauką</a:t>
            </a:r>
            <a:r>
              <a:rPr lang="lt-LT" sz="3600" dirty="0"/>
              <a:t>, pūga jau buvo aprimusi.</a:t>
            </a:r>
          </a:p>
          <a:p>
            <a:r>
              <a:rPr lang="lt-LT" sz="3600" dirty="0"/>
              <a:t>Dabar, </a:t>
            </a:r>
            <a:r>
              <a:rPr lang="lt-LT" sz="3600" u="sng" dirty="0"/>
              <a:t>kai reikia eiti tolyn nuo kelio</a:t>
            </a:r>
            <a:r>
              <a:rPr lang="lt-LT" sz="3600" dirty="0"/>
              <a:t>, jis nebegali net krustelėti.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13307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3. Šalutinis būdo aplinkybės sakinys – kaip?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Berniukas </a:t>
            </a:r>
            <a:r>
              <a:rPr lang="lt-LT" sz="3600" dirty="0"/>
              <a:t>taip išsigando, </a:t>
            </a:r>
            <a:r>
              <a:rPr lang="lt-LT" sz="3600" u="sng" dirty="0"/>
              <a:t>kad net ausys pradėjo kaisti</a:t>
            </a:r>
            <a:r>
              <a:rPr lang="lt-LT" sz="3600" dirty="0"/>
              <a:t>.</a:t>
            </a:r>
          </a:p>
          <a:p>
            <a:r>
              <a:rPr lang="lt-LT" sz="3600" dirty="0"/>
              <a:t>Vėjas taip pūtė, </a:t>
            </a:r>
            <a:r>
              <a:rPr lang="lt-LT" sz="3600" u="sng" dirty="0"/>
              <a:t>jog net stiebas linko</a:t>
            </a:r>
            <a:r>
              <a:rPr lang="lt-LT" sz="3600" dirty="0"/>
              <a:t>.</a:t>
            </a:r>
          </a:p>
          <a:p>
            <a:r>
              <a:rPr lang="lt-LT" sz="3600" dirty="0"/>
              <a:t>Jis padarė, </a:t>
            </a:r>
            <a:r>
              <a:rPr lang="lt-LT" sz="3600" u="sng" dirty="0"/>
              <a:t>kaip jam buvo liepęs brolis</a:t>
            </a:r>
            <a:r>
              <a:rPr lang="lt-LT" sz="3600" dirty="0"/>
              <a:t>.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17169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4. Šalutinis kiekybės aplinkybės sakinys – kiek?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Pagaliau </a:t>
            </a:r>
            <a:r>
              <a:rPr lang="lt-LT" sz="3600" dirty="0"/>
              <a:t>žąsinas tiek įsilinksmino, </a:t>
            </a:r>
            <a:r>
              <a:rPr lang="lt-LT" sz="3600" u="sng" dirty="0"/>
              <a:t>kad išvedė senąją kurapką šokti.</a:t>
            </a:r>
          </a:p>
          <a:p>
            <a:r>
              <a:rPr lang="lt-LT" sz="3600" u="sng" dirty="0"/>
              <a:t>Kiek akys norės</a:t>
            </a:r>
            <a:r>
              <a:rPr lang="lt-LT" sz="3600" dirty="0"/>
              <a:t>, tiek niekas neturės.</a:t>
            </a:r>
          </a:p>
          <a:p>
            <a:r>
              <a:rPr lang="lt-LT" sz="3600" u="sng" dirty="0"/>
              <a:t>Kiek tau teks</a:t>
            </a:r>
            <a:r>
              <a:rPr lang="lt-LT" sz="3600" dirty="0"/>
              <a:t>, tiek ir užteks.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58257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5. Šalutinis priežasties aplinkybės sakinys – kodėl?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dirty="0" smtClean="0"/>
              <a:t>Nesiteisinsiu</a:t>
            </a:r>
            <a:r>
              <a:rPr lang="lt-LT" sz="3600" dirty="0"/>
              <a:t>, </a:t>
            </a:r>
            <a:r>
              <a:rPr lang="lt-LT" sz="3600" u="sng" dirty="0"/>
              <a:t>nes nesijaučiu kaltas</a:t>
            </a:r>
            <a:r>
              <a:rPr lang="lt-LT" sz="3600" dirty="0"/>
              <a:t>.</a:t>
            </a:r>
          </a:p>
          <a:p>
            <a:r>
              <a:rPr lang="lt-LT" sz="3600" u="sng" dirty="0"/>
              <a:t>Kadangi turėjome daug laiko</a:t>
            </a:r>
            <a:r>
              <a:rPr lang="lt-LT" sz="3600" dirty="0"/>
              <a:t>, nutarėme aplankyti miestą.</a:t>
            </a:r>
          </a:p>
          <a:p>
            <a:r>
              <a:rPr lang="lt-LT" sz="3600" dirty="0"/>
              <a:t>Jau artėjo vakaras, </a:t>
            </a:r>
            <a:r>
              <a:rPr lang="lt-LT" sz="3600" u="sng" dirty="0"/>
              <a:t>nes lauke darėsi vis tamsiau</a:t>
            </a:r>
            <a:r>
              <a:rPr lang="lt-LT" sz="3600" dirty="0"/>
              <a:t>.</a:t>
            </a:r>
          </a:p>
          <a:p>
            <a:pPr marL="0" indent="0">
              <a:buNone/>
            </a:pPr>
            <a:endParaRPr lang="lt-LT" sz="36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9742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16195"/>
            <a:ext cx="10515600" cy="1374494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6. Šalutinis tikslo aplinkybės sakinys – kuriuo tikslu? kuriam tikslui?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Berniukas </a:t>
            </a:r>
            <a:r>
              <a:rPr lang="lt-LT" sz="3600" dirty="0"/>
              <a:t>priėjo prie močiutės, </a:t>
            </a:r>
            <a:r>
              <a:rPr lang="lt-LT" sz="3600" u="sng" dirty="0"/>
              <a:t>kad pavedėtų ją iki laiptelių.</a:t>
            </a:r>
          </a:p>
          <a:p>
            <a:r>
              <a:rPr lang="lt-LT" sz="3600" u="sng" dirty="0"/>
              <a:t>Kad geriau būtų matyti prieš saulę</a:t>
            </a:r>
            <a:r>
              <a:rPr lang="lt-LT" sz="3600" dirty="0"/>
              <a:t>, užsidėjome akinius.</a:t>
            </a:r>
          </a:p>
          <a:p>
            <a:r>
              <a:rPr lang="lt-LT" sz="3600" dirty="0"/>
              <a:t>Juk tam ausys duotos, </a:t>
            </a:r>
            <a:r>
              <a:rPr lang="lt-LT" sz="3600" u="sng" dirty="0"/>
              <a:t>kad girdėtume</a:t>
            </a:r>
            <a:r>
              <a:rPr lang="lt-LT" sz="3600" dirty="0"/>
              <a:t>.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897973812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223</Words>
  <Application>Microsoft Office PowerPoint</Application>
  <PresentationFormat>Plačiaekranė</PresentationFormat>
  <Paragraphs>27</Paragraphs>
  <Slides>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„Office“ tema</vt:lpstr>
      <vt:lpstr>Šalutiniai aplinkybių sakiniai</vt:lpstr>
      <vt:lpstr>1. Šalutinis vietos aplinkybės sakinys – kur? </vt:lpstr>
      <vt:lpstr>2. Šalutinis laiko aplinkybės sakinys – kada? </vt:lpstr>
      <vt:lpstr>3. Šalutinis būdo aplinkybės sakinys – kaip? </vt:lpstr>
      <vt:lpstr>4. Šalutinis kiekybės aplinkybės sakinys – kiek? </vt:lpstr>
      <vt:lpstr>5. Šalutinis priežasties aplinkybės sakinys – kodėl?  </vt:lpstr>
      <vt:lpstr> 6. Šalutinis tikslo aplinkybės sakinys – kuriuo tikslu? kuriam tikslui?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Šalutiniai aplinkybių sakiniai</dc:title>
  <dc:creator>user</dc:creator>
  <cp:lastModifiedBy>user</cp:lastModifiedBy>
  <cp:revision>2</cp:revision>
  <dcterms:created xsi:type="dcterms:W3CDTF">2021-01-08T10:58:24Z</dcterms:created>
  <dcterms:modified xsi:type="dcterms:W3CDTF">2021-04-28T15:17:26Z</dcterms:modified>
</cp:coreProperties>
</file>