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0718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06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52139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1922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213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3374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5143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1783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9014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8211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2563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CD8E0-B131-4E68-BD4E-5815DBB6CE5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CB0E9-7DBD-4B8A-88E5-12F78E87361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147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Šalutinių aplinkybių sakinių rūšys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600" dirty="0"/>
              <a:t>1. Šalutinis </a:t>
            </a:r>
            <a:r>
              <a:rPr lang="lt-LT" sz="3600" dirty="0">
                <a:solidFill>
                  <a:srgbClr val="FF0000"/>
                </a:solidFill>
              </a:rPr>
              <a:t>vietos</a:t>
            </a:r>
            <a:r>
              <a:rPr lang="lt-LT" sz="3600" dirty="0"/>
              <a:t> aplinkybės sakinys – </a:t>
            </a:r>
            <a:r>
              <a:rPr lang="lt-LT" sz="3600" dirty="0">
                <a:solidFill>
                  <a:srgbClr val="FF0000"/>
                </a:solidFill>
              </a:rPr>
              <a:t>kur?</a:t>
            </a:r>
          </a:p>
          <a:p>
            <a:r>
              <a:rPr lang="lt-LT" sz="3600" dirty="0"/>
              <a:t>2. Šalutinis </a:t>
            </a:r>
            <a:r>
              <a:rPr lang="lt-LT" sz="3600" dirty="0">
                <a:solidFill>
                  <a:srgbClr val="FF0000"/>
                </a:solidFill>
              </a:rPr>
              <a:t>laiko</a:t>
            </a:r>
            <a:r>
              <a:rPr lang="lt-LT" sz="3600" dirty="0"/>
              <a:t> aplinkybės sakinys – </a:t>
            </a:r>
            <a:r>
              <a:rPr lang="lt-LT" sz="3600" dirty="0">
                <a:solidFill>
                  <a:srgbClr val="FF0000"/>
                </a:solidFill>
              </a:rPr>
              <a:t>kada?</a:t>
            </a:r>
          </a:p>
          <a:p>
            <a:r>
              <a:rPr lang="lt-LT" sz="3600" dirty="0"/>
              <a:t>3. Šalutinis </a:t>
            </a:r>
            <a:r>
              <a:rPr lang="lt-LT" sz="3600" dirty="0">
                <a:solidFill>
                  <a:srgbClr val="FF0000"/>
                </a:solidFill>
              </a:rPr>
              <a:t>būdo</a:t>
            </a:r>
            <a:r>
              <a:rPr lang="lt-LT" sz="3600" dirty="0"/>
              <a:t> aplinkybės sakinys – </a:t>
            </a:r>
            <a:r>
              <a:rPr lang="lt-LT" sz="3600" dirty="0">
                <a:solidFill>
                  <a:srgbClr val="FF0000"/>
                </a:solidFill>
              </a:rPr>
              <a:t>kaip?</a:t>
            </a:r>
          </a:p>
          <a:p>
            <a:r>
              <a:rPr lang="lt-LT" sz="3600" dirty="0"/>
              <a:t>4. Šalutinis </a:t>
            </a:r>
            <a:r>
              <a:rPr lang="lt-LT" sz="3600" dirty="0">
                <a:solidFill>
                  <a:srgbClr val="FF0000"/>
                </a:solidFill>
              </a:rPr>
              <a:t>kiekybė</a:t>
            </a:r>
            <a:r>
              <a:rPr lang="lt-LT" sz="3600" dirty="0"/>
              <a:t>s aplinkybės sakinys – </a:t>
            </a:r>
            <a:r>
              <a:rPr lang="lt-LT" sz="3600" dirty="0">
                <a:solidFill>
                  <a:srgbClr val="FF0000"/>
                </a:solidFill>
              </a:rPr>
              <a:t>kiek?</a:t>
            </a:r>
          </a:p>
          <a:p>
            <a:r>
              <a:rPr lang="lt-LT" sz="3600" dirty="0"/>
              <a:t>5. Šalutinis </a:t>
            </a:r>
            <a:r>
              <a:rPr lang="lt-LT" sz="3600" dirty="0">
                <a:solidFill>
                  <a:srgbClr val="FF0000"/>
                </a:solidFill>
              </a:rPr>
              <a:t>priežasties</a:t>
            </a:r>
            <a:r>
              <a:rPr lang="lt-LT" sz="3600" dirty="0"/>
              <a:t> aplinkybės sakinys – </a:t>
            </a:r>
            <a:r>
              <a:rPr lang="lt-LT" sz="3600" dirty="0">
                <a:solidFill>
                  <a:srgbClr val="FF0000"/>
                </a:solidFill>
              </a:rPr>
              <a:t>kodėl?</a:t>
            </a:r>
            <a:r>
              <a:rPr lang="lt-LT" sz="3600" dirty="0"/>
              <a:t> </a:t>
            </a:r>
          </a:p>
          <a:p>
            <a:r>
              <a:rPr lang="lt-LT" sz="3600" dirty="0"/>
              <a:t>6. Šalutinis </a:t>
            </a:r>
            <a:r>
              <a:rPr lang="lt-LT" sz="3600" dirty="0">
                <a:solidFill>
                  <a:srgbClr val="FF0000"/>
                </a:solidFill>
              </a:rPr>
              <a:t>tikslo</a:t>
            </a:r>
            <a:r>
              <a:rPr lang="lt-LT" sz="3600" dirty="0"/>
              <a:t> aplinkybės sakinys – </a:t>
            </a:r>
            <a:r>
              <a:rPr lang="lt-LT" sz="3600" dirty="0">
                <a:solidFill>
                  <a:srgbClr val="FF0000"/>
                </a:solidFill>
              </a:rPr>
              <a:t>kuriuo tikslu? kuriam tikslui?</a:t>
            </a:r>
          </a:p>
          <a:p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4174188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1. </a:t>
            </a:r>
            <a:r>
              <a:rPr lang="lt-LT" dirty="0" smtClean="0"/>
              <a:t>Nustatykite </a:t>
            </a:r>
            <a:r>
              <a:rPr lang="lt-LT" dirty="0"/>
              <a:t>šalutinio sakinio </a:t>
            </a:r>
            <a:r>
              <a:rPr lang="lt-LT" dirty="0" smtClean="0"/>
              <a:t>rūšį.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Berniukas </a:t>
            </a:r>
            <a:r>
              <a:rPr lang="lt-LT" sz="3200" dirty="0"/>
              <a:t>taip išsigando, kad net ausys pradėjo kaisti.</a:t>
            </a:r>
          </a:p>
          <a:p>
            <a:r>
              <a:rPr lang="lt-LT" sz="3200" dirty="0" smtClean="0"/>
              <a:t>Kur </a:t>
            </a:r>
            <a:r>
              <a:rPr lang="lt-LT" sz="3200" dirty="0"/>
              <a:t>mūsų nėra, ten upės pienu plaukia</a:t>
            </a:r>
            <a:r>
              <a:rPr lang="lt-LT" sz="3200" dirty="0" smtClean="0"/>
              <a:t>.</a:t>
            </a:r>
          </a:p>
          <a:p>
            <a:r>
              <a:rPr lang="lt-LT" sz="3200" dirty="0"/>
              <a:t>Berniukas priėjo prie močiutės, kad pavedėtų ją iki laiptelių.</a:t>
            </a:r>
          </a:p>
          <a:p>
            <a:r>
              <a:rPr lang="lt-LT" sz="3200" dirty="0" smtClean="0"/>
              <a:t>Nesiteisinsiu</a:t>
            </a:r>
            <a:r>
              <a:rPr lang="lt-LT" sz="3200" dirty="0"/>
              <a:t>, nes nesijaučiu kaltas.</a:t>
            </a:r>
          </a:p>
          <a:p>
            <a:r>
              <a:rPr lang="lt-LT" sz="3200" dirty="0" smtClean="0"/>
              <a:t>Pagaliau </a:t>
            </a:r>
            <a:r>
              <a:rPr lang="lt-LT" sz="3200" dirty="0"/>
              <a:t>žąsinas tiek įsilinksmino, kad išvedė senąją kurapką šokti.</a:t>
            </a:r>
          </a:p>
          <a:p>
            <a:r>
              <a:rPr lang="lt-LT" sz="3200" dirty="0" smtClean="0"/>
              <a:t>Kai </a:t>
            </a:r>
            <a:r>
              <a:rPr lang="lt-LT" sz="3200" dirty="0"/>
              <a:t>sugrįžta žiema, tu stovi prie lango ir lauki pavasario.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8078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1. Nustatykite šalutinio sakinio rūšį.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Kada išėjau į lauką, pūga jau buvo aprimusi.</a:t>
            </a:r>
          </a:p>
          <a:p>
            <a:r>
              <a:rPr lang="lt-LT" sz="3200" dirty="0" smtClean="0"/>
              <a:t>Kadangi turėjome daug laiko, nutarėme aplankyti miestą.</a:t>
            </a:r>
          </a:p>
          <a:p>
            <a:r>
              <a:rPr lang="lt-LT" sz="3200" dirty="0" smtClean="0"/>
              <a:t>Vėjas taip pūtė, jog net stiebas linko.</a:t>
            </a:r>
          </a:p>
          <a:p>
            <a:r>
              <a:rPr lang="lt-LT" sz="3200" dirty="0" smtClean="0"/>
              <a:t>Kad geriau būtų matyti prieš saulę, užsidėjome akinius.</a:t>
            </a:r>
          </a:p>
          <a:p>
            <a:r>
              <a:rPr lang="lt-LT" sz="3200" dirty="0" smtClean="0"/>
              <a:t>Antanukas eina, kur sėdi motutė.</a:t>
            </a:r>
          </a:p>
          <a:p>
            <a:r>
              <a:rPr lang="lt-LT" sz="3200" dirty="0" smtClean="0"/>
              <a:t>Kiek akys norės, tiek niekas neturės.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844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1. Nustatykite šalutinio sakinio rūšį.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Kiek tau teks, tiek ir užteks.</a:t>
            </a:r>
          </a:p>
          <a:p>
            <a:r>
              <a:rPr lang="lt-LT" sz="3200" dirty="0" smtClean="0"/>
              <a:t>Juk tam ausys duotos, kad girdėtume.</a:t>
            </a:r>
          </a:p>
          <a:p>
            <a:r>
              <a:rPr lang="lt-LT" sz="3200" dirty="0" smtClean="0"/>
              <a:t>Jau artėjo vakaras, nes lauke darėsi vis tamsiau.</a:t>
            </a:r>
          </a:p>
          <a:p>
            <a:r>
              <a:rPr lang="lt-LT" sz="3200" dirty="0" smtClean="0"/>
              <a:t>Ten, kur šviesa krito į upę, vanduo atrodė rusvas.</a:t>
            </a:r>
          </a:p>
          <a:p>
            <a:r>
              <a:rPr lang="lt-LT" sz="3200" dirty="0" smtClean="0"/>
              <a:t>Dabar, kai reikia eiti tolyn nuo kelio, jis nebegali net krustelėti.</a:t>
            </a:r>
          </a:p>
          <a:p>
            <a:r>
              <a:rPr lang="lt-LT" sz="3200" dirty="0" smtClean="0"/>
              <a:t>Jis padarė, kaip jam buvo liepęs brolis.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5769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2. </a:t>
            </a:r>
            <a:r>
              <a:rPr lang="lt-LT" dirty="0" smtClean="0"/>
              <a:t>Padėkite </a:t>
            </a:r>
            <a:r>
              <a:rPr lang="lt-LT" dirty="0"/>
              <a:t>skyrybos </a:t>
            </a:r>
            <a:r>
              <a:rPr lang="lt-LT" dirty="0" smtClean="0"/>
              <a:t>ženklus.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478422"/>
            <a:ext cx="10515600" cy="5076201"/>
          </a:xfrm>
        </p:spPr>
        <p:txBody>
          <a:bodyPr>
            <a:normAutofit/>
          </a:bodyPr>
          <a:lstStyle/>
          <a:p>
            <a:r>
              <a:rPr lang="lt-LT" sz="3200" dirty="0"/>
              <a:t>Pasaulyje kuriame anksčiau gyvenai žmonės elgiasi taip kaip elgtis jiems yra lengviau bei patogiau.</a:t>
            </a:r>
          </a:p>
          <a:p>
            <a:r>
              <a:rPr lang="lt-LT" sz="3200" dirty="0"/>
              <a:t>Jam pagailo kad žmogus toks pavargęs kad jo kojos pailsusios ir kad jis alkanas.</a:t>
            </a:r>
          </a:p>
          <a:p>
            <a:r>
              <a:rPr lang="lt-LT" sz="3200" dirty="0"/>
              <a:t>Nors vilkė gerai vilkiuką maitino bet labiausiai jis mėgo mane nes matyt vilkas tegali vieną žmogų mylėti.</a:t>
            </a:r>
          </a:p>
          <a:p>
            <a:r>
              <a:rPr lang="lt-LT" sz="3200" dirty="0"/>
              <a:t>Visi prapliupo juoktis o jis dairėsi nesusigaudydamas kas atsitiko o kai suprato jau buvo per vėlu.</a:t>
            </a:r>
          </a:p>
          <a:p>
            <a:r>
              <a:rPr lang="lt-LT" sz="3200" dirty="0"/>
              <a:t>Jai patiko kad brolis nervinasi prie namų darbų ir kad jam nepavyksta atlikti užduočių.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25563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2. Padėkite skyrybos ženklus.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486968"/>
            <a:ext cx="10515600" cy="5024927"/>
          </a:xfrm>
        </p:spPr>
        <p:txBody>
          <a:bodyPr>
            <a:normAutofit/>
          </a:bodyPr>
          <a:lstStyle/>
          <a:p>
            <a:r>
              <a:rPr lang="lt-LT" sz="3200" dirty="0"/>
              <a:t>Kas bus kai tie kurie linki jai blogo ims kenkti ne tik žodžiais bet ir darbais.</a:t>
            </a:r>
          </a:p>
          <a:p>
            <a:r>
              <a:rPr lang="lt-LT" sz="3200" dirty="0"/>
              <a:t>Kai visiškai sutemo ir kai už kelių žingsnių jau nebebuvo nieko matyti išlindau iš pastogės ir nuėjau į namus.</a:t>
            </a:r>
          </a:p>
          <a:p>
            <a:r>
              <a:rPr lang="lt-LT" sz="3200" dirty="0"/>
              <a:t>Vyras žvilgtelėjo į sodo pusę ir pamatė jog aukštasis uosis kuris augo už tvoros tapo kažkoks sukrypęs.</a:t>
            </a:r>
          </a:p>
          <a:p>
            <a:r>
              <a:rPr lang="lt-LT" sz="3200" dirty="0"/>
              <a:t>Sesuo buvo įsitikinusi kad šuo tikrai surastų akinius jei žinotų kaip jie atrodo.</a:t>
            </a:r>
          </a:p>
          <a:p>
            <a:r>
              <a:rPr lang="lt-LT" sz="3200" dirty="0"/>
              <a:t>Kai atvyksi visi pagalvosime ką daryti</a:t>
            </a:r>
            <a:r>
              <a:rPr lang="lt-LT" sz="3200" dirty="0" smtClean="0"/>
              <a:t>.</a:t>
            </a:r>
            <a:r>
              <a:rPr lang="lt-LT" sz="3200" dirty="0"/>
              <a:t> 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2316157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424</Words>
  <Application>Microsoft Office PowerPoint</Application>
  <PresentationFormat>Plačiaekranė</PresentationFormat>
  <Paragraphs>43</Paragraphs>
  <Slides>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„Office“ tema</vt:lpstr>
      <vt:lpstr>Šalutinių aplinkybių sakinių rūšys</vt:lpstr>
      <vt:lpstr>1. Nustatykite šalutinio sakinio rūšį.</vt:lpstr>
      <vt:lpstr>1. Nustatykite šalutinio sakinio rūšį.</vt:lpstr>
      <vt:lpstr>1. Nustatykite šalutinio sakinio rūšį.</vt:lpstr>
      <vt:lpstr>2. Padėkite skyrybos ženklus.</vt:lpstr>
      <vt:lpstr>2. Padėkite skyrybos ženklus.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Pasiruošimas testui</dc:title>
  <dc:creator>user</dc:creator>
  <cp:lastModifiedBy>user</cp:lastModifiedBy>
  <cp:revision>8</cp:revision>
  <dcterms:created xsi:type="dcterms:W3CDTF">2021-01-08T11:01:21Z</dcterms:created>
  <dcterms:modified xsi:type="dcterms:W3CDTF">2021-04-28T15:15:53Z</dcterms:modified>
</cp:coreProperties>
</file>