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ruošinio paantraštės stiliui keisti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2021-04-16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2021-04-16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2021-04-16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2021-04-16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2021-04-16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2021-04-16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2021-04-16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2021-04-16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2021-04-16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2021-04-16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2021-04-16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56D04-A3C8-49D4-B877-B45534FE3A10}" type="datetimeFigureOut">
              <a:rPr lang="lt-LT" smtClean="0"/>
              <a:t>2021-04-16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lt-LT" b="1" dirty="0"/>
              <a:t>Ž</a:t>
            </a:r>
            <a:r>
              <a:rPr lang="lt-LT" b="1" dirty="0" smtClean="0"/>
              <a:t>ygis</a:t>
            </a:r>
            <a:r>
              <a:rPr lang="lt-LT" b="1" dirty="0" smtClean="0"/>
              <a:t> „Laisvės keliais“</a:t>
            </a:r>
            <a:br>
              <a:rPr lang="lt-LT" b="1" dirty="0" smtClean="0"/>
            </a:br>
            <a:r>
              <a:rPr lang="lt-LT" b="1" dirty="0" smtClean="0"/>
              <a:t>(projektas „Literatūrinė Lietuva“)</a:t>
            </a:r>
            <a:endParaRPr lang="lt-LT" b="1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251520" y="4005064"/>
            <a:ext cx="8712968" cy="1752600"/>
          </a:xfrm>
        </p:spPr>
        <p:txBody>
          <a:bodyPr>
            <a:noAutofit/>
          </a:bodyPr>
          <a:lstStyle/>
          <a:p>
            <a:pPr algn="l"/>
            <a:r>
              <a:rPr lang="lt-LT" sz="1800" b="1" i="1" dirty="0" smtClean="0">
                <a:solidFill>
                  <a:schemeClr val="tx1"/>
                </a:solidFill>
              </a:rPr>
              <a:t>Projekto autoriai- </a:t>
            </a:r>
            <a:r>
              <a:rPr lang="lt-LT" sz="1800" b="1" i="1" dirty="0" err="1" smtClean="0">
                <a:solidFill>
                  <a:schemeClr val="tx1"/>
                </a:solidFill>
              </a:rPr>
              <a:t>IVg</a:t>
            </a:r>
            <a:r>
              <a:rPr lang="lt-LT" sz="1800" b="1" i="1" dirty="0" smtClean="0">
                <a:solidFill>
                  <a:schemeClr val="tx1"/>
                </a:solidFill>
              </a:rPr>
              <a:t> kl. moksleiviai </a:t>
            </a:r>
            <a:r>
              <a:rPr lang="lt-LT" sz="1800" b="1" i="1" dirty="0" smtClean="0">
                <a:solidFill>
                  <a:schemeClr val="tx1"/>
                </a:solidFill>
              </a:rPr>
              <a:t> </a:t>
            </a:r>
            <a:r>
              <a:rPr lang="lt-LT" sz="1800" b="1" i="1" dirty="0" smtClean="0">
                <a:solidFill>
                  <a:schemeClr val="tx1"/>
                </a:solidFill>
              </a:rPr>
              <a:t>Antanas </a:t>
            </a:r>
            <a:r>
              <a:rPr lang="lt-LT" sz="1800" b="1" i="1" dirty="0" err="1" smtClean="0">
                <a:solidFill>
                  <a:schemeClr val="tx1"/>
                </a:solidFill>
              </a:rPr>
              <a:t>Klapatauskis</a:t>
            </a:r>
            <a:r>
              <a:rPr lang="lt-LT" sz="1800" b="1" i="1" dirty="0" smtClean="0">
                <a:solidFill>
                  <a:schemeClr val="tx1"/>
                </a:solidFill>
              </a:rPr>
              <a:t>, Modestas </a:t>
            </a:r>
            <a:r>
              <a:rPr lang="lt-LT" sz="1800" b="1" i="1" dirty="0" err="1" smtClean="0">
                <a:solidFill>
                  <a:schemeClr val="tx1"/>
                </a:solidFill>
              </a:rPr>
              <a:t>Vedeikis</a:t>
            </a:r>
            <a:r>
              <a:rPr lang="lt-LT" sz="1800" b="1" i="1" dirty="0" smtClean="0">
                <a:solidFill>
                  <a:schemeClr val="tx1"/>
                </a:solidFill>
              </a:rPr>
              <a:t>, Justas Čėsna, Rapolas </a:t>
            </a:r>
            <a:r>
              <a:rPr lang="lt-LT" sz="1800" b="1" i="1" dirty="0" err="1" smtClean="0">
                <a:solidFill>
                  <a:schemeClr val="tx1"/>
                </a:solidFill>
              </a:rPr>
              <a:t>Siautilas</a:t>
            </a:r>
            <a:r>
              <a:rPr lang="lt-LT" sz="1800" b="1" i="1" dirty="0" smtClean="0">
                <a:solidFill>
                  <a:schemeClr val="tx1"/>
                </a:solidFill>
              </a:rPr>
              <a:t>, Henrikas </a:t>
            </a:r>
            <a:r>
              <a:rPr lang="lt-LT" sz="1800" b="1" i="1" dirty="0" smtClean="0">
                <a:solidFill>
                  <a:schemeClr val="tx1"/>
                </a:solidFill>
              </a:rPr>
              <a:t>Girdvainis</a:t>
            </a:r>
          </a:p>
          <a:p>
            <a:pPr algn="l"/>
            <a:r>
              <a:rPr lang="lt-LT" sz="1800" b="1" i="1" dirty="0" smtClean="0">
                <a:solidFill>
                  <a:schemeClr val="tx1"/>
                </a:solidFill>
              </a:rPr>
              <a:t>Integruota kūno kultūros ir lietuvių kalbos ir literatūros dalykų veikla. Konsultavo mokytojai Vilma </a:t>
            </a:r>
            <a:r>
              <a:rPr lang="lt-LT" sz="1800" b="1" i="1" dirty="0" err="1" smtClean="0">
                <a:solidFill>
                  <a:schemeClr val="tx1"/>
                </a:solidFill>
              </a:rPr>
              <a:t>Šimkuvienė</a:t>
            </a:r>
            <a:r>
              <a:rPr lang="lt-LT" sz="1800" b="1" i="1" dirty="0" smtClean="0">
                <a:solidFill>
                  <a:schemeClr val="tx1"/>
                </a:solidFill>
              </a:rPr>
              <a:t> (kūno kultūros mokytoja) ir Petras Gedvilas (lietuvių kalbos ir literatūros mokytojas)</a:t>
            </a:r>
          </a:p>
          <a:p>
            <a:r>
              <a:rPr lang="lt-LT" sz="1800" b="1" i="1" dirty="0">
                <a:solidFill>
                  <a:schemeClr val="tx1"/>
                </a:solidFill>
              </a:rPr>
              <a:t> </a:t>
            </a:r>
            <a:r>
              <a:rPr lang="lt-LT" sz="1800" b="1" i="1" dirty="0" err="1" smtClean="0">
                <a:solidFill>
                  <a:schemeClr val="tx1"/>
                </a:solidFill>
              </a:rPr>
              <a:t>Kaltinėnai</a:t>
            </a:r>
            <a:r>
              <a:rPr lang="lt-LT" sz="1800" b="1" i="1" dirty="0" smtClean="0">
                <a:solidFill>
                  <a:schemeClr val="tx1"/>
                </a:solidFill>
              </a:rPr>
              <a:t>, 2021 m.</a:t>
            </a:r>
            <a:endParaRPr lang="lt-LT" sz="1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15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lt-LT" b="1" dirty="0"/>
              <a:t>Pagramančio regioniniame parke atidengtas partizanų bunkeris</a:t>
            </a:r>
            <a:br>
              <a:rPr lang="lt-LT" b="1" dirty="0"/>
            </a:b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916832"/>
            <a:ext cx="2378184" cy="2932136"/>
          </a:xfr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26836"/>
            <a:ext cx="2904448" cy="2014302"/>
          </a:xfrm>
          <a:prstGeom prst="rect">
            <a:avLst/>
          </a:prstGeom>
        </p:spPr>
      </p:pic>
      <p:pic>
        <p:nvPicPr>
          <p:cNvPr id="1026" name="Picture 2" descr="C:\Users\Fainuolis\Desktop\Naujas aplankas (2)\164989695_272515147796650_8394621818163321238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16832"/>
            <a:ext cx="1872208" cy="249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Fainuolis\Desktop\Naujas aplankas (2)\174004667_745469786333499_7376207694518515906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16" y="3980357"/>
            <a:ext cx="2110919" cy="281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Fainuolis\Desktop\Naujas aplankas (2)\165707486_808994183025826_7726002217537850135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456" y="4527705"/>
            <a:ext cx="1703120" cy="227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51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3200" b="1" dirty="0"/>
              <a:t>Kryžius šioje vietoje užkastų nežinomų partizanų </a:t>
            </a:r>
            <a:r>
              <a:rPr lang="lt-LT" sz="3200" b="1" dirty="0" smtClean="0"/>
              <a:t>atminimui. </a:t>
            </a:r>
            <a:r>
              <a:rPr lang="lt-LT" sz="3200" b="1" dirty="0"/>
              <a:t>Paminklas ir kryžius šioje vietoje užkastų  1945–1957 m. Šilalės apylinkėse žuvusių partizanų </a:t>
            </a:r>
            <a:r>
              <a:rPr lang="lt-LT" sz="3200" b="1" dirty="0" smtClean="0"/>
              <a:t>atminimui</a:t>
            </a:r>
            <a:endParaRPr lang="lt-LT" sz="3200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84984"/>
            <a:ext cx="1841252" cy="2455003"/>
          </a:xfrm>
        </p:spPr>
      </p:pic>
      <p:pic>
        <p:nvPicPr>
          <p:cNvPr id="2050" name="Picture 2" descr="C:\Users\Fainuolis\Desktop\Naujas aplankas (2)\174024282_826252401308880_2488894546045387039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68959"/>
            <a:ext cx="3672408" cy="275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ainuolis\Desktop\Naujas aplankas (2)\173810476_4219289491423848_7160847398577599924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641" y="3093885"/>
            <a:ext cx="2562592" cy="341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78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t-LT" sz="3200" dirty="0"/>
              <a:t>Paminklas </a:t>
            </a:r>
            <a:r>
              <a:rPr lang="lt-LT" sz="3200" dirty="0" smtClean="0"/>
              <a:t>žuvusiems kautynėse </a:t>
            </a:r>
            <a:r>
              <a:rPr lang="lt-LT" sz="3200" dirty="0"/>
              <a:t>su </a:t>
            </a:r>
            <a:r>
              <a:rPr lang="lt-LT" sz="3200" dirty="0" err="1"/>
              <a:t>Kaltinėnų</a:t>
            </a:r>
            <a:r>
              <a:rPr lang="lt-LT" sz="3200" dirty="0"/>
              <a:t> </a:t>
            </a:r>
            <a:r>
              <a:rPr lang="lt-LT" sz="3200" dirty="0" smtClean="0"/>
              <a:t>stribais. </a:t>
            </a:r>
            <a:r>
              <a:rPr lang="lt-LT" sz="3200" dirty="0"/>
              <a:t>1948 m. spalio 17 d. žuvusio Kęstučio apygardos Aukuro rinktinės Marso rajono </a:t>
            </a:r>
            <a:r>
              <a:rPr lang="lt-LT" sz="3200" dirty="0" err="1"/>
              <a:t>Lūkšto</a:t>
            </a:r>
            <a:r>
              <a:rPr lang="lt-LT" sz="3200" dirty="0"/>
              <a:t> būrio partizano Vytauto Astrausko–Linksmučio atminimui.</a:t>
            </a:r>
          </a:p>
        </p:txBody>
      </p:sp>
      <p:pic>
        <p:nvPicPr>
          <p:cNvPr id="3074" name="Picture 2" descr="C:\Users\Fainuolis\Desktop\Naujas aplankas (2)\174280001_449098429716467_8116693339463551154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92896"/>
            <a:ext cx="2952327" cy="393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3200" b="1" dirty="0" err="1"/>
              <a:t>Kryžkalnis</a:t>
            </a:r>
            <a:r>
              <a:rPr lang="lt-LT" sz="3200" b="1" dirty="0"/>
              <a:t>. Partizanų </a:t>
            </a:r>
            <a:r>
              <a:rPr lang="lt-LT" sz="3200" b="1" dirty="0" smtClean="0"/>
              <a:t>koplyčia</a:t>
            </a:r>
            <a:br>
              <a:rPr lang="lt-LT" sz="3200" b="1" dirty="0" smtClean="0"/>
            </a:br>
            <a:r>
              <a:rPr lang="lt-LT" sz="2800" b="1" dirty="0"/>
              <a:t>Partizanų </a:t>
            </a:r>
            <a:r>
              <a:rPr lang="lt-LT" sz="2800" b="1" dirty="0" smtClean="0"/>
              <a:t>memorialas</a:t>
            </a:r>
            <a:r>
              <a:rPr lang="lt-LT" sz="3200" b="1" dirty="0"/>
              <a:t/>
            </a:r>
            <a:br>
              <a:rPr lang="lt-LT" sz="3200" b="1" dirty="0"/>
            </a:br>
            <a:endParaRPr lang="lt-LT" sz="3200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41" y="1700808"/>
            <a:ext cx="3487338" cy="4649786"/>
          </a:xfrm>
        </p:spPr>
      </p:pic>
      <p:pic>
        <p:nvPicPr>
          <p:cNvPr id="4098" name="Picture 2" descr="C:\Users\Fainuolis\Desktop\Naujas aplankas (2)\172620635_1344837875884992_5126691970981704507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44824"/>
            <a:ext cx="3466680" cy="46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14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 err="1"/>
              <a:t>Lopaičių</a:t>
            </a:r>
            <a:r>
              <a:rPr lang="lt-LT" b="1" dirty="0"/>
              <a:t> piliakalnis</a:t>
            </a:r>
            <a:br>
              <a:rPr lang="lt-LT" b="1" dirty="0"/>
            </a:b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4248472" cy="3186351"/>
          </a:xfrm>
        </p:spPr>
      </p:pic>
      <p:pic>
        <p:nvPicPr>
          <p:cNvPr id="5122" name="Picture 2" descr="C:\Users\Fainuolis\Desktop\Naujas aplankas (2)\173731987_480585453138334_15015267603601670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586" y="2924944"/>
            <a:ext cx="4328373" cy="324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31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dirty="0" err="1" smtClean="0"/>
              <a:t>Palūksčio</a:t>
            </a:r>
            <a:r>
              <a:rPr lang="lt-LT" sz="3200" dirty="0" smtClean="0"/>
              <a:t> </a:t>
            </a:r>
            <a:r>
              <a:rPr lang="lt-LT" sz="3200" dirty="0" smtClean="0"/>
              <a:t>kaimas. </a:t>
            </a:r>
            <a:r>
              <a:rPr lang="lt-LT" sz="3200" dirty="0" smtClean="0"/>
              <a:t>Paminklas partizanams </a:t>
            </a:r>
            <a:r>
              <a:rPr lang="lt-LT" sz="3200" dirty="0"/>
              <a:t>atminti</a:t>
            </a: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72816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10425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dirty="0" smtClean="0"/>
              <a:t>Varniai. Žemaičių vyskupystės </a:t>
            </a:r>
            <a:r>
              <a:rPr lang="lt-LT" sz="3200" dirty="0" smtClean="0"/>
              <a:t>muziejus</a:t>
            </a:r>
            <a:endParaRPr lang="lt-LT" sz="3200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556792"/>
            <a:ext cx="3672408" cy="4896544"/>
          </a:xfrm>
        </p:spPr>
      </p:pic>
    </p:spTree>
    <p:extLst>
      <p:ext uri="{BB962C8B-B14F-4D97-AF65-F5344CB8AC3E}">
        <p14:creationId xmlns:p14="http://schemas.microsoft.com/office/powerpoint/2010/main" val="1398838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dirty="0" err="1" smtClean="0"/>
              <a:t>Kareiviškė</a:t>
            </a:r>
            <a:endParaRPr lang="lt-LT" sz="3200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20888"/>
            <a:ext cx="3903142" cy="2929025"/>
          </a:xfrm>
        </p:spPr>
      </p:pic>
      <p:pic>
        <p:nvPicPr>
          <p:cNvPr id="6146" name="Picture 2" descr="C:\Users\Fainuolis\Desktop\Naujas aplankas (2)\172551853_193467489079521_416758916272190992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40"/>
            <a:ext cx="3367386" cy="448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448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127</Words>
  <Application>Microsoft Office PowerPoint</Application>
  <PresentationFormat>Demonstracija ekrane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tema</vt:lpstr>
      <vt:lpstr>Žygis „Laisvės keliais“ (projektas „Literatūrinė Lietuva“)</vt:lpstr>
      <vt:lpstr>Pagramančio regioniniame parke atidengtas partizanų bunkeris </vt:lpstr>
      <vt:lpstr>Kryžius šioje vietoje užkastų nežinomų partizanų atminimui. Paminklas ir kryžius šioje vietoje užkastų  1945–1957 m. Šilalės apylinkėse žuvusių partizanų atminimui</vt:lpstr>
      <vt:lpstr>Paminklas žuvusiems kautynėse su Kaltinėnų stribais. 1948 m. spalio 17 d. žuvusio Kęstučio apygardos Aukuro rinktinės Marso rajono Lūkšto būrio partizano Vytauto Astrausko–Linksmučio atminimui.</vt:lpstr>
      <vt:lpstr>Kryžkalnis. Partizanų koplyčia Partizanų memorialas </vt:lpstr>
      <vt:lpstr>Lopaičių piliakalnis </vt:lpstr>
      <vt:lpstr>Palūksčio kaimas. Paminklas partizanams atminti</vt:lpstr>
      <vt:lpstr>Varniai. Žemaičių vyskupystės muziejus</vt:lpstr>
      <vt:lpstr>Kareiviškė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Aplankytos partizanų vietos</dc:title>
  <dc:creator>Fainuolis</dc:creator>
  <cp:lastModifiedBy>Petras Gedvilas</cp:lastModifiedBy>
  <cp:revision>8</cp:revision>
  <dcterms:created xsi:type="dcterms:W3CDTF">2021-04-16T06:26:03Z</dcterms:created>
  <dcterms:modified xsi:type="dcterms:W3CDTF">2021-04-16T15:22:27Z</dcterms:modified>
</cp:coreProperties>
</file>