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4" r:id="rId8"/>
    <p:sldId id="263" r:id="rId9"/>
    <p:sldId id="262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1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9FB17-558E-4658-AB2E-2ECC4A6D0885}" type="datetimeFigureOut">
              <a:rPr lang="lt-LT" smtClean="0"/>
              <a:t>2014.11.18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08C1B-2AEC-4C26-98DB-5DC5509AEED0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Ieva\Desktop\rmo0109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934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-1620688" y="5301208"/>
            <a:ext cx="7772400" cy="1857449"/>
          </a:xfrm>
        </p:spPr>
        <p:txBody>
          <a:bodyPr>
            <a:normAutofit/>
          </a:bodyPr>
          <a:lstStyle/>
          <a:p>
            <a:r>
              <a:rPr lang="lt-LT" sz="6600" b="1" dirty="0" smtClean="0">
                <a:solidFill>
                  <a:srgbClr val="FF0000"/>
                </a:solidFill>
              </a:rPr>
              <a:t>Reportažas</a:t>
            </a:r>
            <a:endParaRPr lang="lt-LT" sz="6600" b="1" dirty="0">
              <a:solidFill>
                <a:srgbClr val="FF0000"/>
              </a:solidFill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Kas yra reportažas, kur esate girdėję, matę  reportažų?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122" name="Picture 2" descr="C:\Users\Ieva\Desktop\svarbiausi-2011-uju-ivykiai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6288787" cy="3309888"/>
          </a:xfrm>
          <a:prstGeom prst="rect">
            <a:avLst/>
          </a:prstGeom>
          <a:noFill/>
        </p:spPr>
      </p:pic>
      <p:pic>
        <p:nvPicPr>
          <p:cNvPr id="5123" name="Picture 3" descr="C:\Users\Ieva\Desktop\Eismo-įvykiai-neretai-ne-tik-baigiasi-sudaužytais-automobiliais-bet-ir-pareikalauja-žmonių-gyvybių.-J.Markevičiaus-nuotr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545632"/>
            <a:ext cx="4932040" cy="3312368"/>
          </a:xfrm>
          <a:prstGeom prst="rect">
            <a:avLst/>
          </a:prstGeom>
          <a:noFill/>
        </p:spPr>
      </p:pic>
      <p:pic>
        <p:nvPicPr>
          <p:cNvPr id="5124" name="Picture 4" descr="C:\Users\Ieva\Desktop\varzybu-akimirka-4f5e62526182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121" y="4194051"/>
            <a:ext cx="3991839" cy="2663949"/>
          </a:xfrm>
          <a:prstGeom prst="rect">
            <a:avLst/>
          </a:prstGeom>
          <a:noFill/>
        </p:spPr>
      </p:pic>
      <p:pic>
        <p:nvPicPr>
          <p:cNvPr id="5125" name="Picture 5" descr="C:\Users\Ieva\Desktop\downloa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1552" y="1556792"/>
            <a:ext cx="4032448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 descr="C:\Users\Ieva\Desktop\P1210622.JPG"/>
          <p:cNvPicPr>
            <a:picLocks noChangeAspect="1" noChangeArrowheads="1"/>
          </p:cNvPicPr>
          <p:nvPr/>
        </p:nvPicPr>
        <p:blipFill>
          <a:blip r:embed="rId2" cstate="print"/>
          <a:srcRect t="14441" b="59841"/>
          <a:stretch>
            <a:fillRect/>
          </a:stretch>
        </p:blipFill>
        <p:spPr bwMode="auto">
          <a:xfrm>
            <a:off x="1" y="1052736"/>
            <a:ext cx="9144000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Reportažo pvz.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Kuriame reportažą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2050" name="Picture 2" descr="C:\Users\Ieva\Desktop\P1210620.JPG"/>
          <p:cNvPicPr>
            <a:picLocks noChangeAspect="1" noChangeArrowheads="1"/>
          </p:cNvPicPr>
          <p:nvPr/>
        </p:nvPicPr>
        <p:blipFill>
          <a:blip r:embed="rId2" cstate="print"/>
          <a:srcRect t="12825" b="29159"/>
          <a:stretch>
            <a:fillRect/>
          </a:stretch>
        </p:blipFill>
        <p:spPr bwMode="auto">
          <a:xfrm>
            <a:off x="0" y="0"/>
            <a:ext cx="9144000" cy="6840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075" name="Picture 3" descr="C:\Users\Ieva\Desktop\P1210621.JPG"/>
          <p:cNvPicPr>
            <a:picLocks noChangeAspect="1" noChangeArrowheads="1"/>
          </p:cNvPicPr>
          <p:nvPr/>
        </p:nvPicPr>
        <p:blipFill>
          <a:blip r:embed="rId2" cstate="print"/>
          <a:srcRect t="26713" b="118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Reportažas apie mokyklą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A. Valgykla</a:t>
            </a:r>
          </a:p>
          <a:p>
            <a:r>
              <a:rPr lang="lt-LT" dirty="0" smtClean="0"/>
              <a:t>B. Skaitykla –biblioteka</a:t>
            </a:r>
          </a:p>
          <a:p>
            <a:r>
              <a:rPr lang="lt-LT" dirty="0" smtClean="0"/>
              <a:t>C. Medicinos seselės kabinetas</a:t>
            </a:r>
          </a:p>
          <a:p>
            <a:r>
              <a:rPr lang="lt-LT" dirty="0" smtClean="0"/>
              <a:t>D. Sporto salė</a:t>
            </a:r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Reportažo pradžia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600200"/>
            <a:ext cx="8820472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sz="6600" dirty="0" smtClean="0"/>
              <a:t>Laikas, </a:t>
            </a:r>
          </a:p>
          <a:p>
            <a:pPr>
              <a:buNone/>
            </a:pPr>
            <a:r>
              <a:rPr lang="lt-LT" sz="3600" dirty="0" smtClean="0"/>
              <a:t>(prieš pamokas, ilgoji pertrauka, po pamokų...)</a:t>
            </a:r>
          </a:p>
          <a:p>
            <a:pPr>
              <a:buNone/>
            </a:pPr>
            <a:r>
              <a:rPr lang="lt-LT" sz="6600" dirty="0" smtClean="0"/>
              <a:t>Vieta</a:t>
            </a:r>
          </a:p>
          <a:p>
            <a:pPr>
              <a:buNone/>
            </a:pPr>
            <a:r>
              <a:rPr lang="lt-LT" sz="6600" dirty="0" smtClean="0"/>
              <a:t>Tikslas</a:t>
            </a:r>
          </a:p>
          <a:p>
            <a:pPr>
              <a:buNone/>
            </a:pPr>
            <a:r>
              <a:rPr lang="lt-LT" sz="4200" dirty="0" smtClean="0"/>
              <a:t>(Pasakyti ką nors intriguojančio, pareklamuoti, nušviesti įvykius, iškelti baisią paslaptį...)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Mūsų reportažas  apie mokyklą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0" y="1340768"/>
          <a:ext cx="91440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748849">
                <a:tc>
                  <a:txBody>
                    <a:bodyPr/>
                    <a:lstStyle/>
                    <a:p>
                      <a:r>
                        <a:rPr lang="lt-LT" sz="3600" dirty="0" smtClean="0"/>
                        <a:t>Įvykiai</a:t>
                      </a:r>
                      <a:endParaRPr lang="lt-L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600" dirty="0" smtClean="0"/>
                        <a:t>Pastabos, pastebėjimai, detalės</a:t>
                      </a:r>
                      <a:endParaRPr lang="lt-LT" sz="3600" dirty="0"/>
                    </a:p>
                  </a:txBody>
                  <a:tcPr/>
                </a:tc>
              </a:tr>
              <a:tr h="748849">
                <a:tc>
                  <a:txBody>
                    <a:bodyPr/>
                    <a:lstStyle/>
                    <a:p>
                      <a:r>
                        <a:rPr lang="lt-LT" sz="5400" dirty="0" smtClean="0"/>
                        <a:t>1.</a:t>
                      </a:r>
                      <a:endParaRPr lang="lt-LT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  <a:tr h="748849">
                <a:tc>
                  <a:txBody>
                    <a:bodyPr/>
                    <a:lstStyle/>
                    <a:p>
                      <a:r>
                        <a:rPr lang="lt-LT" sz="5400" dirty="0" smtClean="0"/>
                        <a:t>2.</a:t>
                      </a:r>
                      <a:endParaRPr lang="lt-LT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748849">
                <a:tc>
                  <a:txBody>
                    <a:bodyPr/>
                    <a:lstStyle/>
                    <a:p>
                      <a:r>
                        <a:rPr lang="lt-LT" sz="5400" dirty="0" smtClean="0"/>
                        <a:t>3.</a:t>
                      </a:r>
                      <a:endParaRPr lang="lt-LT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748849">
                <a:tc>
                  <a:txBody>
                    <a:bodyPr/>
                    <a:lstStyle/>
                    <a:p>
                      <a:r>
                        <a:rPr lang="lt-LT" sz="5400" dirty="0" smtClean="0"/>
                        <a:t>4.</a:t>
                      </a:r>
                      <a:endParaRPr lang="lt-LT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748849">
                <a:tc>
                  <a:txBody>
                    <a:bodyPr/>
                    <a:lstStyle/>
                    <a:p>
                      <a:r>
                        <a:rPr lang="lt-LT" sz="5400" dirty="0" smtClean="0"/>
                        <a:t>5.</a:t>
                      </a:r>
                      <a:endParaRPr lang="lt-LT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Pabaiga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Kaip atrodo buvęs mūšio laukas? Kaip buvo išspęsta situacija, ar ji buvo išspręsta?</a:t>
            </a: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105</Words>
  <Application>Microsoft Office PowerPoint</Application>
  <PresentationFormat>Demonstracija ekrane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Office tema</vt:lpstr>
      <vt:lpstr>Reportažas</vt:lpstr>
      <vt:lpstr>Kas yra reportažas, kur esate girdėję, matę  reportažų?</vt:lpstr>
      <vt:lpstr>Skaidrė 3</vt:lpstr>
      <vt:lpstr>Reportažo pvz.</vt:lpstr>
      <vt:lpstr>Kuriame reportažą</vt:lpstr>
      <vt:lpstr>Skaidrė 6</vt:lpstr>
      <vt:lpstr>Reportažas apie mokyklą</vt:lpstr>
      <vt:lpstr>Reportažo pradžia</vt:lpstr>
      <vt:lpstr>Mūsų reportažas  apie mokyklą</vt:lpstr>
      <vt:lpstr>Pabaiga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Ieva</dc:creator>
  <cp:lastModifiedBy>Ieva</cp:lastModifiedBy>
  <cp:revision>4</cp:revision>
  <dcterms:created xsi:type="dcterms:W3CDTF">2014-11-18T20:46:00Z</dcterms:created>
  <dcterms:modified xsi:type="dcterms:W3CDTF">2014-11-18T21:21:42Z</dcterms:modified>
</cp:coreProperties>
</file>