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0" r:id="rId3"/>
    <p:sldId id="257" r:id="rId4"/>
    <p:sldId id="258" r:id="rId5"/>
    <p:sldId id="261" r:id="rId6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862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63261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2099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3906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823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9213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60623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90186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5919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55671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50833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3706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5477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7826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2871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741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644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B318C-6734-4287-B5CF-FD22338DB3D0}" type="datetimeFigureOut">
              <a:rPr lang="lt-LT" smtClean="0"/>
              <a:t>2016.04.21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D42A7-957A-4568-AA97-A0E2AB55A4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478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02275" y="2266682"/>
            <a:ext cx="9465972" cy="1930249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Moterys Liudo Vasario </a:t>
            </a:r>
            <a:r>
              <a:rPr lang="lt-LT" dirty="0" err="1" smtClean="0"/>
              <a:t>gyvenime.Meilės</a:t>
            </a:r>
            <a:r>
              <a:rPr lang="lt-LT" dirty="0" smtClean="0"/>
              <a:t> tema romane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5773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Parašykite po kelis sakinius, atskleidžiančius jūsų nuomonę...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3200" dirty="0" smtClean="0"/>
              <a:t>Mylėti galima tik vieną kartą </a:t>
            </a:r>
          </a:p>
          <a:p>
            <a:endParaRPr lang="lt-LT" sz="3200" dirty="0"/>
          </a:p>
          <a:p>
            <a:r>
              <a:rPr lang="lt-LT" sz="3200" dirty="0" smtClean="0"/>
              <a:t>Meilė tai – </a:t>
            </a:r>
          </a:p>
          <a:p>
            <a:endParaRPr lang="lt-LT" sz="3200" dirty="0" smtClean="0"/>
          </a:p>
          <a:p>
            <a:r>
              <a:rPr lang="lt-LT" sz="3200" dirty="0" smtClean="0"/>
              <a:t>,,Žmogus nešioja tik pusę sielos ir tampa tobulas tik suradęs ir pamilęs kitą, kuris turi antrąją pusę.“</a:t>
            </a:r>
          </a:p>
          <a:p>
            <a:endParaRPr lang="lt-LT" sz="3200" dirty="0" smtClean="0"/>
          </a:p>
          <a:p>
            <a:endParaRPr lang="lt-LT" sz="3200" dirty="0"/>
          </a:p>
          <a:p>
            <a:pPr marL="0" indent="0">
              <a:buNone/>
            </a:pP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71801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  <a:alpha val="14000"/>
              </a:schemeClr>
            </a:gs>
            <a:gs pos="94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Charakterizuoti ir nurodyti, kokią reiškę turėjo Liudui Vasariui.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45" y="1834166"/>
            <a:ext cx="11549575" cy="48620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lt-LT" sz="6000" dirty="0" smtClean="0">
              <a:solidFill>
                <a:schemeClr val="bg1"/>
              </a:solidFill>
            </a:endParaRPr>
          </a:p>
          <a:p>
            <a:r>
              <a:rPr lang="lt-LT" sz="6000" dirty="0" smtClean="0">
                <a:solidFill>
                  <a:schemeClr val="accent6">
                    <a:lumMod val="50000"/>
                  </a:schemeClr>
                </a:solidFill>
              </a:rPr>
              <a:t>I Liucė</a:t>
            </a:r>
          </a:p>
          <a:p>
            <a:r>
              <a:rPr lang="lt-LT" sz="6000" dirty="0" smtClean="0">
                <a:solidFill>
                  <a:schemeClr val="bg1"/>
                </a:solidFill>
              </a:rPr>
              <a:t> išvaizdos detalės, ką sako ir mąsto, kaip vertina pasakotojas, kaip keičiasi?</a:t>
            </a:r>
          </a:p>
          <a:p>
            <a:r>
              <a:rPr lang="lt-LT" sz="6000" dirty="0" smtClean="0">
                <a:solidFill>
                  <a:schemeClr val="accent6">
                    <a:lumMod val="50000"/>
                  </a:schemeClr>
                </a:solidFill>
              </a:rPr>
              <a:t>II Katedros nepažįstamoji </a:t>
            </a:r>
            <a:r>
              <a:rPr lang="lt-LT" sz="6000" dirty="0" smtClean="0">
                <a:solidFill>
                  <a:schemeClr val="bg1"/>
                </a:solidFill>
              </a:rPr>
              <a:t>(išvaizdos detalės, kaip vertina Liudas, kokios sąsajos su Šv. Marija?</a:t>
            </a:r>
          </a:p>
          <a:p>
            <a:r>
              <a:rPr lang="lt-LT" sz="6000" dirty="0" smtClean="0">
                <a:solidFill>
                  <a:schemeClr val="accent6">
                    <a:lumMod val="50000"/>
                  </a:schemeClr>
                </a:solidFill>
              </a:rPr>
              <a:t>III baronienė </a:t>
            </a:r>
            <a:r>
              <a:rPr lang="lt-LT" sz="6000" dirty="0" err="1" smtClean="0">
                <a:solidFill>
                  <a:schemeClr val="accent6">
                    <a:lumMod val="50000"/>
                  </a:schemeClr>
                </a:solidFill>
              </a:rPr>
              <a:t>Rainakienė</a:t>
            </a:r>
            <a:r>
              <a:rPr lang="lt-LT" sz="6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lt-LT" sz="6000" dirty="0" smtClean="0">
                <a:solidFill>
                  <a:schemeClr val="bg1"/>
                </a:solidFill>
              </a:rPr>
              <a:t>– charakteris, išvaizda, Ką mąsto, ką sako apie kunigų poeziją.</a:t>
            </a:r>
          </a:p>
          <a:p>
            <a:r>
              <a:rPr lang="lt-LT" sz="6000" dirty="0" smtClean="0">
                <a:solidFill>
                  <a:schemeClr val="accent6">
                    <a:lumMod val="50000"/>
                  </a:schemeClr>
                </a:solidFill>
              </a:rPr>
              <a:t>IV Auksė </a:t>
            </a:r>
          </a:p>
          <a:p>
            <a:r>
              <a:rPr lang="lt-LT" sz="6000" dirty="0" smtClean="0">
                <a:solidFill>
                  <a:schemeClr val="bg1"/>
                </a:solidFill>
              </a:rPr>
              <a:t>Būdo bruožai, išvaizda, požiūris į gyvenimą, kaip vertina pasakotojas.</a:t>
            </a:r>
          </a:p>
        </p:txBody>
      </p:sp>
    </p:spTree>
    <p:extLst>
      <p:ext uri="{BB962C8B-B14F-4D97-AF65-F5344CB8AC3E}">
        <p14:creationId xmlns:p14="http://schemas.microsoft.com/office/powerpoint/2010/main" val="294531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Meilė  vaizduojama abstrakčiai, suvokiama iš </a:t>
            </a:r>
            <a:r>
              <a:rPr lang="lt-LT" dirty="0" err="1" smtClean="0"/>
              <a:t>užuomenų</a:t>
            </a:r>
            <a:r>
              <a:rPr lang="lt-LT" dirty="0" smtClean="0"/>
              <a:t>. </a:t>
            </a:r>
            <a:br>
              <a:rPr lang="lt-LT" dirty="0" smtClean="0"/>
            </a:br>
            <a:r>
              <a:rPr lang="lt-LT" dirty="0" smtClean="0"/>
              <a:t>Kiekviena moteris pasakojime tarnauja  kaip personažas, kuris padeda Vasariui bręsti.</a:t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Liucė – išdykėlė, pirmoji simpatija, nekalto jausmo </a:t>
            </a:r>
            <a:r>
              <a:rPr lang="lt-LT" dirty="0" err="1" smtClean="0"/>
              <a:t>įkaitė,pažadina</a:t>
            </a:r>
            <a:r>
              <a:rPr lang="lt-LT" dirty="0" smtClean="0"/>
              <a:t> mintis apie uždraustą moteriškumą, duoda pamoką, kaip </a:t>
            </a:r>
            <a:r>
              <a:rPr lang="lt-LT" dirty="0" err="1" smtClean="0"/>
              <a:t>bedrauti</a:t>
            </a:r>
            <a:r>
              <a:rPr lang="lt-LT" dirty="0" smtClean="0"/>
              <a:t> su moterimi.  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Nepažįstamoji -  išaukštinta paties Vasario jausmo, moteriškumo ilgesio. Ji įkūnija ir motiną, ir mylimąją ir Dievo motiną. Ji – įsimylėjimo vizija, kuri net kunigui nepavojinga, skatina Vasarį kurti.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Baronienė su juo nori pažaisti, vėliau jį ugdo, lavina literatūrinį skonį, rodo, kad gyvenimu reikia mėgautis. Pažadina aistrą.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Auksė – visų norima nuotaka, inteligentė, ji padeda Vasariui susigaudyti savo jausmuose, geriausiai jį supranta, todėl su ja Liudas nori sukurti šeimą.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200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6"/>
            <a:ext cx="9613858" cy="5675293"/>
          </a:xfrm>
        </p:spPr>
        <p:txBody>
          <a:bodyPr>
            <a:normAutofit/>
          </a:bodyPr>
          <a:lstStyle/>
          <a:p>
            <a:r>
              <a:rPr lang="lt-LT" dirty="0"/>
              <a:t>Liudas Vasaris sutinka keturias </a:t>
            </a:r>
            <a:r>
              <a:rPr lang="lt-LT" dirty="0" smtClean="0"/>
              <a:t>moteris, visas </a:t>
            </a:r>
            <a:r>
              <a:rPr lang="lt-LT" dirty="0"/>
              <a:t>jas sutinka pasikeitus gyvenimo aplinkybėms, nauju savo gyvenimo tarpsniu</a:t>
            </a:r>
            <a:r>
              <a:rPr lang="lt-LT" dirty="0" smtClean="0"/>
              <a:t>.</a:t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Moterys </a:t>
            </a:r>
            <a:r>
              <a:rPr lang="lt-LT" dirty="0"/>
              <a:t>atlieka ne realius, o simbolinius </a:t>
            </a:r>
            <a:r>
              <a:rPr lang="lt-LT" dirty="0" smtClean="0"/>
              <a:t>vaidmenis, jos yra Vasario </a:t>
            </a:r>
            <a:r>
              <a:rPr lang="lt-LT" dirty="0"/>
              <a:t>atstovės ir jo </a:t>
            </a:r>
            <a:r>
              <a:rPr lang="lt-LT" dirty="0" smtClean="0"/>
              <a:t>pagalbininkės kelyje į išsivadavimą.</a:t>
            </a:r>
            <a:br>
              <a:rPr lang="lt-LT" dirty="0" smtClean="0"/>
            </a:br>
            <a:r>
              <a:rPr lang="lt-LT" dirty="0" smtClean="0"/>
              <a:t>Vasaris tuo tarpu nei vienos moters vidinio pasaulio nepraturtina. </a:t>
            </a:r>
            <a:r>
              <a:rPr lang="lt-LT" dirty="0" err="1" smtClean="0"/>
              <a:t>T.y</a:t>
            </a:r>
            <a:r>
              <a:rPr lang="lt-LT" dirty="0" smtClean="0"/>
              <a:t>. nelygiaverčiai santykiai.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Meilės nuotykiai Vasario kūrybos šaltinis, jie virsta abstrakčiais eilėraščių siužetais.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5439866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70</TotalTime>
  <Words>148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Trebuchet MS</vt:lpstr>
      <vt:lpstr>Berlin</vt:lpstr>
      <vt:lpstr>Moterys Liudo Vasario gyvenime.Meilės tema romane</vt:lpstr>
      <vt:lpstr>Parašykite po kelis sakinius, atskleidžiančius jūsų nuomonę...</vt:lpstr>
      <vt:lpstr>Charakterizuoti ir nurodyti, kokią reiškę turėjo Liudui Vasariui. </vt:lpstr>
      <vt:lpstr>Meilė  vaizduojama abstrakčiai, suvokiama iš užuomenų.  Kiekviena moteris pasakojime tarnauja  kaip personažas, kuris padeda Vasariui bręsti.  Liucė – išdykėlė, pirmoji simpatija, nekalto jausmo įkaitė,pažadina mintis apie uždraustą moteriškumą, duoda pamoką, kaip bedrauti su moterimi.    Nepažįstamoji -  išaukštinta paties Vasario jausmo, moteriškumo ilgesio. Ji įkūnija ir motiną, ir mylimąją ir Dievo motiną. Ji – įsimylėjimo vizija, kuri net kunigui nepavojinga, skatina Vasarį kurti.  Baronienė su juo nori pažaisti, vėliau jį ugdo, lavina literatūrinį skonį, rodo, kad gyvenimu reikia mėgautis. Pažadina aistrą.  Auksė – visų norima nuotaka, inteligentė, ji padeda Vasariui susigaudyti savo jausmuose, geriausiai jį supranta, todėl su ja Liudas nori sukurti šeimą.</vt:lpstr>
      <vt:lpstr>Liudas Vasaris sutinka keturias moteris, visas jas sutinka pasikeitus gyvenimo aplinkybėms, nauju savo gyvenimo tarpsniu.  Moterys atlieka ne realius, o simbolinius vaidmenis, jos yra Vasario atstovės ir jo pagalbininkės kelyje į išsivadavimą. Vasaris tuo tarpu nei vienos moters vidinio pasaulio nepraturtina. T.y. nelygiaverčiai santykiai.  Meilės nuotykiai Vasario kūrybos šaltinis, jie virsta abstrakčiais eilėraščių siužetais.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Ieva</dc:creator>
  <cp:lastModifiedBy>Ieva</cp:lastModifiedBy>
  <cp:revision>10</cp:revision>
  <dcterms:created xsi:type="dcterms:W3CDTF">2016-04-20T17:16:23Z</dcterms:created>
  <dcterms:modified xsi:type="dcterms:W3CDTF">2016-04-21T17:13:44Z</dcterms:modified>
</cp:coreProperties>
</file>