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565" autoAdjust="0"/>
  </p:normalViewPr>
  <p:slideViewPr>
    <p:cSldViewPr>
      <p:cViewPr varScale="1">
        <p:scale>
          <a:sx n="40" d="100"/>
          <a:sy n="40" d="100"/>
        </p:scale>
        <p:origin x="-109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58E9-878B-46C8-B6E8-F5EF99E21726}" type="datetimeFigureOut">
              <a:rPr lang="lt-LT" smtClean="0"/>
              <a:t>2014.11.19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DA93-DC52-47E3-8CDF-24AB8A7DB68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58E9-878B-46C8-B6E8-F5EF99E21726}" type="datetimeFigureOut">
              <a:rPr lang="lt-LT" smtClean="0"/>
              <a:t>2014.11.19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DA93-DC52-47E3-8CDF-24AB8A7DB68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58E9-878B-46C8-B6E8-F5EF99E21726}" type="datetimeFigureOut">
              <a:rPr lang="lt-LT" smtClean="0"/>
              <a:t>2014.11.19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DA93-DC52-47E3-8CDF-24AB8A7DB68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58E9-878B-46C8-B6E8-F5EF99E21726}" type="datetimeFigureOut">
              <a:rPr lang="lt-LT" smtClean="0"/>
              <a:t>2014.11.19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DA93-DC52-47E3-8CDF-24AB8A7DB68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58E9-878B-46C8-B6E8-F5EF99E21726}" type="datetimeFigureOut">
              <a:rPr lang="lt-LT" smtClean="0"/>
              <a:t>2014.11.19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DA93-DC52-47E3-8CDF-24AB8A7DB68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58E9-878B-46C8-B6E8-F5EF99E21726}" type="datetimeFigureOut">
              <a:rPr lang="lt-LT" smtClean="0"/>
              <a:t>2014.11.19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DA93-DC52-47E3-8CDF-24AB8A7DB68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58E9-878B-46C8-B6E8-F5EF99E21726}" type="datetimeFigureOut">
              <a:rPr lang="lt-LT" smtClean="0"/>
              <a:t>2014.11.19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DA93-DC52-47E3-8CDF-24AB8A7DB68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58E9-878B-46C8-B6E8-F5EF99E21726}" type="datetimeFigureOut">
              <a:rPr lang="lt-LT" smtClean="0"/>
              <a:t>2014.11.19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DA93-DC52-47E3-8CDF-24AB8A7DB68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58E9-878B-46C8-B6E8-F5EF99E21726}" type="datetimeFigureOut">
              <a:rPr lang="lt-LT" smtClean="0"/>
              <a:t>2014.11.19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DA93-DC52-47E3-8CDF-24AB8A7DB68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58E9-878B-46C8-B6E8-F5EF99E21726}" type="datetimeFigureOut">
              <a:rPr lang="lt-LT" smtClean="0"/>
              <a:t>2014.11.19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DA93-DC52-47E3-8CDF-24AB8A7DB68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58E9-878B-46C8-B6E8-F5EF99E21726}" type="datetimeFigureOut">
              <a:rPr lang="lt-LT" smtClean="0"/>
              <a:t>2014.11.19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DA93-DC52-47E3-8CDF-24AB8A7DB68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358E9-878B-46C8-B6E8-F5EF99E21726}" type="datetimeFigureOut">
              <a:rPr lang="lt-LT" smtClean="0"/>
              <a:t>2014.11.19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FDA93-DC52-47E3-8CDF-24AB8A7DB68F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eva\Desktop\Egl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610583" cy="6858000"/>
          </a:xfrm>
          <a:prstGeom prst="rect">
            <a:avLst/>
          </a:prstGeom>
          <a:noFill/>
        </p:spPr>
      </p:pic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755576" y="5387975"/>
            <a:ext cx="7772400" cy="1470025"/>
          </a:xfrm>
        </p:spPr>
        <p:txBody>
          <a:bodyPr>
            <a:normAutofit/>
          </a:bodyPr>
          <a:lstStyle/>
          <a:p>
            <a:r>
              <a:rPr lang="lt-LT" sz="6000" b="1" dirty="0" smtClean="0"/>
              <a:t>Eglė  žalčių karalienė</a:t>
            </a:r>
            <a:endParaRPr lang="lt-LT" sz="6000" b="1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graphicFrame>
        <p:nvGraphicFramePr>
          <p:cNvPr id="5" name="Turinio vietos rezervavimo ženklas 4"/>
          <p:cNvGraphicFramePr>
            <a:graphicFrameLocks noGrp="1"/>
          </p:cNvGraphicFramePr>
          <p:nvPr>
            <p:ph idx="1"/>
          </p:nvPr>
        </p:nvGraphicFramePr>
        <p:xfrm>
          <a:off x="0" y="1"/>
          <a:ext cx="9144000" cy="6813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7904"/>
                <a:gridCol w="3168352"/>
                <a:gridCol w="2267744"/>
              </a:tblGrid>
              <a:tr h="1258152">
                <a:tc>
                  <a:txBody>
                    <a:bodyPr/>
                    <a:lstStyle/>
                    <a:p>
                      <a:r>
                        <a:rPr lang="lt-LT" sz="4000" dirty="0" smtClean="0"/>
                        <a:t>Pasaka,</a:t>
                      </a:r>
                      <a:r>
                        <a:rPr lang="lt-LT" sz="4000" baseline="0" dirty="0" smtClean="0"/>
                        <a:t> poezija, drama</a:t>
                      </a:r>
                      <a:endParaRPr lang="lt-LT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3200" dirty="0" smtClean="0"/>
                        <a:t>Eglė</a:t>
                      </a:r>
                      <a:endParaRPr lang="lt-LT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200" dirty="0" smtClean="0"/>
                        <a:t>Žilvinas </a:t>
                      </a:r>
                    </a:p>
                    <a:p>
                      <a:endParaRPr lang="lt-LT" sz="3200" dirty="0"/>
                    </a:p>
                  </a:txBody>
                  <a:tcPr/>
                </a:tc>
              </a:tr>
              <a:tr h="721900">
                <a:tc>
                  <a:txBody>
                    <a:bodyPr/>
                    <a:lstStyle/>
                    <a:p>
                      <a:r>
                        <a:rPr lang="lt-LT" sz="4000" dirty="0" smtClean="0"/>
                        <a:t>Ką</a:t>
                      </a:r>
                      <a:r>
                        <a:rPr lang="lt-LT" sz="4000" baseline="0" dirty="0" smtClean="0"/>
                        <a:t>  veikia?</a:t>
                      </a:r>
                      <a:endParaRPr lang="lt-LT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721900">
                <a:tc>
                  <a:txBody>
                    <a:bodyPr/>
                    <a:lstStyle/>
                    <a:p>
                      <a:r>
                        <a:rPr lang="lt-LT" sz="4000" dirty="0" smtClean="0"/>
                        <a:t>Ką kalba?</a:t>
                      </a:r>
                      <a:endParaRPr lang="lt-LT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721900">
                <a:tc>
                  <a:txBody>
                    <a:bodyPr/>
                    <a:lstStyle/>
                    <a:p>
                      <a:r>
                        <a:rPr lang="lt-LT" sz="4000" dirty="0" smtClean="0"/>
                        <a:t>Ką mąsto?</a:t>
                      </a:r>
                      <a:endParaRPr lang="lt-LT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1258152">
                <a:tc>
                  <a:txBody>
                    <a:bodyPr/>
                    <a:lstStyle/>
                    <a:p>
                      <a:r>
                        <a:rPr lang="lt-LT" sz="4000" dirty="0" smtClean="0"/>
                        <a:t>Koks</a:t>
                      </a:r>
                      <a:r>
                        <a:rPr lang="lt-LT" sz="4000" baseline="0" dirty="0" smtClean="0"/>
                        <a:t> vaidmuo konflikte?</a:t>
                      </a:r>
                      <a:endParaRPr lang="lt-LT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2026395">
                <a:tc>
                  <a:txBody>
                    <a:bodyPr/>
                    <a:lstStyle/>
                    <a:p>
                      <a:r>
                        <a:rPr lang="lt-LT" sz="4000" dirty="0" smtClean="0"/>
                        <a:t>Ką apie juos mąsto</a:t>
                      </a:r>
                      <a:r>
                        <a:rPr lang="lt-LT" sz="4000" baseline="0" dirty="0" smtClean="0"/>
                        <a:t> kiti veikėjai?</a:t>
                      </a:r>
                      <a:endParaRPr lang="lt-LT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N.d</a:t>
            </a:r>
            <a:r>
              <a:rPr lang="lt-LT" dirty="0" smtClean="0"/>
              <a:t>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 smtClean="0"/>
              <a:t>Kurio veikėjo paveikslas sudėtingesnis, Eglės ar Žilvino, Kodėl?</a:t>
            </a:r>
            <a:endParaRPr lang="lt-LT" sz="4400" dirty="0"/>
          </a:p>
          <a:p>
            <a:pPr algn="ctr"/>
            <a:r>
              <a:rPr lang="lt-LT" sz="4400" dirty="0" smtClean="0"/>
              <a:t>Kas  buvo įdomiausia: pasaka, poema, drama? Kodėl?</a:t>
            </a:r>
            <a:endParaRPr lang="lt-LT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55</Words>
  <Application>Microsoft Office PowerPoint</Application>
  <PresentationFormat>Demonstracija ekrane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</vt:i4>
      </vt:variant>
    </vt:vector>
  </HeadingPairs>
  <TitlesOfParts>
    <vt:vector size="4" baseType="lpstr">
      <vt:lpstr>Office tema</vt:lpstr>
      <vt:lpstr>Eglė  žalčių karalienė</vt:lpstr>
      <vt:lpstr>Skaidrė 2</vt:lpstr>
      <vt:lpstr>N.d.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Eglė  žalčių karalienė</dc:title>
  <dc:creator>Ieva</dc:creator>
  <cp:lastModifiedBy>Ieva</cp:lastModifiedBy>
  <cp:revision>2</cp:revision>
  <dcterms:created xsi:type="dcterms:W3CDTF">2014-11-19T20:29:14Z</dcterms:created>
  <dcterms:modified xsi:type="dcterms:W3CDTF">2014-11-19T20:48:09Z</dcterms:modified>
</cp:coreProperties>
</file>