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583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0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82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27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4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16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9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53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46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17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426CB-ACF5-402E-B0DF-C10BD61D011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84EBD-AABC-4057-B812-32817F4B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3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Dievo ir žmogaus laikas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74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3472" t="12336" r="30694"/>
          <a:stretch/>
        </p:blipFill>
        <p:spPr bwMode="auto">
          <a:xfrm>
            <a:off x="0" y="219651"/>
            <a:ext cx="7505872" cy="6264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-the-time-giovanni-rapi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782" y="69474"/>
            <a:ext cx="4532304" cy="705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564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564"/>
            <a:ext cx="10778836" cy="68580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4000" b="1" dirty="0" err="1"/>
              <a:t>Žmogaus</a:t>
            </a:r>
            <a:r>
              <a:rPr lang="en-US" sz="4000" b="1" dirty="0"/>
              <a:t> </a:t>
            </a:r>
            <a:r>
              <a:rPr lang="en-US" sz="4000" b="1" dirty="0" err="1"/>
              <a:t>laikai</a:t>
            </a:r>
            <a:r>
              <a:rPr lang="en-US" sz="4000" b="1" dirty="0"/>
              <a:t> </a:t>
            </a:r>
            <a:r>
              <a:rPr lang="en-US" sz="4000" b="1" dirty="0" err="1"/>
              <a:t>ir</a:t>
            </a:r>
            <a:r>
              <a:rPr lang="en-US" sz="4000" b="1" dirty="0"/>
              <a:t> </a:t>
            </a:r>
            <a:r>
              <a:rPr lang="en-US" sz="4000" b="1" dirty="0" err="1"/>
              <a:t>Dievo</a:t>
            </a:r>
            <a:r>
              <a:rPr lang="en-US" sz="4000" b="1" dirty="0"/>
              <a:t> </a:t>
            </a:r>
            <a:r>
              <a:rPr lang="en-US" sz="4000" b="1" dirty="0" err="1"/>
              <a:t>amžinybė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1 </a:t>
            </a:r>
            <a:r>
              <a:rPr lang="en-US" sz="4000" dirty="0" err="1"/>
              <a:t>Viskam</a:t>
            </a:r>
            <a:r>
              <a:rPr lang="en-US" sz="4000" dirty="0"/>
              <a:t> </a:t>
            </a:r>
            <a:r>
              <a:rPr lang="en-US" sz="4000" dirty="0" err="1"/>
              <a:t>yra</a:t>
            </a:r>
            <a:r>
              <a:rPr lang="en-US" sz="4000" dirty="0"/>
              <a:t> </a:t>
            </a:r>
            <a:r>
              <a:rPr lang="en-US" sz="4000" dirty="0" err="1"/>
              <a:t>metas</a:t>
            </a:r>
            <a:r>
              <a:rPr lang="en-US" sz="4000" dirty="0"/>
              <a:t>,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kiekvienam</a:t>
            </a:r>
            <a:r>
              <a:rPr lang="en-US" sz="4000" dirty="0"/>
              <a:t> </a:t>
            </a:r>
            <a:r>
              <a:rPr lang="en-US" sz="4000" dirty="0" err="1"/>
              <a:t>reikalui</a:t>
            </a:r>
            <a:r>
              <a:rPr lang="en-US" sz="4000" dirty="0"/>
              <a:t> </a:t>
            </a:r>
            <a:r>
              <a:rPr lang="en-US" sz="4000" dirty="0" err="1"/>
              <a:t>tinkamas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po</a:t>
            </a:r>
            <a:r>
              <a:rPr lang="en-US" sz="4000" dirty="0"/>
              <a:t> </a:t>
            </a:r>
            <a:r>
              <a:rPr lang="en-US" sz="4000" dirty="0" err="1"/>
              <a:t>dangumi</a:t>
            </a:r>
            <a:r>
              <a:rPr lang="en-US" sz="4000" dirty="0"/>
              <a:t>. </a:t>
            </a:r>
          </a:p>
          <a:p>
            <a:pPr marL="0" indent="0" algn="ctr">
              <a:buNone/>
            </a:pPr>
            <a:r>
              <a:rPr lang="en-US" sz="4000" dirty="0"/>
              <a:t>2 [i1]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gimti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mirti</a:t>
            </a:r>
            <a:r>
              <a:rPr lang="en-US" sz="4000" dirty="0"/>
              <a:t>;</a:t>
            </a:r>
          </a:p>
          <a:p>
            <a:pPr marL="0" indent="0" algn="ctr">
              <a:buNone/>
            </a:pP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sodinti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rauti</a:t>
            </a:r>
            <a:r>
              <a:rPr lang="en-US" sz="4000" dirty="0"/>
              <a:t>, </a:t>
            </a:r>
            <a:r>
              <a:rPr lang="en-US" sz="4000" dirty="0" err="1"/>
              <a:t>kas</a:t>
            </a:r>
            <a:r>
              <a:rPr lang="en-US" sz="4000" dirty="0"/>
              <a:t> </a:t>
            </a:r>
            <a:r>
              <a:rPr lang="en-US" sz="4000" dirty="0" err="1"/>
              <a:t>pasodinta</a:t>
            </a:r>
            <a:r>
              <a:rPr lang="en-US" sz="4000" dirty="0"/>
              <a:t>.</a:t>
            </a:r>
          </a:p>
          <a:p>
            <a:pPr marL="0" indent="0" algn="ctr">
              <a:buNone/>
            </a:pPr>
            <a:r>
              <a:rPr lang="en-US" sz="4000" dirty="0"/>
              <a:t>3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žudyti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gydyti</a:t>
            </a:r>
            <a:r>
              <a:rPr lang="en-US" sz="4000" dirty="0"/>
              <a:t>;</a:t>
            </a:r>
          </a:p>
          <a:p>
            <a:pPr marL="0" indent="0" algn="ctr">
              <a:buNone/>
            </a:pP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griauti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statyti</a:t>
            </a:r>
            <a:r>
              <a:rPr lang="en-US" sz="4000" dirty="0"/>
              <a:t>.</a:t>
            </a:r>
          </a:p>
          <a:p>
            <a:pPr marL="0" indent="0" algn="ctr">
              <a:buNone/>
            </a:pPr>
            <a:r>
              <a:rPr lang="en-US" sz="4000" dirty="0"/>
              <a:t>4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verkti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juoktis</a:t>
            </a:r>
            <a:r>
              <a:rPr lang="en-US" sz="4000" dirty="0"/>
              <a:t>;</a:t>
            </a:r>
          </a:p>
          <a:p>
            <a:pPr marL="0" indent="0" algn="ctr">
              <a:buNone/>
            </a:pP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gedėti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šokti</a:t>
            </a:r>
            <a:r>
              <a:rPr lang="en-US" sz="4000" dirty="0"/>
              <a:t>.</a:t>
            </a:r>
          </a:p>
          <a:p>
            <a:pPr marL="0" indent="0" algn="ctr">
              <a:buNone/>
            </a:pPr>
            <a:r>
              <a:rPr lang="en-US" sz="4000" dirty="0"/>
              <a:t>5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išmėtyti</a:t>
            </a:r>
            <a:r>
              <a:rPr lang="en-US" sz="4000" dirty="0"/>
              <a:t> </a:t>
            </a:r>
            <a:r>
              <a:rPr lang="en-US" sz="4000" dirty="0" err="1"/>
              <a:t>akmenis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juos</a:t>
            </a:r>
            <a:r>
              <a:rPr lang="en-US" sz="4000" dirty="0"/>
              <a:t> </a:t>
            </a:r>
            <a:r>
              <a:rPr lang="en-US" sz="4000" dirty="0" err="1"/>
              <a:t>surinkti</a:t>
            </a:r>
            <a:r>
              <a:rPr lang="en-US" sz="4000" dirty="0"/>
              <a:t>;</a:t>
            </a:r>
          </a:p>
          <a:p>
            <a:pPr marL="0" indent="0" algn="ctr">
              <a:buNone/>
            </a:pP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glamonėtis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nesiglamonėti</a:t>
            </a:r>
            <a:r>
              <a:rPr lang="en-US" sz="4000" dirty="0"/>
              <a:t>.</a:t>
            </a:r>
          </a:p>
          <a:p>
            <a:pPr marL="0" indent="0" algn="ctr">
              <a:buNone/>
            </a:pPr>
            <a:r>
              <a:rPr lang="en-US" sz="4000" dirty="0"/>
              <a:t>6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ieškoti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pamesti</a:t>
            </a:r>
            <a:r>
              <a:rPr lang="en-US" sz="4000" dirty="0"/>
              <a:t>;</a:t>
            </a:r>
          </a:p>
          <a:p>
            <a:pPr marL="0" indent="0" algn="ctr">
              <a:buNone/>
            </a:pP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turėti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išmesti</a:t>
            </a:r>
            <a:r>
              <a:rPr lang="en-US" sz="4000" dirty="0"/>
              <a:t>.</a:t>
            </a:r>
          </a:p>
          <a:p>
            <a:pPr marL="0" indent="0" algn="ctr">
              <a:buNone/>
            </a:pPr>
            <a:r>
              <a:rPr lang="en-US" sz="4000" dirty="0"/>
              <a:t>7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perplėšti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susiūti</a:t>
            </a:r>
            <a:r>
              <a:rPr lang="en-US" sz="4000" dirty="0"/>
              <a:t>;</a:t>
            </a:r>
          </a:p>
          <a:p>
            <a:pPr marL="0" indent="0" algn="ctr">
              <a:buNone/>
            </a:pP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tylėti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kalbėti</a:t>
            </a:r>
            <a:r>
              <a:rPr lang="en-US" sz="4000" dirty="0"/>
              <a:t>.</a:t>
            </a:r>
          </a:p>
          <a:p>
            <a:pPr marL="0" indent="0" algn="ctr">
              <a:buNone/>
            </a:pPr>
            <a:r>
              <a:rPr lang="en-US" sz="4000" dirty="0"/>
              <a:t>8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mylėti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nekęsti</a:t>
            </a:r>
            <a:r>
              <a:rPr lang="en-US" sz="4000" dirty="0"/>
              <a:t>;</a:t>
            </a:r>
          </a:p>
          <a:p>
            <a:pPr marL="0" indent="0" algn="ctr">
              <a:buNone/>
            </a:pP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karui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laikas</a:t>
            </a:r>
            <a:r>
              <a:rPr lang="en-US" sz="4000" dirty="0"/>
              <a:t> </a:t>
            </a:r>
            <a:r>
              <a:rPr lang="en-US" sz="4000" dirty="0" err="1"/>
              <a:t>taikai</a:t>
            </a:r>
            <a:r>
              <a:rPr lang="en-US" sz="4000" dirty="0"/>
              <a:t>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4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4400" dirty="0" err="1"/>
              <a:t>Kaip</a:t>
            </a:r>
            <a:r>
              <a:rPr lang="en-US" sz="4400" dirty="0"/>
              <a:t> </a:t>
            </a:r>
            <a:r>
              <a:rPr lang="lt-LT" sz="4400" dirty="0"/>
              <a:t>dėliojamos mintys apie laiką? Kokia sakinio struktūra?</a:t>
            </a:r>
            <a:endParaRPr lang="en-US" sz="4400" dirty="0"/>
          </a:p>
          <a:p>
            <a:pPr marL="0" lvl="0" indent="0" algn="ctr">
              <a:buNone/>
            </a:pPr>
            <a:endParaRPr lang="lt-LT" sz="4400" dirty="0" smtClean="0"/>
          </a:p>
          <a:p>
            <a:pPr marL="0" lvl="0" indent="0" algn="ctr">
              <a:buNone/>
            </a:pPr>
            <a:r>
              <a:rPr lang="lt-LT" sz="4400" dirty="0" smtClean="0"/>
              <a:t>Kokiu </a:t>
            </a:r>
            <a:r>
              <a:rPr lang="lt-LT" sz="4400" dirty="0"/>
              <a:t>epitetu jis apibūdinimas</a:t>
            </a:r>
            <a:r>
              <a:rPr lang="lt-LT" sz="44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90660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Užsirašome antitezės apibrėžimą.</a:t>
            </a:r>
          </a:p>
          <a:p>
            <a:endParaRPr lang="lt-LT" dirty="0"/>
          </a:p>
          <a:p>
            <a:r>
              <a:rPr lang="lt-LT" dirty="0" smtClean="0"/>
              <a:t>Antitezė- tokia meninės raiškos priemonė, kai getinami du obijektai pasitelkiant antonimus (priešybes)</a:t>
            </a:r>
          </a:p>
          <a:p>
            <a:r>
              <a:rPr lang="lt-LT" dirty="0" smtClean="0"/>
              <a:t>Kitaip tariant tai tokie teiginiai, kuriuose yra prieštaravimas.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99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Sukurkite antitezių su šiais žodžiais</a:t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Pvz.  </a:t>
            </a:r>
          </a:p>
          <a:p>
            <a:r>
              <a:rPr lang="lt-LT" b="1" dirty="0" smtClean="0"/>
              <a:t>Gyvenimas žmogų praturtina </a:t>
            </a:r>
            <a:r>
              <a:rPr lang="lt-LT" dirty="0" smtClean="0"/>
              <a:t>ir  gyvenimas žmogų nuskurdina.</a:t>
            </a:r>
          </a:p>
          <a:p>
            <a:r>
              <a:rPr lang="lt-LT" dirty="0" smtClean="0"/>
              <a:t> </a:t>
            </a:r>
            <a:r>
              <a:rPr lang="lt-LT" b="1" dirty="0" smtClean="0"/>
              <a:t>Gyvenimas žmogų...</a:t>
            </a:r>
          </a:p>
          <a:p>
            <a:endParaRPr lang="lt-LT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259161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dirty="0" smtClean="0"/>
              <a:t>Suraskite ir pažymėkite lapuose, kur kalbama apie momentinius įvykius, kur kalbama apie žmogaus gyvenimo laiką...Kokių dar laiko rūšių randate?</a:t>
            </a:r>
          </a:p>
          <a:p>
            <a:pPr marL="0" lvl="0" indent="0" algn="ctr">
              <a:buNone/>
            </a:pPr>
            <a:r>
              <a:rPr lang="lt-LT" dirty="0" smtClean="0"/>
              <a:t>Kaip galvojate, kas skirsto žmogaus laiką?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803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Taigi koks yra žmogaus ir Dievo laikas?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759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Lai niekada nepritrūksta laiko...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805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227</Words>
  <Application>Microsoft Office PowerPoint</Application>
  <PresentationFormat>Widescreen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Dievo ir žmogaus laikas</vt:lpstr>
      <vt:lpstr>PowerPoint Presentation</vt:lpstr>
      <vt:lpstr>PowerPoint Presentation</vt:lpstr>
      <vt:lpstr>PowerPoint Presentation</vt:lpstr>
      <vt:lpstr>PowerPoint Presentation</vt:lpstr>
      <vt:lpstr>Sukurkite antitezių su šiais žodžiais </vt:lpstr>
      <vt:lpstr>PowerPoint Presentation</vt:lpstr>
      <vt:lpstr>PowerPoint Presentation</vt:lpstr>
      <vt:lpstr>Lai niekada nepritrūksta laiko...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Dievo ir žmogaus laikas</dc:title>
  <dc:creator>Ie</dc:creator>
  <cp:lastModifiedBy>Ie</cp:lastModifiedBy>
  <cp:revision>5</cp:revision>
  <dcterms:created xsi:type="dcterms:W3CDTF">2018-04-10T17:33:44Z</dcterms:created>
  <dcterms:modified xsi:type="dcterms:W3CDTF">2018-04-10T18:00:29Z</dcterms:modified>
</cp:coreProperties>
</file>