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1" r:id="rId6"/>
    <p:sldId id="264" r:id="rId7"/>
    <p:sldId id="260" r:id="rId8"/>
    <p:sldId id="257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90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2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3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1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1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8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4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6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4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5E46C-70A5-4601-BE8F-3045C6007DEE}" type="datetimeFigureOut">
              <a:rPr lang="en-US" smtClean="0"/>
              <a:t>5/27/2018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58216-2B36-4CA4-963B-2F6C63E66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0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Pakartosite skaitytų 9-10 kl. kūrinių siužetus, ugdysitės gebėjimą svariai remtis kūriniu.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4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5817" cy="3125050"/>
          </a:xfrm>
        </p:spPr>
        <p:txBody>
          <a:bodyPr>
            <a:normAutofit/>
          </a:bodyPr>
          <a:lstStyle/>
          <a:p>
            <a:r>
              <a:rPr lang="lt-LT" dirty="0" smtClean="0"/>
              <a:t>Sunumeruokite 1-16 skaičius apačion stulpeliu. Parašykite prie paveikslėlį nurodančio skaičiaus kūrinio pavadinimą.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072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55"/>
          <a:stretch/>
        </p:blipFill>
        <p:spPr>
          <a:xfrm>
            <a:off x="5056317" y="3488358"/>
            <a:ext cx="3126064" cy="27332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8" t="-7405" r="21087" b="7405"/>
          <a:stretch/>
        </p:blipFill>
        <p:spPr>
          <a:xfrm>
            <a:off x="2559037" y="2891376"/>
            <a:ext cx="2292440" cy="4000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938" y="33526"/>
            <a:ext cx="10515600" cy="462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Atpažink sąsają su kūriniu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77" y="495662"/>
            <a:ext cx="4377054" cy="309836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231" y="596127"/>
            <a:ext cx="3718936" cy="24046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82" y="158172"/>
            <a:ext cx="3625538" cy="27332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542" y="133801"/>
            <a:ext cx="2207118" cy="1468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681" y="2891376"/>
            <a:ext cx="3176511" cy="2087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05" y="3779529"/>
            <a:ext cx="2213433" cy="34612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46" y="4979064"/>
            <a:ext cx="3654647" cy="190546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338159" y="596127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869197" y="629757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/>
              <a:t>2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11142554" y="266259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3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352135" y="3916344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4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770972" y="3916344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5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7565845" y="3861154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6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1413157" y="3795401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7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1413156" y="5040113"/>
            <a:ext cx="305785" cy="279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5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920"/>
            <a:ext cx="7942093" cy="32235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602" y="2635450"/>
            <a:ext cx="5597776" cy="4351338"/>
          </a:xfrm>
        </p:spPr>
      </p:pic>
      <p:sp>
        <p:nvSpPr>
          <p:cNvPr id="7" name="Oval 6"/>
          <p:cNvSpPr/>
          <p:nvPr/>
        </p:nvSpPr>
        <p:spPr>
          <a:xfrm>
            <a:off x="11052800" y="3127271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10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793962" y="365125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/>
              <a:t>9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643" y="190758"/>
            <a:ext cx="4690735" cy="219878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641093" y="365124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11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456"/>
            <a:ext cx="3104468" cy="3555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24"/>
          <a:stretch/>
        </p:blipFill>
        <p:spPr>
          <a:xfrm>
            <a:off x="3252522" y="3389639"/>
            <a:ext cx="3141026" cy="3381177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2502469" y="4914224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12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823035" y="3476823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6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41" y="-14732"/>
            <a:ext cx="5104803" cy="3515933"/>
          </a:xfrm>
        </p:spPr>
      </p:pic>
      <p:sp>
        <p:nvSpPr>
          <p:cNvPr id="5" name="Oval 4"/>
          <p:cNvSpPr/>
          <p:nvPr/>
        </p:nvSpPr>
        <p:spPr>
          <a:xfrm>
            <a:off x="2134180" y="184893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71" y="3374264"/>
            <a:ext cx="6193307" cy="348373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32181" y="3586693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15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408" y="310326"/>
            <a:ext cx="4514850" cy="638175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0709451" y="479257"/>
            <a:ext cx="601999" cy="5887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373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Įsivertinimas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4000" dirty="0" smtClean="0"/>
              <a:t>Iš paveikslėlių atpažinau </a:t>
            </a:r>
          </a:p>
          <a:p>
            <a:pPr marL="0" indent="0">
              <a:buNone/>
            </a:pPr>
            <a:r>
              <a:rPr lang="lt-LT" sz="4000" dirty="0" smtClean="0"/>
              <a:t>1-3 kūrinius – vajetau!</a:t>
            </a:r>
          </a:p>
          <a:p>
            <a:pPr marL="0" indent="0">
              <a:buNone/>
            </a:pPr>
            <a:r>
              <a:rPr lang="lt-LT" sz="4000" dirty="0" smtClean="0"/>
              <a:t>3-6 kūrinius </a:t>
            </a:r>
            <a:r>
              <a:rPr lang="lt-LT" sz="4000" dirty="0" smtClean="0"/>
              <a:t>–</a:t>
            </a:r>
            <a:r>
              <a:rPr lang="lt-LT" sz="4000" dirty="0" smtClean="0"/>
              <a:t> O!</a:t>
            </a:r>
          </a:p>
          <a:p>
            <a:pPr marL="0" indent="0">
              <a:buNone/>
            </a:pPr>
            <a:r>
              <a:rPr lang="lt-LT" sz="4000" dirty="0" smtClean="0"/>
              <a:t>6-10 kūrinių – </a:t>
            </a:r>
            <a:r>
              <a:rPr lang="lt-LT" sz="4000" dirty="0" smtClean="0"/>
              <a:t>Valio!</a:t>
            </a:r>
            <a:endParaRPr lang="lt-LT" sz="4000" dirty="0" smtClean="0"/>
          </a:p>
          <a:p>
            <a:pPr marL="0" indent="0">
              <a:buNone/>
            </a:pPr>
            <a:r>
              <a:rPr lang="lt-LT" sz="4000" dirty="0" smtClean="0"/>
              <a:t>10-16 kūrinių</a:t>
            </a:r>
            <a:r>
              <a:rPr lang="lt-LT" sz="4000" dirty="0" smtClean="0"/>
              <a:t> –</a:t>
            </a:r>
            <a:r>
              <a:rPr lang="lt-LT" sz="4000" dirty="0" smtClean="0"/>
              <a:t> </a:t>
            </a:r>
            <a:r>
              <a:rPr lang="lt-LT" sz="4000" dirty="0" smtClean="0"/>
              <a:t>Oho!</a:t>
            </a:r>
            <a:endParaRPr lang="lt-LT" sz="4000" dirty="0" smtClean="0"/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17344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4" y="133306"/>
            <a:ext cx="11147738" cy="742458"/>
          </a:xfrm>
        </p:spPr>
        <p:txBody>
          <a:bodyPr/>
          <a:lstStyle/>
          <a:p>
            <a:pPr algn="ctr"/>
            <a:r>
              <a:rPr lang="lt-LT" dirty="0" smtClean="0"/>
              <a:t>Parašykite prie kūrinio jame nagrinėjamą temą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875764"/>
            <a:ext cx="11147738" cy="56795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/>
              <a:t>Tėvų ir vaikų santykiai.</a:t>
            </a:r>
          </a:p>
          <a:p>
            <a:pPr marL="0" indent="0">
              <a:buNone/>
            </a:pPr>
            <a:r>
              <a:rPr lang="lt-LT" dirty="0" smtClean="0"/>
              <a:t>Savanaudiškumas.</a:t>
            </a:r>
          </a:p>
          <a:p>
            <a:pPr marL="0" indent="0">
              <a:buNone/>
            </a:pPr>
            <a:r>
              <a:rPr lang="lt-LT" dirty="0" smtClean="0"/>
              <a:t>Žmogaus elgesys ekstremaliose situacijose. </a:t>
            </a:r>
          </a:p>
          <a:p>
            <a:pPr marL="0" indent="0">
              <a:buNone/>
            </a:pPr>
            <a:r>
              <a:rPr lang="lt-LT" dirty="0" smtClean="0"/>
              <a:t>Žmoniškumo praradimas.</a:t>
            </a:r>
          </a:p>
          <a:p>
            <a:pPr marL="0" indent="0">
              <a:buNone/>
            </a:pPr>
            <a:r>
              <a:rPr lang="lt-LT" dirty="0" smtClean="0"/>
              <a:t>Pasiaukojimas dėl gėrio ir maištas prieš valdžią.</a:t>
            </a:r>
          </a:p>
          <a:p>
            <a:pPr marL="0" indent="0">
              <a:buNone/>
            </a:pPr>
            <a:r>
              <a:rPr lang="lt-LT" dirty="0" smtClean="0"/>
              <a:t>Ilga kelionė link tikslo.</a:t>
            </a:r>
          </a:p>
          <a:p>
            <a:pPr marL="0" indent="0">
              <a:buNone/>
            </a:pPr>
            <a:r>
              <a:rPr lang="lt-LT" dirty="0" smtClean="0"/>
              <a:t>Laimė ir kančia mylėti.</a:t>
            </a:r>
          </a:p>
          <a:p>
            <a:pPr marL="0" indent="0">
              <a:buNone/>
            </a:pPr>
            <a:r>
              <a:rPr lang="lt-LT" dirty="0" smtClean="0"/>
              <a:t>Veidmainystė.</a:t>
            </a:r>
          </a:p>
          <a:p>
            <a:pPr marL="0" indent="0">
              <a:buNone/>
            </a:pPr>
            <a:r>
              <a:rPr lang="lt-LT" dirty="0" smtClean="0"/>
              <a:t>Garbės kaina.</a:t>
            </a:r>
          </a:p>
          <a:p>
            <a:pPr marL="0" indent="0">
              <a:buNone/>
            </a:pPr>
            <a:r>
              <a:rPr lang="lt-LT" dirty="0" smtClean="0"/>
              <a:t>Įžūlaus elgesio pasekmės.</a:t>
            </a:r>
          </a:p>
          <a:p>
            <a:pPr marL="0" indent="0">
              <a:buNone/>
            </a:pPr>
            <a:r>
              <a:rPr lang="lt-LT" dirty="0" smtClean="0"/>
              <a:t>Žmogaus gyvybės vertė.</a:t>
            </a:r>
          </a:p>
          <a:p>
            <a:pPr marL="0" indent="0">
              <a:buNone/>
            </a:pPr>
            <a:r>
              <a:rPr lang="lt-LT" dirty="0" smtClean="0"/>
              <a:t>Kova tarp sąžinės balso ir nuodėmingų malonumų.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0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25" y="0"/>
            <a:ext cx="11822805" cy="1325563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Kokiais kūriniais tiktų remtis. Pasirinkite 3 teiginius ir argumentuokite (2 argumentai) remdamiesi kūriniu(iais)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29" y="1216093"/>
            <a:ext cx="12192000" cy="5641907"/>
          </a:xfrm>
        </p:spPr>
        <p:txBody>
          <a:bodyPr>
            <a:normAutofit fontScale="92500" lnSpcReduction="10000"/>
          </a:bodyPr>
          <a:lstStyle/>
          <a:p>
            <a:r>
              <a:rPr lang="lt-LT" sz="3600" dirty="0" smtClean="0"/>
              <a:t>Meilė pakeičia žmogų.</a:t>
            </a:r>
          </a:p>
          <a:p>
            <a:r>
              <a:rPr lang="lt-LT" sz="3600" dirty="0" smtClean="0"/>
              <a:t>Turime būti tolerantiški kitaip pasaulį matančiam žmogui.</a:t>
            </a:r>
          </a:p>
          <a:p>
            <a:r>
              <a:rPr lang="lt-LT" sz="3600" dirty="0" smtClean="0"/>
              <a:t>Nieko nėra svarbiau už tėvų meilę vaikams. Tik meilė gydo socialines žaizdas.</a:t>
            </a:r>
          </a:p>
          <a:p>
            <a:r>
              <a:rPr lang="lt-LT" sz="3600" dirty="0" smtClean="0"/>
              <a:t>Negalima kitų žmonių tampyti lyg marionečių.</a:t>
            </a:r>
          </a:p>
          <a:p>
            <a:r>
              <a:rPr lang="lt-LT" sz="3600" dirty="0" smtClean="0"/>
              <a:t>Menas turi demaskuoti visuomenės ydas</a:t>
            </a:r>
          </a:p>
          <a:p>
            <a:r>
              <a:rPr lang="lt-LT" sz="3600" dirty="0" smtClean="0"/>
              <a:t>Viduramžiais žmogus turėjo gyventi dorovingą gyvenimą, o už nuodėmes atkentėti pelnytą bausmę po mirties.</a:t>
            </a:r>
          </a:p>
          <a:p>
            <a:r>
              <a:rPr lang="lt-LT" sz="3600" dirty="0" smtClean="0"/>
              <a:t>Žmogus net ekstremaliausiose situacijose pats renkasi, ar išlikti žmogumi.</a:t>
            </a:r>
          </a:p>
          <a:p>
            <a:r>
              <a:rPr lang="lt-LT" sz="3600" dirty="0" smtClean="0"/>
              <a:t>Savo tikslo reikia siekti bet kokia kaina, nepaisant visų kliūčių.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Įsivertinimas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mtClean="0"/>
              <a:t>Geriausiai prisimenu šiuos kūrinius:.................................</a:t>
            </a:r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879074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232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Sunumeruokite 1-16 skaičius apačion stulpeliu. Parašykite prie paveikslėlį nurodančio skaičiaus kūrinio pavadinimą.</vt:lpstr>
      <vt:lpstr>Atpažink sąsają su kūriniu</vt:lpstr>
      <vt:lpstr>PowerPoint Presentation</vt:lpstr>
      <vt:lpstr>PowerPoint Presentation</vt:lpstr>
      <vt:lpstr>Įsivertinimas</vt:lpstr>
      <vt:lpstr>Parašykite prie kūrinio jame nagrinėjamą temą</vt:lpstr>
      <vt:lpstr>Kokiais kūriniais tiktų remtis. Pasirinkite 3 teiginius ir argumentuokite (2 argumentai) remdamiesi kūriniu(iais) </vt:lpstr>
      <vt:lpstr>Įsivertinimas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</dc:creator>
  <cp:lastModifiedBy>Ie</cp:lastModifiedBy>
  <cp:revision>12</cp:revision>
  <dcterms:created xsi:type="dcterms:W3CDTF">2018-05-27T14:36:46Z</dcterms:created>
  <dcterms:modified xsi:type="dcterms:W3CDTF">2018-05-27T16:24:14Z</dcterms:modified>
</cp:coreProperties>
</file>