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74" r:id="rId6"/>
    <p:sldId id="272" r:id="rId7"/>
    <p:sldId id="273" r:id="rId8"/>
    <p:sldId id="260" r:id="rId9"/>
    <p:sldId id="264" r:id="rId10"/>
    <p:sldId id="276" r:id="rId11"/>
    <p:sldId id="266" r:id="rId12"/>
    <p:sldId id="267" r:id="rId13"/>
    <p:sldId id="268" r:id="rId14"/>
    <p:sldId id="261" r:id="rId15"/>
    <p:sldId id="277" r:id="rId16"/>
    <p:sldId id="278" r:id="rId17"/>
    <p:sldId id="279" r:id="rId18"/>
    <p:sldId id="269" r:id="rId19"/>
    <p:sldId id="262" r:id="rId20"/>
    <p:sldId id="263" r:id="rId21"/>
    <p:sldId id="270" r:id="rId22"/>
    <p:sldId id="275" r:id="rId23"/>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84" y="-24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7" name="Tiesioji jungtis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Antraštė 28"/>
          <p:cNvSpPr>
            <a:spLocks noGrp="1"/>
          </p:cNvSpPr>
          <p:nvPr>
            <p:ph type="ctrTitle"/>
          </p:nvPr>
        </p:nvSpPr>
        <p:spPr>
          <a:xfrm>
            <a:off x="381000" y="4853411"/>
            <a:ext cx="8458200" cy="1222375"/>
          </a:xfrm>
        </p:spPr>
        <p:txBody>
          <a:bodyPr anchor="t"/>
          <a:lstStyle/>
          <a:p>
            <a:r>
              <a:rPr kumimoji="0" lang="lt-LT" smtClean="0"/>
              <a:t>Spustelėję redag. ruoš. pavad. stilių</a:t>
            </a:r>
            <a:endParaRPr kumimoji="0" lang="en-US"/>
          </a:p>
        </p:txBody>
      </p:sp>
      <p:sp>
        <p:nvSpPr>
          <p:cNvPr id="9" name="Antrinis pavadinimas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Spustelėję redag. ruoš. paantrš. stilių</a:t>
            </a:r>
            <a:endParaRPr kumimoji="0" lang="en-US"/>
          </a:p>
        </p:txBody>
      </p:sp>
      <p:sp>
        <p:nvSpPr>
          <p:cNvPr id="16" name="Datos vietos rezervavimo ženklas 15"/>
          <p:cNvSpPr>
            <a:spLocks noGrp="1"/>
          </p:cNvSpPr>
          <p:nvPr>
            <p:ph type="dt" sz="half" idx="10"/>
          </p:nvPr>
        </p:nvSpPr>
        <p:spPr/>
        <p:txBody>
          <a:bodyPr/>
          <a:lstStyle/>
          <a:p>
            <a:fld id="{E56C41A5-1AF2-4EE7-B2BC-04885355C21B}" type="datetimeFigureOut">
              <a:rPr lang="lt-LT" smtClean="0"/>
              <a:t>2018.01.31</a:t>
            </a:fld>
            <a:endParaRPr lang="lt-LT"/>
          </a:p>
        </p:txBody>
      </p:sp>
      <p:sp>
        <p:nvSpPr>
          <p:cNvPr id="2" name="Poraštės vietos rezervavimo ženklas 1"/>
          <p:cNvSpPr>
            <a:spLocks noGrp="1"/>
          </p:cNvSpPr>
          <p:nvPr>
            <p:ph type="ftr" sz="quarter" idx="11"/>
          </p:nvPr>
        </p:nvSpPr>
        <p:spPr/>
        <p:txBody>
          <a:bodyPr/>
          <a:lstStyle/>
          <a:p>
            <a:endParaRPr lang="lt-LT"/>
          </a:p>
        </p:txBody>
      </p:sp>
      <p:sp>
        <p:nvSpPr>
          <p:cNvPr id="15" name="Skaidrės numerio vietos rezervavimo ženklas 14"/>
          <p:cNvSpPr>
            <a:spLocks noGrp="1"/>
          </p:cNvSpPr>
          <p:nvPr>
            <p:ph type="sldNum" sz="quarter" idx="12"/>
          </p:nvPr>
        </p:nvSpPr>
        <p:spPr>
          <a:xfrm>
            <a:off x="8229600" y="6473952"/>
            <a:ext cx="758952" cy="246888"/>
          </a:xfrm>
        </p:spPr>
        <p:txBody>
          <a:bodyPr/>
          <a:lstStyle/>
          <a:p>
            <a:fld id="{AC42331F-F31F-4C4A-821D-B01EC8CD7B8B}" type="slidenum">
              <a:rPr lang="lt-LT" smtClean="0"/>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2" name="Antraštė 21"/>
          <p:cNvSpPr>
            <a:spLocks noGrp="1"/>
          </p:cNvSpPr>
          <p:nvPr>
            <p:ph type="title"/>
          </p:nvPr>
        </p:nvSpPr>
        <p:spPr/>
        <p:txBody>
          <a:bodyPr/>
          <a:lstStyle/>
          <a:p>
            <a:r>
              <a:rPr kumimoji="0" lang="lt-LT" smtClean="0"/>
              <a:t>Spustelėję redag. ruoš. pavad. stilių</a:t>
            </a:r>
            <a:endParaRPr kumimoji="0" lang="en-US"/>
          </a:p>
        </p:txBody>
      </p:sp>
      <p:sp>
        <p:nvSpPr>
          <p:cNvPr id="27" name="Turinio vietos rezervavimo ženklas 26"/>
          <p:cNvSpPr>
            <a:spLocks noGrp="1"/>
          </p:cNvSpPr>
          <p:nvPr>
            <p:ph idx="1"/>
          </p:nvPr>
        </p:nvSpPr>
        <p:spPr/>
        <p:txBody>
          <a:body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25" name="Datos vietos rezervavimo ženklas 24"/>
          <p:cNvSpPr>
            <a:spLocks noGrp="1"/>
          </p:cNvSpPr>
          <p:nvPr>
            <p:ph type="dt" sz="half" idx="10"/>
          </p:nvPr>
        </p:nvSpPr>
        <p:spPr/>
        <p:txBody>
          <a:bodyPr/>
          <a:lstStyle/>
          <a:p>
            <a:fld id="{E56C41A5-1AF2-4EE7-B2BC-04885355C21B}" type="datetimeFigureOut">
              <a:rPr lang="lt-LT" smtClean="0"/>
              <a:t>2018.01.31</a:t>
            </a:fld>
            <a:endParaRPr lang="lt-LT"/>
          </a:p>
        </p:txBody>
      </p:sp>
      <p:sp>
        <p:nvSpPr>
          <p:cNvPr id="19" name="Poraštės vietos rezervavimo ženklas 18"/>
          <p:cNvSpPr>
            <a:spLocks noGrp="1"/>
          </p:cNvSpPr>
          <p:nvPr>
            <p:ph type="ftr" sz="quarter" idx="11"/>
          </p:nvPr>
        </p:nvSpPr>
        <p:spPr>
          <a:xfrm>
            <a:off x="3581400" y="76200"/>
            <a:ext cx="2895600" cy="288925"/>
          </a:xfrm>
        </p:spPr>
        <p:txBody>
          <a:bodyPr/>
          <a:lstStyle/>
          <a:p>
            <a:endParaRPr lang="lt-LT"/>
          </a:p>
        </p:txBody>
      </p:sp>
      <p:sp>
        <p:nvSpPr>
          <p:cNvPr id="16" name="Skaidrės numerio vietos rezervavimo ženklas 15"/>
          <p:cNvSpPr>
            <a:spLocks noGrp="1"/>
          </p:cNvSpPr>
          <p:nvPr>
            <p:ph type="sldNum" sz="quarter" idx="12"/>
          </p:nvPr>
        </p:nvSpPr>
        <p:spPr>
          <a:xfrm>
            <a:off x="8229600" y="6473952"/>
            <a:ext cx="758952" cy="246888"/>
          </a:xfrm>
        </p:spPr>
        <p:txBody>
          <a:bodyPr/>
          <a:lstStyle/>
          <a:p>
            <a:fld id="{AC42331F-F31F-4C4A-821D-B01EC8CD7B8B}"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bg>
      <p:bgRef idx="1003">
        <a:schemeClr val="bg2"/>
      </p:bgRef>
    </p:bg>
    <p:spTree>
      <p:nvGrpSpPr>
        <p:cNvPr id="1" name=""/>
        <p:cNvGrpSpPr/>
        <p:nvPr/>
      </p:nvGrpSpPr>
      <p:grpSpPr>
        <a:xfrm>
          <a:off x="0" y="0"/>
          <a:ext cx="0" cy="0"/>
          <a:chOff x="0" y="0"/>
          <a:chExt cx="0" cy="0"/>
        </a:xfrm>
      </p:grpSpPr>
      <p:sp>
        <p:nvSpPr>
          <p:cNvPr id="7" name="Tiesioji jungtis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ksto vietos rezervavimo ženklas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Spustelėję redag. ruoš. teksto stilių</a:t>
            </a:r>
          </a:p>
        </p:txBody>
      </p:sp>
      <p:sp>
        <p:nvSpPr>
          <p:cNvPr id="19" name="Datos vietos rezervavimo ženklas 18"/>
          <p:cNvSpPr>
            <a:spLocks noGrp="1"/>
          </p:cNvSpPr>
          <p:nvPr>
            <p:ph type="dt" sz="half" idx="10"/>
          </p:nvPr>
        </p:nvSpPr>
        <p:spPr/>
        <p:txBody>
          <a:bodyPr/>
          <a:lstStyle/>
          <a:p>
            <a:fld id="{E56C41A5-1AF2-4EE7-B2BC-04885355C21B}" type="datetimeFigureOut">
              <a:rPr lang="lt-LT" smtClean="0"/>
              <a:t>2018.01.31</a:t>
            </a:fld>
            <a:endParaRPr lang="lt-LT"/>
          </a:p>
        </p:txBody>
      </p:sp>
      <p:sp>
        <p:nvSpPr>
          <p:cNvPr id="11" name="Poraštės vietos rezervavimo ženklas 10"/>
          <p:cNvSpPr>
            <a:spLocks noGrp="1"/>
          </p:cNvSpPr>
          <p:nvPr>
            <p:ph type="ftr" sz="quarter" idx="11"/>
          </p:nvPr>
        </p:nvSpPr>
        <p:spPr/>
        <p:txBody>
          <a:bodyPr/>
          <a:lstStyle/>
          <a:p>
            <a:endParaRPr lang="lt-LT"/>
          </a:p>
        </p:txBody>
      </p:sp>
      <p:sp>
        <p:nvSpPr>
          <p:cNvPr id="16" name="Skaidrės numerio vietos rezervavimo ženklas 15"/>
          <p:cNvSpPr>
            <a:spLocks noGrp="1"/>
          </p:cNvSpPr>
          <p:nvPr>
            <p:ph type="sldNum" sz="quarter" idx="12"/>
          </p:nvPr>
        </p:nvSpPr>
        <p:spPr/>
        <p:txBody>
          <a:bodyPr/>
          <a:lstStyle/>
          <a:p>
            <a:fld id="{AC42331F-F31F-4C4A-821D-B01EC8CD7B8B}" type="slidenum">
              <a:rPr lang="lt-LT" smtClean="0"/>
              <a:t>‹#›</a:t>
            </a:fld>
            <a:endParaRPr lang="lt-LT"/>
          </a:p>
        </p:txBody>
      </p:sp>
      <p:sp>
        <p:nvSpPr>
          <p:cNvPr id="8" name="Antraštė 7"/>
          <p:cNvSpPr>
            <a:spLocks noGrp="1"/>
          </p:cNvSpPr>
          <p:nvPr>
            <p:ph type="title"/>
          </p:nvPr>
        </p:nvSpPr>
        <p:spPr>
          <a:xfrm>
            <a:off x="180475" y="2947085"/>
            <a:ext cx="8686800" cy="1184825"/>
          </a:xfrm>
        </p:spPr>
        <p:txBody>
          <a:bodyPr rtlCol="0" anchor="t"/>
          <a:lstStyle>
            <a:lvl1pPr algn="r">
              <a:defRPr/>
            </a:lvl1pPr>
          </a:lstStyle>
          <a:p>
            <a:r>
              <a:rPr kumimoji="0" lang="lt-LT" smtClean="0"/>
              <a:t>Spustelėję redag. ruoš. pavad. stilių</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0" name="Antraštė 19"/>
          <p:cNvSpPr>
            <a:spLocks noGrp="1"/>
          </p:cNvSpPr>
          <p:nvPr>
            <p:ph type="title"/>
          </p:nvPr>
        </p:nvSpPr>
        <p:spPr>
          <a:xfrm>
            <a:off x="301752" y="457200"/>
            <a:ext cx="8686800" cy="841248"/>
          </a:xfrm>
        </p:spPr>
        <p:txBody>
          <a:bodyPr/>
          <a:lstStyle/>
          <a:p>
            <a:r>
              <a:rPr kumimoji="0" lang="lt-LT" smtClean="0"/>
              <a:t>Spustelėję redag. ruoš. pavad. stilių</a:t>
            </a:r>
            <a:endParaRPr kumimoji="0" lang="en-US"/>
          </a:p>
        </p:txBody>
      </p:sp>
      <p:sp>
        <p:nvSpPr>
          <p:cNvPr id="14" name="Turinio vietos rezervavimo ženklas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3" name="Turinio vietos rezervavimo ženklas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21" name="Datos vietos rezervavimo ženklas 20"/>
          <p:cNvSpPr>
            <a:spLocks noGrp="1"/>
          </p:cNvSpPr>
          <p:nvPr>
            <p:ph type="dt" sz="half" idx="10"/>
          </p:nvPr>
        </p:nvSpPr>
        <p:spPr/>
        <p:txBody>
          <a:bodyPr/>
          <a:lstStyle/>
          <a:p>
            <a:fld id="{E56C41A5-1AF2-4EE7-B2BC-04885355C21B}" type="datetimeFigureOut">
              <a:rPr lang="lt-LT" smtClean="0"/>
              <a:t>2018.01.31</a:t>
            </a:fld>
            <a:endParaRPr lang="lt-LT"/>
          </a:p>
        </p:txBody>
      </p:sp>
      <p:sp>
        <p:nvSpPr>
          <p:cNvPr id="10" name="Poraštės vietos rezervavimo ženklas 9"/>
          <p:cNvSpPr>
            <a:spLocks noGrp="1"/>
          </p:cNvSpPr>
          <p:nvPr>
            <p:ph type="ftr" sz="quarter" idx="11"/>
          </p:nvPr>
        </p:nvSpPr>
        <p:spPr/>
        <p:txBody>
          <a:bodyPr/>
          <a:lstStyle/>
          <a:p>
            <a:endParaRPr lang="lt-LT"/>
          </a:p>
        </p:txBody>
      </p:sp>
      <p:sp>
        <p:nvSpPr>
          <p:cNvPr id="31" name="Skaidrės numerio vietos rezervavimo ženklas 30"/>
          <p:cNvSpPr>
            <a:spLocks noGrp="1"/>
          </p:cNvSpPr>
          <p:nvPr>
            <p:ph type="sldNum" sz="quarter" idx="12"/>
          </p:nvPr>
        </p:nvSpPr>
        <p:spPr/>
        <p:txBody>
          <a:bodyPr/>
          <a:lstStyle/>
          <a:p>
            <a:fld id="{AC42331F-F31F-4C4A-821D-B01EC8CD7B8B}"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spTree>
      <p:nvGrpSpPr>
        <p:cNvPr id="1" name=""/>
        <p:cNvGrpSpPr/>
        <p:nvPr/>
      </p:nvGrpSpPr>
      <p:grpSpPr>
        <a:xfrm>
          <a:off x="0" y="0"/>
          <a:ext cx="0" cy="0"/>
          <a:chOff x="0" y="0"/>
          <a:chExt cx="0" cy="0"/>
        </a:xfrm>
      </p:grpSpPr>
      <p:sp>
        <p:nvSpPr>
          <p:cNvPr id="29" name="Antraštė 28"/>
          <p:cNvSpPr>
            <a:spLocks noGrp="1"/>
          </p:cNvSpPr>
          <p:nvPr>
            <p:ph type="title"/>
          </p:nvPr>
        </p:nvSpPr>
        <p:spPr>
          <a:xfrm>
            <a:off x="304800" y="5410200"/>
            <a:ext cx="8610600" cy="882650"/>
          </a:xfrm>
        </p:spPr>
        <p:txBody>
          <a:bodyPr anchor="ctr"/>
          <a:lstStyle>
            <a:lvl1pPr>
              <a:defRPr/>
            </a:lvl1pPr>
          </a:lstStyle>
          <a:p>
            <a:r>
              <a:rPr kumimoji="0" lang="lt-LT" smtClean="0"/>
              <a:t>Spustelėję redag. ruoš. pavad. stilių</a:t>
            </a:r>
            <a:endParaRPr kumimoji="0" lang="en-US"/>
          </a:p>
        </p:txBody>
      </p:sp>
      <p:sp>
        <p:nvSpPr>
          <p:cNvPr id="13" name="Teksto vietos rezervavimo ženklas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Spustelėję redag. ruoš. teksto stilių</a:t>
            </a:r>
          </a:p>
        </p:txBody>
      </p:sp>
      <p:sp>
        <p:nvSpPr>
          <p:cNvPr id="25" name="Teksto vietos rezervavimo ženklas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Spustelėję redag. ruoš. teksto stilių</a:t>
            </a:r>
          </a:p>
        </p:txBody>
      </p:sp>
      <p:sp>
        <p:nvSpPr>
          <p:cNvPr id="4" name="Turinio vietos rezervavimo ženklas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28" name="Turinio vietos rezervavimo ženklas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0" name="Datos vietos rezervavimo ženklas 9"/>
          <p:cNvSpPr>
            <a:spLocks noGrp="1"/>
          </p:cNvSpPr>
          <p:nvPr>
            <p:ph type="dt" sz="half" idx="10"/>
          </p:nvPr>
        </p:nvSpPr>
        <p:spPr/>
        <p:txBody>
          <a:bodyPr/>
          <a:lstStyle/>
          <a:p>
            <a:fld id="{E56C41A5-1AF2-4EE7-B2BC-04885355C21B}" type="datetimeFigureOut">
              <a:rPr lang="lt-LT" smtClean="0"/>
              <a:t>2018.01.31</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a:xfrm>
            <a:off x="8229600" y="6477000"/>
            <a:ext cx="762000" cy="246888"/>
          </a:xfrm>
        </p:spPr>
        <p:txBody>
          <a:bodyPr/>
          <a:lstStyle/>
          <a:p>
            <a:fld id="{AC42331F-F31F-4C4A-821D-B01EC8CD7B8B}" type="slidenum">
              <a:rPr lang="lt-LT" smtClean="0"/>
              <a:t>‹#›</a:t>
            </a:fld>
            <a:endParaRPr lang="lt-LT"/>
          </a:p>
        </p:txBody>
      </p:sp>
      <p:sp>
        <p:nvSpPr>
          <p:cNvPr id="11" name="Tiesioji jungtis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30" name="Antraštė 29"/>
          <p:cNvSpPr>
            <a:spLocks noGrp="1"/>
          </p:cNvSpPr>
          <p:nvPr>
            <p:ph type="title"/>
          </p:nvPr>
        </p:nvSpPr>
        <p:spPr>
          <a:xfrm>
            <a:off x="301752" y="457200"/>
            <a:ext cx="8686800" cy="841248"/>
          </a:xfrm>
        </p:spPr>
        <p:txBody>
          <a:bodyPr/>
          <a:lstStyle/>
          <a:p>
            <a:r>
              <a:rPr kumimoji="0" lang="lt-LT" smtClean="0"/>
              <a:t>Spustelėję redag. ruoš. pavad. stilių</a:t>
            </a:r>
            <a:endParaRPr kumimoji="0" lang="en-US"/>
          </a:p>
        </p:txBody>
      </p:sp>
      <p:sp>
        <p:nvSpPr>
          <p:cNvPr id="12" name="Datos vietos rezervavimo ženklas 11"/>
          <p:cNvSpPr>
            <a:spLocks noGrp="1"/>
          </p:cNvSpPr>
          <p:nvPr>
            <p:ph type="dt" sz="half" idx="10"/>
          </p:nvPr>
        </p:nvSpPr>
        <p:spPr/>
        <p:txBody>
          <a:bodyPr/>
          <a:lstStyle/>
          <a:p>
            <a:fld id="{E56C41A5-1AF2-4EE7-B2BC-04885355C21B}" type="datetimeFigureOut">
              <a:rPr lang="lt-LT" smtClean="0"/>
              <a:t>2018.01.31</a:t>
            </a:fld>
            <a:endParaRPr lang="lt-LT"/>
          </a:p>
        </p:txBody>
      </p:sp>
      <p:sp>
        <p:nvSpPr>
          <p:cNvPr id="21" name="Poraštės vietos rezervavimo ženklas 20"/>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C42331F-F31F-4C4A-821D-B01EC8CD7B8B}"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3" name="Datos vietos rezervavimo ženklas 2"/>
          <p:cNvSpPr>
            <a:spLocks noGrp="1"/>
          </p:cNvSpPr>
          <p:nvPr>
            <p:ph type="dt" sz="half" idx="10"/>
          </p:nvPr>
        </p:nvSpPr>
        <p:spPr/>
        <p:txBody>
          <a:bodyPr/>
          <a:lstStyle/>
          <a:p>
            <a:fld id="{E56C41A5-1AF2-4EE7-B2BC-04885355C21B}" type="datetimeFigureOut">
              <a:rPr lang="lt-LT" smtClean="0"/>
              <a:t>2018.01.31</a:t>
            </a:fld>
            <a:endParaRPr lang="lt-LT"/>
          </a:p>
        </p:txBody>
      </p:sp>
      <p:sp>
        <p:nvSpPr>
          <p:cNvPr id="24" name="Poraštės vietos rezervavimo ženklas 23"/>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C42331F-F31F-4C4A-821D-B01EC8CD7B8B}"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8" name="Tiesioji jungtis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Antraštė 11"/>
          <p:cNvSpPr>
            <a:spLocks noGrp="1"/>
          </p:cNvSpPr>
          <p:nvPr>
            <p:ph type="title"/>
          </p:nvPr>
        </p:nvSpPr>
        <p:spPr>
          <a:xfrm>
            <a:off x="457200" y="5486400"/>
            <a:ext cx="8458200" cy="520700"/>
          </a:xfrm>
        </p:spPr>
        <p:txBody>
          <a:bodyPr anchor="ctr"/>
          <a:lstStyle>
            <a:lvl1pPr algn="l">
              <a:buNone/>
              <a:defRPr sz="2000" b="1"/>
            </a:lvl1pPr>
          </a:lstStyle>
          <a:p>
            <a:r>
              <a:rPr kumimoji="0" lang="lt-LT" smtClean="0"/>
              <a:t>Spustelėję redag. ruoš. pavad. stilių</a:t>
            </a:r>
            <a:endParaRPr kumimoji="0" lang="en-US"/>
          </a:p>
        </p:txBody>
      </p:sp>
      <p:sp>
        <p:nvSpPr>
          <p:cNvPr id="26" name="Teksto vietos rezervavimo ženklas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lt-LT" smtClean="0"/>
              <a:t>Spustelėję redag. ruoš. teksto stilių</a:t>
            </a:r>
          </a:p>
        </p:txBody>
      </p:sp>
      <p:sp>
        <p:nvSpPr>
          <p:cNvPr id="14" name="Turinio vietos rezervavimo ženklas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25" name="Datos vietos rezervavimo ženklas 24"/>
          <p:cNvSpPr>
            <a:spLocks noGrp="1"/>
          </p:cNvSpPr>
          <p:nvPr>
            <p:ph type="dt" sz="half" idx="10"/>
          </p:nvPr>
        </p:nvSpPr>
        <p:spPr/>
        <p:txBody>
          <a:bodyPr/>
          <a:lstStyle/>
          <a:p>
            <a:fld id="{E56C41A5-1AF2-4EE7-B2BC-04885355C21B}" type="datetimeFigureOut">
              <a:rPr lang="lt-LT" smtClean="0"/>
              <a:t>2018.01.31</a:t>
            </a:fld>
            <a:endParaRPr lang="lt-LT"/>
          </a:p>
        </p:txBody>
      </p:sp>
      <p:sp>
        <p:nvSpPr>
          <p:cNvPr id="29" name="Poraštės vietos rezervavimo ženklas 28"/>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C42331F-F31F-4C4A-821D-B01EC8CD7B8B}"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13" name="Paveikslėlio vietos rezervavimo ženklas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lt-LT" smtClean="0"/>
              <a:t>Spustelėkite piktogr. norėdami įtraukti pav.</a:t>
            </a:r>
            <a:endParaRPr kumimoji="0" lang="en-US" dirty="0"/>
          </a:p>
        </p:txBody>
      </p:sp>
      <p:sp>
        <p:nvSpPr>
          <p:cNvPr id="7" name="Datos vietos rezervavimo ženklas 6"/>
          <p:cNvSpPr>
            <a:spLocks noGrp="1"/>
          </p:cNvSpPr>
          <p:nvPr>
            <p:ph type="dt" sz="half" idx="10"/>
          </p:nvPr>
        </p:nvSpPr>
        <p:spPr/>
        <p:txBody>
          <a:bodyPr/>
          <a:lstStyle/>
          <a:p>
            <a:fld id="{E56C41A5-1AF2-4EE7-B2BC-04885355C21B}" type="datetimeFigureOut">
              <a:rPr lang="lt-LT" smtClean="0"/>
              <a:t>2018.01.31</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31" name="Skaidrės numerio vietos rezervavimo ženklas 30"/>
          <p:cNvSpPr>
            <a:spLocks noGrp="1"/>
          </p:cNvSpPr>
          <p:nvPr>
            <p:ph type="sldNum" sz="quarter" idx="12"/>
          </p:nvPr>
        </p:nvSpPr>
        <p:spPr/>
        <p:txBody>
          <a:bodyPr/>
          <a:lstStyle/>
          <a:p>
            <a:fld id="{AC42331F-F31F-4C4A-821D-B01EC8CD7B8B}" type="slidenum">
              <a:rPr lang="lt-LT" smtClean="0"/>
              <a:t>‹#›</a:t>
            </a:fld>
            <a:endParaRPr lang="lt-LT"/>
          </a:p>
        </p:txBody>
      </p:sp>
      <p:sp>
        <p:nvSpPr>
          <p:cNvPr id="17" name="Antraštė 16"/>
          <p:cNvSpPr>
            <a:spLocks noGrp="1"/>
          </p:cNvSpPr>
          <p:nvPr>
            <p:ph type="title"/>
          </p:nvPr>
        </p:nvSpPr>
        <p:spPr>
          <a:xfrm>
            <a:off x="381000" y="4993760"/>
            <a:ext cx="5867400" cy="522288"/>
          </a:xfrm>
        </p:spPr>
        <p:txBody>
          <a:bodyPr anchor="ctr"/>
          <a:lstStyle>
            <a:lvl1pPr algn="l">
              <a:buNone/>
              <a:defRPr sz="2000" b="1"/>
            </a:lvl1pPr>
          </a:lstStyle>
          <a:p>
            <a:r>
              <a:rPr kumimoji="0" lang="lt-LT" smtClean="0"/>
              <a:t>Spustelėję redag. ruoš. pavad. stilių</a:t>
            </a:r>
            <a:endParaRPr kumimoji="0" lang="en-US"/>
          </a:p>
        </p:txBody>
      </p:sp>
      <p:sp>
        <p:nvSpPr>
          <p:cNvPr id="26" name="Teksto vietos rezervavimo ženklas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lt-LT" smtClean="0"/>
              <a:t>Spustelėję redag. ruoš. teksto stilių</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Spustelėję redag. ruoš. pavad.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E56C41A5-1AF2-4EE7-B2BC-04885355C21B}" type="datetimeFigureOut">
              <a:rPr lang="lt-LT" smtClean="0"/>
              <a:t>2018.01.31</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C42331F-F31F-4C4A-821D-B01EC8CD7B8B}"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858000" y="549276"/>
            <a:ext cx="1828800" cy="5851525"/>
          </a:xfrm>
        </p:spPr>
        <p:txBody>
          <a:bodyPr vert="eaVert"/>
          <a:lstStyle/>
          <a:p>
            <a:r>
              <a:rPr kumimoji="0" lang="lt-LT" smtClean="0"/>
              <a:t>Spustelėję redag. ruoš. pavad. stilių</a:t>
            </a:r>
            <a:endParaRPr kumimoji="0" lang="en-US"/>
          </a:p>
        </p:txBody>
      </p:sp>
      <p:sp>
        <p:nvSpPr>
          <p:cNvPr id="3" name="Vertikalaus teksto vietos rezervavimo ženklas 2"/>
          <p:cNvSpPr>
            <a:spLocks noGrp="1"/>
          </p:cNvSpPr>
          <p:nvPr>
            <p:ph type="body" orient="vert" idx="1"/>
          </p:nvPr>
        </p:nvSpPr>
        <p:spPr>
          <a:xfrm>
            <a:off x="457200" y="549276"/>
            <a:ext cx="6248400" cy="5851525"/>
          </a:xfrm>
        </p:spPr>
        <p:txBody>
          <a:bodyPr vert="eaVer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E56C41A5-1AF2-4EE7-B2BC-04885355C21B}" type="datetimeFigureOut">
              <a:rPr lang="lt-LT" smtClean="0"/>
              <a:t>2018.01.31</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C42331F-F31F-4C4A-821D-B01EC8CD7B8B}"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Tiesioji jungtis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ksto vietos rezervavimo ženklas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lt-LT" smtClean="0"/>
              <a:t>Spustelėję redag. ruoš. teksto stilių</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11" name="Datos vietos rezervavimo ženklas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E56C41A5-1AF2-4EE7-B2BC-04885355C21B}" type="datetimeFigureOut">
              <a:rPr lang="lt-LT" smtClean="0"/>
              <a:t>2018.01.31</a:t>
            </a:fld>
            <a:endParaRPr lang="lt-LT"/>
          </a:p>
        </p:txBody>
      </p:sp>
      <p:sp>
        <p:nvSpPr>
          <p:cNvPr id="28" name="Poraštės vietos rezervavimo ženklas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lt-LT"/>
          </a:p>
        </p:txBody>
      </p:sp>
      <p:sp>
        <p:nvSpPr>
          <p:cNvPr id="5" name="Skaidrės numerio vietos rezervavimo ženklas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AC42331F-F31F-4C4A-821D-B01EC8CD7B8B}" type="slidenum">
              <a:rPr lang="lt-LT" smtClean="0"/>
              <a:t>‹#›</a:t>
            </a:fld>
            <a:endParaRPr lang="lt-LT"/>
          </a:p>
        </p:txBody>
      </p:sp>
      <p:sp>
        <p:nvSpPr>
          <p:cNvPr id="10" name="Pavadinimo vietos rezervavimo ženklas 9"/>
          <p:cNvSpPr>
            <a:spLocks noGrp="1"/>
          </p:cNvSpPr>
          <p:nvPr>
            <p:ph type="title"/>
          </p:nvPr>
        </p:nvSpPr>
        <p:spPr>
          <a:xfrm>
            <a:off x="304800" y="457200"/>
            <a:ext cx="8686800" cy="838200"/>
          </a:xfrm>
          <a:prstGeom prst="rect">
            <a:avLst/>
          </a:prstGeom>
        </p:spPr>
        <p:txBody>
          <a:bodyPr vert="horz" anchor="ctr">
            <a:normAutofit/>
          </a:bodyPr>
          <a:lstStyle/>
          <a:p>
            <a:r>
              <a:rPr kumimoji="0" lang="lt-LT" smtClean="0"/>
              <a:t>Spustelėję redag. ruoš. pavad. stilių</a:t>
            </a:r>
            <a:endParaRPr kumimoji="0" lang="en-US"/>
          </a:p>
        </p:txBody>
      </p:sp>
      <p:sp>
        <p:nvSpPr>
          <p:cNvPr id="9" name="Tiesioji jungtis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esioji jungtis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381000" y="1295400"/>
            <a:ext cx="8458200" cy="4780387"/>
          </a:xfrm>
        </p:spPr>
        <p:txBody>
          <a:bodyPr>
            <a:normAutofit/>
          </a:bodyPr>
          <a:lstStyle/>
          <a:p>
            <a:pPr algn="ctr"/>
            <a:r>
              <a:rPr lang="lt-LT" sz="5400" dirty="0" smtClean="0">
                <a:latin typeface="Arial" panose="020B0604020202020204" pitchFamily="34" charset="0"/>
                <a:cs typeface="Arial" panose="020B0604020202020204" pitchFamily="34" charset="0"/>
              </a:rPr>
              <a:t>Simono Daukanto gyvenimas, kūrybos bruožai. asmenybės reikšmė LIEtuvai</a:t>
            </a:r>
            <a:endParaRPr lang="lt-LT" sz="5400" dirty="0">
              <a:latin typeface="Arial" panose="020B0604020202020204" pitchFamily="34" charset="0"/>
              <a:cs typeface="Arial" panose="020B0604020202020204" pitchFamily="34" charset="0"/>
            </a:endParaRPr>
          </a:p>
        </p:txBody>
      </p:sp>
      <p:sp>
        <p:nvSpPr>
          <p:cNvPr id="3" name="Antrinis pavadinimas 2"/>
          <p:cNvSpPr>
            <a:spLocks noGrp="1"/>
          </p:cNvSpPr>
          <p:nvPr>
            <p:ph type="subTitle" idx="1"/>
          </p:nvPr>
        </p:nvSpPr>
        <p:spPr>
          <a:xfrm>
            <a:off x="381000" y="4800599"/>
            <a:ext cx="8458200" cy="1275187"/>
          </a:xfrm>
        </p:spPr>
        <p:txBody>
          <a:bodyPr/>
          <a:lstStyle/>
          <a:p>
            <a:pPr algn="r"/>
            <a:r>
              <a:rPr lang="lt-LT" dirty="0" smtClean="0">
                <a:latin typeface="Arial" panose="020B0604020202020204" pitchFamily="34" charset="0"/>
                <a:cs typeface="Arial" panose="020B0604020202020204" pitchFamily="34" charset="0"/>
              </a:rPr>
              <a:t>Gabija Šegždaitė, III b kl.</a:t>
            </a:r>
            <a:endParaRPr lang="lt-LT"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47756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en-US" dirty="0" err="1" smtClean="0">
                <a:latin typeface="Arial" panose="020B0604020202020204" pitchFamily="34" charset="0"/>
                <a:cs typeface="Arial" panose="020B0604020202020204" pitchFamily="34" charset="0"/>
              </a:rPr>
              <a:t>Simonas</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Daukantas</a:t>
            </a:r>
            <a:endParaRPr lang="lt-LT" dirty="0">
              <a:latin typeface="Arial" panose="020B0604020202020204" pitchFamily="34" charset="0"/>
              <a:cs typeface="Arial" panose="020B0604020202020204" pitchFamily="34" charset="0"/>
            </a:endParaRPr>
          </a:p>
        </p:txBody>
      </p:sp>
      <p:sp>
        <p:nvSpPr>
          <p:cNvPr id="4" name="Turinio vietos rezervavimo ženklas 3"/>
          <p:cNvSpPr>
            <a:spLocks noGrp="1"/>
          </p:cNvSpPr>
          <p:nvPr>
            <p:ph sz="half" idx="1"/>
          </p:nvPr>
        </p:nvSpPr>
        <p:spPr>
          <a:xfrm>
            <a:off x="304800" y="1600200"/>
            <a:ext cx="4495800" cy="4724400"/>
          </a:xfrm>
        </p:spPr>
        <p:txBody>
          <a:bodyPr>
            <a:normAutofit/>
          </a:bodyPr>
          <a:lstStyle/>
          <a:p>
            <a:pPr marL="0" indent="0">
              <a:buNone/>
            </a:pPr>
            <a:r>
              <a:rPr lang="lt-LT" dirty="0">
                <a:solidFill>
                  <a:srgbClr val="222222"/>
                </a:solidFill>
                <a:latin typeface="Arial"/>
              </a:rPr>
              <a:t> </a:t>
            </a:r>
            <a:endParaRPr lang="en-US" dirty="0" smtClean="0">
              <a:solidFill>
                <a:srgbClr val="222222"/>
              </a:solidFill>
              <a:latin typeface="Arial"/>
            </a:endParaRPr>
          </a:p>
          <a:p>
            <a:pPr marL="0" indent="0" algn="just">
              <a:buNone/>
            </a:pPr>
            <a:r>
              <a:rPr lang="lt-LT" dirty="0" smtClean="0">
                <a:solidFill>
                  <a:schemeClr val="tx1"/>
                </a:solidFill>
                <a:latin typeface="Arial" panose="020B0604020202020204" pitchFamily="34" charset="0"/>
                <a:cs typeface="Arial" panose="020B0604020202020204" pitchFamily="34" charset="0"/>
              </a:rPr>
              <a:t>Lietuvos</a:t>
            </a:r>
            <a:r>
              <a:rPr lang="lt-LT" dirty="0">
                <a:solidFill>
                  <a:schemeClr val="tx1"/>
                </a:solidFill>
                <a:latin typeface="Arial" panose="020B0604020202020204" pitchFamily="34" charset="0"/>
                <a:cs typeface="Arial" panose="020B0604020202020204" pitchFamily="34" charset="0"/>
              </a:rPr>
              <a:t> istorikas,  </a:t>
            </a:r>
            <a:r>
              <a:rPr lang="lt-LT" dirty="0" smtClean="0">
                <a:solidFill>
                  <a:schemeClr val="tx1"/>
                </a:solidFill>
                <a:latin typeface="Arial" panose="020B0604020202020204" pitchFamily="34" charset="0"/>
                <a:cs typeface="Arial" panose="020B0604020202020204" pitchFamily="34" charset="0"/>
              </a:rPr>
              <a:t>parašęs </a:t>
            </a:r>
            <a:r>
              <a:rPr lang="lt-LT" dirty="0">
                <a:solidFill>
                  <a:schemeClr val="tx1"/>
                </a:solidFill>
                <a:latin typeface="Arial" panose="020B0604020202020204" pitchFamily="34" charset="0"/>
                <a:cs typeface="Arial" panose="020B0604020202020204" pitchFamily="34" charset="0"/>
              </a:rPr>
              <a:t>Lietuvos istoriją gimtąja, </a:t>
            </a:r>
            <a:r>
              <a:rPr lang="lt-LT" dirty="0" smtClean="0">
                <a:solidFill>
                  <a:schemeClr val="tx1"/>
                </a:solidFill>
                <a:latin typeface="Arial" panose="020B0604020202020204" pitchFamily="34" charset="0"/>
                <a:cs typeface="Arial" panose="020B0604020202020204" pitchFamily="34" charset="0"/>
              </a:rPr>
              <a:t>lietuvių kalba</a:t>
            </a:r>
            <a:r>
              <a:rPr lang="en-US" dirty="0" smtClean="0">
                <a:solidFill>
                  <a:schemeClr val="tx1"/>
                </a:solidFill>
                <a:latin typeface="Arial" panose="020B0604020202020204" pitchFamily="34" charset="0"/>
                <a:cs typeface="Arial" panose="020B0604020202020204" pitchFamily="34" charset="0"/>
              </a:rPr>
              <a:t>,</a:t>
            </a:r>
            <a:r>
              <a:rPr lang="lt-LT" dirty="0">
                <a:solidFill>
                  <a:schemeClr val="tx1"/>
                </a:solidFill>
                <a:latin typeface="Arial" panose="020B0604020202020204" pitchFamily="34" charset="0"/>
                <a:cs typeface="Arial" panose="020B0604020202020204" pitchFamily="34" charset="0"/>
              </a:rPr>
              <a:t>  </a:t>
            </a:r>
            <a:r>
              <a:rPr lang="lt-LT" dirty="0" smtClean="0">
                <a:solidFill>
                  <a:schemeClr val="tx1"/>
                </a:solidFill>
                <a:latin typeface="Arial" panose="020B0604020202020204" pitchFamily="34" charset="0"/>
                <a:cs typeface="Arial" panose="020B0604020202020204" pitchFamily="34" charset="0"/>
              </a:rPr>
              <a:t>rašytojas </a:t>
            </a:r>
            <a:r>
              <a:rPr lang="lt-LT" dirty="0">
                <a:solidFill>
                  <a:schemeClr val="tx1"/>
                </a:solidFill>
                <a:latin typeface="Arial" panose="020B0604020202020204" pitchFamily="34" charset="0"/>
                <a:cs typeface="Arial" panose="020B0604020202020204" pitchFamily="34" charset="0"/>
              </a:rPr>
              <a:t>ir švietėjas, vienas iš pirmųjų tautinio atgimimo ideologų.</a:t>
            </a:r>
          </a:p>
        </p:txBody>
      </p:sp>
      <p:sp>
        <p:nvSpPr>
          <p:cNvPr id="5" name="Turinio vietos rezervavimo ženklas 4"/>
          <p:cNvSpPr>
            <a:spLocks noGrp="1"/>
          </p:cNvSpPr>
          <p:nvPr>
            <p:ph sz="half" idx="2"/>
          </p:nvPr>
        </p:nvSpPr>
        <p:spPr/>
        <p:txBody>
          <a:bodyPr>
            <a:normAutofit/>
          </a:bodyPr>
          <a:lstStyle/>
          <a:p>
            <a:endParaRPr lang="en-US" dirty="0" smtClean="0"/>
          </a:p>
          <a:p>
            <a:endParaRPr lang="en-US" dirty="0"/>
          </a:p>
          <a:p>
            <a:endParaRPr lang="en-US" dirty="0" smtClean="0"/>
          </a:p>
          <a:p>
            <a:pPr marL="0" indent="0">
              <a:buNone/>
            </a:pPr>
            <a:endParaRPr lang="en-US" dirty="0"/>
          </a:p>
          <a:p>
            <a:endParaRPr lang="en-US" dirty="0" smtClean="0"/>
          </a:p>
          <a:p>
            <a:endParaRPr lang="en-US" dirty="0"/>
          </a:p>
          <a:p>
            <a:pPr marL="0" indent="0" algn="ctr">
              <a:buNone/>
            </a:pPr>
            <a:endParaRPr lang="en-US" dirty="0" smtClean="0">
              <a:solidFill>
                <a:srgbClr val="0B0080"/>
              </a:solidFill>
              <a:latin typeface="Arial"/>
            </a:endParaRPr>
          </a:p>
          <a:p>
            <a:pPr marL="0" indent="0" algn="ctr">
              <a:buNone/>
            </a:pPr>
            <a:endParaRPr lang="en-US" dirty="0" smtClean="0">
              <a:solidFill>
                <a:srgbClr val="0B0080"/>
              </a:solidFill>
              <a:latin typeface="Arial"/>
            </a:endParaRPr>
          </a:p>
          <a:p>
            <a:pPr marL="0" indent="0" algn="ctr">
              <a:buNone/>
            </a:pPr>
            <a:r>
              <a:rPr lang="en-US" dirty="0" smtClean="0">
                <a:solidFill>
                  <a:schemeClr val="tx1"/>
                </a:solidFill>
                <a:latin typeface="Arial"/>
              </a:rPr>
              <a:t>1793</a:t>
            </a:r>
            <a:r>
              <a:rPr lang="lt-LT" dirty="0">
                <a:solidFill>
                  <a:schemeClr val="tx1"/>
                </a:solidFill>
                <a:latin typeface="Arial"/>
              </a:rPr>
              <a:t> </a:t>
            </a:r>
            <a:r>
              <a:rPr lang="en-US" dirty="0" smtClean="0">
                <a:solidFill>
                  <a:schemeClr val="tx1"/>
                </a:solidFill>
                <a:latin typeface="Arial"/>
              </a:rPr>
              <a:t>- 1864</a:t>
            </a:r>
            <a:r>
              <a:rPr lang="lt-LT" dirty="0">
                <a:solidFill>
                  <a:schemeClr val="tx1"/>
                </a:solidFill>
                <a:latin typeface="Arial"/>
              </a:rPr>
              <a:t> </a:t>
            </a:r>
            <a:endParaRPr lang="lt-LT" dirty="0">
              <a:solidFill>
                <a:schemeClr val="tx1"/>
              </a:solidFill>
            </a:endParaRPr>
          </a:p>
        </p:txBody>
      </p:sp>
      <p:pic>
        <p:nvPicPr>
          <p:cNvPr id="1026" name="Picture 2" descr="C:\Users\Sigita\Downloads\Simonas_Daukanta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4817" y="1600200"/>
            <a:ext cx="3338713" cy="3973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5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en-US" dirty="0" smtClean="0"/>
              <a:t>    </a:t>
            </a:r>
            <a:r>
              <a:rPr lang="en-US" dirty="0" err="1" smtClean="0">
                <a:latin typeface="Arial" panose="020B0604020202020204" pitchFamily="34" charset="0"/>
                <a:cs typeface="Arial" panose="020B0604020202020204" pitchFamily="34" charset="0"/>
              </a:rPr>
              <a:t>biografija</a:t>
            </a:r>
            <a:endParaRPr lang="lt-LT" dirty="0">
              <a:latin typeface="Arial" panose="020B0604020202020204" pitchFamily="34" charset="0"/>
              <a:cs typeface="Arial" panose="020B0604020202020204" pitchFamily="34" charset="0"/>
            </a:endParaRPr>
          </a:p>
        </p:txBody>
      </p:sp>
      <p:sp>
        <p:nvSpPr>
          <p:cNvPr id="3" name="Turinio vietos rezervavimo ženklas 2"/>
          <p:cNvSpPr>
            <a:spLocks noGrp="1"/>
          </p:cNvSpPr>
          <p:nvPr>
            <p:ph sz="half" idx="1"/>
          </p:nvPr>
        </p:nvSpPr>
        <p:spPr/>
        <p:txBody>
          <a:bodyPr>
            <a:noAutofit/>
          </a:bodyPr>
          <a:lstStyle/>
          <a:p>
            <a:r>
              <a:rPr lang="en-US" sz="1800" dirty="0" smtClean="0">
                <a:solidFill>
                  <a:schemeClr val="tx1"/>
                </a:solidFill>
                <a:latin typeface="Arial" panose="020B0604020202020204" pitchFamily="34" charset="0"/>
                <a:cs typeface="Arial" panose="020B0604020202020204" pitchFamily="34" charset="0"/>
              </a:rPr>
              <a:t>G</a:t>
            </a:r>
            <a:r>
              <a:rPr lang="lt-LT" sz="1800" dirty="0" err="1" smtClean="0">
                <a:solidFill>
                  <a:schemeClr val="tx1"/>
                </a:solidFill>
                <a:latin typeface="Arial" panose="020B0604020202020204" pitchFamily="34" charset="0"/>
                <a:cs typeface="Arial" panose="020B0604020202020204" pitchFamily="34" charset="0"/>
              </a:rPr>
              <a:t>imė</a:t>
            </a:r>
            <a:r>
              <a:rPr lang="lt-LT" sz="1800" dirty="0" smtClean="0">
                <a:solidFill>
                  <a:schemeClr val="tx1"/>
                </a:solidFill>
                <a:latin typeface="Arial" panose="020B0604020202020204" pitchFamily="34" charset="0"/>
                <a:cs typeface="Arial" panose="020B0604020202020204" pitchFamily="34" charset="0"/>
              </a:rPr>
              <a:t> </a:t>
            </a:r>
            <a:r>
              <a:rPr lang="lt-LT" sz="1800" dirty="0">
                <a:solidFill>
                  <a:schemeClr val="tx1"/>
                </a:solidFill>
                <a:latin typeface="Arial" panose="020B0604020202020204" pitchFamily="34" charset="0"/>
                <a:cs typeface="Arial" panose="020B0604020202020204" pitchFamily="34" charset="0"/>
              </a:rPr>
              <a:t>1793 10 26 Kalvių </a:t>
            </a:r>
            <a:r>
              <a:rPr lang="lt-LT" sz="1800" dirty="0" err="1">
                <a:solidFill>
                  <a:schemeClr val="tx1"/>
                </a:solidFill>
                <a:latin typeface="Arial" panose="020B0604020202020204" pitchFamily="34" charset="0"/>
                <a:cs typeface="Arial" panose="020B0604020202020204" pitchFamily="34" charset="0"/>
              </a:rPr>
              <a:t>k</a:t>
            </a:r>
            <a:r>
              <a:rPr lang="lt-LT" sz="1800" dirty="0">
                <a:solidFill>
                  <a:schemeClr val="tx1"/>
                </a:solidFill>
                <a:latin typeface="Arial" panose="020B0604020202020204" pitchFamily="34" charset="0"/>
                <a:cs typeface="Arial" panose="020B0604020202020204" pitchFamily="34" charset="0"/>
              </a:rPr>
              <a:t>., Skuodo rajone. </a:t>
            </a:r>
            <a:endParaRPr lang="en-US" sz="1800" dirty="0" smtClean="0">
              <a:solidFill>
                <a:schemeClr val="tx1"/>
              </a:solidFill>
              <a:latin typeface="Arial" panose="020B0604020202020204" pitchFamily="34" charset="0"/>
              <a:cs typeface="Arial" panose="020B0604020202020204" pitchFamily="34" charset="0"/>
            </a:endParaRPr>
          </a:p>
          <a:p>
            <a:r>
              <a:rPr lang="lt-LT" sz="1800" dirty="0" smtClean="0">
                <a:solidFill>
                  <a:schemeClr val="tx1"/>
                </a:solidFill>
                <a:latin typeface="Arial" panose="020B0604020202020204" pitchFamily="34" charset="0"/>
                <a:cs typeface="Arial" panose="020B0604020202020204" pitchFamily="34" charset="0"/>
              </a:rPr>
              <a:t>Pradinę </a:t>
            </a:r>
            <a:r>
              <a:rPr lang="lt-LT" sz="1800" dirty="0">
                <a:solidFill>
                  <a:schemeClr val="tx1"/>
                </a:solidFill>
                <a:latin typeface="Arial" panose="020B0604020202020204" pitchFamily="34" charset="0"/>
                <a:cs typeface="Arial" panose="020B0604020202020204" pitchFamily="34" charset="0"/>
              </a:rPr>
              <a:t>mokyklą baigė Kretingoje, o toliau mokslus tęsė Žemaičių Kalvarijos </a:t>
            </a:r>
            <a:r>
              <a:rPr lang="lt-LT" sz="1800" dirty="0" smtClean="0">
                <a:solidFill>
                  <a:schemeClr val="tx1"/>
                </a:solidFill>
                <a:latin typeface="Arial" panose="020B0604020202020204" pitchFamily="34" charset="0"/>
                <a:cs typeface="Arial" panose="020B0604020202020204" pitchFamily="34" charset="0"/>
              </a:rPr>
              <a:t>mokykloje, vėliau Vilniaus gimnazijoje</a:t>
            </a:r>
          </a:p>
          <a:p>
            <a:r>
              <a:rPr lang="lt-LT" sz="1800" dirty="0">
                <a:solidFill>
                  <a:schemeClr val="tx1"/>
                </a:solidFill>
                <a:latin typeface="Arial" panose="020B0604020202020204" pitchFamily="34" charset="0"/>
                <a:cs typeface="Arial" panose="020B0604020202020204" pitchFamily="34" charset="0"/>
              </a:rPr>
              <a:t> 1818m. perėjo į Moralės ir politikos mokslų fakultetą ir atsidėjo Lietuvos istorijos studijoms.</a:t>
            </a:r>
            <a:endParaRPr lang="lt-LT" sz="1800" dirty="0" smtClean="0">
              <a:solidFill>
                <a:schemeClr val="tx1"/>
              </a:solidFill>
              <a:latin typeface="Arial" panose="020B0604020202020204" pitchFamily="34" charset="0"/>
              <a:cs typeface="Arial" panose="020B0604020202020204" pitchFamily="34" charset="0"/>
            </a:endParaRPr>
          </a:p>
          <a:p>
            <a:r>
              <a:rPr lang="lt-LT" sz="1800" dirty="0" smtClean="0">
                <a:solidFill>
                  <a:schemeClr val="tx1"/>
                </a:solidFill>
                <a:latin typeface="Arial" panose="020B0604020202020204" pitchFamily="34" charset="0"/>
                <a:cs typeface="Arial" panose="020B0604020202020204" pitchFamily="34" charset="0"/>
              </a:rPr>
              <a:t>1822</a:t>
            </a:r>
            <a:r>
              <a:rPr lang="lt-LT" sz="1800" dirty="0">
                <a:solidFill>
                  <a:schemeClr val="tx1"/>
                </a:solidFill>
                <a:latin typeface="Arial" panose="020B0604020202020204" pitchFamily="34" charset="0"/>
                <a:cs typeface="Arial" panose="020B0604020202020204" pitchFamily="34" charset="0"/>
              </a:rPr>
              <a:t> m. baigė Vilniaus </a:t>
            </a:r>
            <a:r>
              <a:rPr lang="lt-LT" sz="1800" dirty="0" smtClean="0">
                <a:solidFill>
                  <a:schemeClr val="tx1"/>
                </a:solidFill>
                <a:latin typeface="Arial" panose="020B0604020202020204" pitchFamily="34" charset="0"/>
                <a:cs typeface="Arial" panose="020B0604020202020204" pitchFamily="34" charset="0"/>
              </a:rPr>
              <a:t>universitetą.</a:t>
            </a:r>
            <a:endParaRPr lang="lt-LT" sz="1800" dirty="0">
              <a:solidFill>
                <a:schemeClr val="tx1"/>
              </a:solidFill>
              <a:latin typeface="Arial" panose="020B0604020202020204" pitchFamily="34" charset="0"/>
              <a:cs typeface="Arial" panose="020B0604020202020204" pitchFamily="34" charset="0"/>
            </a:endParaRPr>
          </a:p>
          <a:p>
            <a:r>
              <a:rPr lang="lt-LT" sz="1800" dirty="0" smtClean="0">
                <a:solidFill>
                  <a:schemeClr val="tx1"/>
                </a:solidFill>
                <a:latin typeface="Arial" panose="020B0604020202020204" pitchFamily="34" charset="0"/>
                <a:cs typeface="Arial" panose="020B0604020202020204" pitchFamily="34" charset="0"/>
              </a:rPr>
              <a:t>Paskutinius </a:t>
            </a:r>
            <a:r>
              <a:rPr lang="lt-LT" sz="1800" dirty="0">
                <a:solidFill>
                  <a:schemeClr val="tx1"/>
                </a:solidFill>
                <a:latin typeface="Arial" panose="020B0604020202020204" pitchFamily="34" charset="0"/>
                <a:cs typeface="Arial" panose="020B0604020202020204" pitchFamily="34" charset="0"/>
              </a:rPr>
              <a:t>jam likusius ketverius metus Simonas praleido Papilėje, globojamas klebono I. Vaišvilos. Čia ir mirė 1864 12 06, nespėjęs įgyvendinti visų kūrybinių sumanymų... </a:t>
            </a:r>
          </a:p>
        </p:txBody>
      </p:sp>
      <p:pic>
        <p:nvPicPr>
          <p:cNvPr id="1331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105400" y="1588991"/>
            <a:ext cx="3657600" cy="4702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05423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ntraštė 4"/>
          <p:cNvSpPr>
            <a:spLocks noGrp="1"/>
          </p:cNvSpPr>
          <p:nvPr>
            <p:ph type="title"/>
          </p:nvPr>
        </p:nvSpPr>
        <p:spPr>
          <a:xfrm>
            <a:off x="304800" y="304800"/>
            <a:ext cx="8686800" cy="990600"/>
          </a:xfrm>
        </p:spPr>
        <p:txBody>
          <a:bodyPr/>
          <a:lstStyle/>
          <a:p>
            <a:pPr algn="ctr"/>
            <a:r>
              <a:rPr lang="en-US" dirty="0" smtClean="0">
                <a:latin typeface="Arial" panose="020B0604020202020204" pitchFamily="34" charset="0"/>
                <a:cs typeface="Arial" panose="020B0604020202020204" pitchFamily="34" charset="0"/>
              </a:rPr>
              <a:t>K</a:t>
            </a:r>
            <a:r>
              <a:rPr lang="lt-LT" dirty="0" smtClean="0">
                <a:latin typeface="Arial" panose="020B0604020202020204" pitchFamily="34" charset="0"/>
                <a:cs typeface="Arial" panose="020B0604020202020204" pitchFamily="34" charset="0"/>
              </a:rPr>
              <a:t>ū</a:t>
            </a:r>
            <a:r>
              <a:rPr lang="en-US" dirty="0" err="1" smtClean="0">
                <a:latin typeface="Arial" panose="020B0604020202020204" pitchFamily="34" charset="0"/>
                <a:cs typeface="Arial" panose="020B0604020202020204" pitchFamily="34" charset="0"/>
              </a:rPr>
              <a:t>ryba</a:t>
            </a:r>
            <a:endParaRPr lang="lt-LT" dirty="0">
              <a:latin typeface="Arial" panose="020B0604020202020204" pitchFamily="34" charset="0"/>
              <a:cs typeface="Arial" panose="020B0604020202020204" pitchFamily="34" charset="0"/>
            </a:endParaRPr>
          </a:p>
        </p:txBody>
      </p:sp>
      <p:sp>
        <p:nvSpPr>
          <p:cNvPr id="6" name="Turinio vietos rezervavimo ženklas 5"/>
          <p:cNvSpPr>
            <a:spLocks noGrp="1"/>
          </p:cNvSpPr>
          <p:nvPr>
            <p:ph idx="1"/>
          </p:nvPr>
        </p:nvSpPr>
        <p:spPr>
          <a:xfrm>
            <a:off x="304800" y="1143000"/>
            <a:ext cx="8686800" cy="5334000"/>
          </a:xfrm>
        </p:spPr>
        <p:txBody>
          <a:bodyPr>
            <a:normAutofit fontScale="25000" lnSpcReduction="20000"/>
          </a:bodyPr>
          <a:lstStyle/>
          <a:p>
            <a:r>
              <a:rPr lang="lt-LT" dirty="0"/>
              <a:t/>
            </a:r>
            <a:br>
              <a:rPr lang="lt-LT" dirty="0"/>
            </a:br>
            <a:r>
              <a:rPr lang="lt-LT" dirty="0"/>
              <a:t/>
            </a:r>
            <a:br>
              <a:rPr lang="lt-LT" dirty="0"/>
            </a:br>
            <a:r>
              <a:rPr lang="lt-LT" sz="9600" b="1" u="sng" dirty="0">
                <a:latin typeface="Arial" panose="020B0604020202020204" pitchFamily="34" charset="0"/>
                <a:cs typeface="Arial" panose="020B0604020202020204" pitchFamily="34" charset="0"/>
              </a:rPr>
              <a:t>Istoriniai veikalai: </a:t>
            </a:r>
            <a:r>
              <a:rPr lang="lt-LT" sz="9600" u="sng" dirty="0" smtClean="0">
                <a:latin typeface="Arial" panose="020B0604020202020204" pitchFamily="34" charset="0"/>
                <a:cs typeface="Arial" panose="020B0604020202020204" pitchFamily="34" charset="0"/>
              </a:rPr>
              <a:t/>
            </a:r>
            <a:br>
              <a:rPr lang="lt-LT" sz="9600" u="sng" dirty="0" smtClean="0">
                <a:latin typeface="Arial" panose="020B0604020202020204" pitchFamily="34" charset="0"/>
                <a:cs typeface="Arial" panose="020B0604020202020204" pitchFamily="34" charset="0"/>
              </a:rPr>
            </a:br>
            <a:r>
              <a:rPr lang="lt-LT" sz="9600" dirty="0" smtClean="0">
                <a:latin typeface="Arial" panose="020B0604020202020204" pitchFamily="34" charset="0"/>
                <a:cs typeface="Arial" panose="020B0604020202020204" pitchFamily="34" charset="0"/>
              </a:rPr>
              <a:t/>
            </a:r>
            <a:br>
              <a:rPr lang="lt-LT" sz="9600" dirty="0" smtClean="0">
                <a:latin typeface="Arial" panose="020B0604020202020204" pitchFamily="34" charset="0"/>
                <a:cs typeface="Arial" panose="020B0604020202020204" pitchFamily="34" charset="0"/>
              </a:rPr>
            </a:br>
            <a:r>
              <a:rPr lang="lt-LT" sz="9600" i="1" dirty="0" smtClean="0">
                <a:latin typeface="Arial" panose="020B0604020202020204" pitchFamily="34" charset="0"/>
                <a:cs typeface="Arial" panose="020B0604020202020204" pitchFamily="34" charset="0"/>
              </a:rPr>
              <a:t>,,Darbai </a:t>
            </a:r>
            <a:r>
              <a:rPr lang="lt-LT" sz="9600" i="1" dirty="0">
                <a:latin typeface="Arial" panose="020B0604020202020204" pitchFamily="34" charset="0"/>
                <a:cs typeface="Arial" panose="020B0604020202020204" pitchFamily="34" charset="0"/>
              </a:rPr>
              <a:t>senųjų lietuvių ir žemaičių" </a:t>
            </a:r>
          </a:p>
          <a:p>
            <a:r>
              <a:rPr lang="lt-LT" sz="9600" i="1" dirty="0" smtClean="0">
                <a:latin typeface="Arial" panose="020B0604020202020204" pitchFamily="34" charset="0"/>
                <a:cs typeface="Arial" panose="020B0604020202020204" pitchFamily="34" charset="0"/>
              </a:rPr>
              <a:t>,,Istorija </a:t>
            </a:r>
            <a:r>
              <a:rPr lang="lt-LT" sz="9600" i="1" dirty="0">
                <a:latin typeface="Arial" panose="020B0604020202020204" pitchFamily="34" charset="0"/>
                <a:cs typeface="Arial" panose="020B0604020202020204" pitchFamily="34" charset="0"/>
              </a:rPr>
              <a:t>žemaitiška" </a:t>
            </a:r>
            <a:br>
              <a:rPr lang="lt-LT" sz="9600" i="1" dirty="0">
                <a:latin typeface="Arial" panose="020B0604020202020204" pitchFamily="34" charset="0"/>
                <a:cs typeface="Arial" panose="020B0604020202020204" pitchFamily="34" charset="0"/>
              </a:rPr>
            </a:br>
            <a:r>
              <a:rPr lang="lt-LT" sz="9600" i="1" dirty="0" smtClean="0">
                <a:latin typeface="Arial" panose="020B0604020202020204" pitchFamily="34" charset="0"/>
                <a:cs typeface="Arial" panose="020B0604020202020204" pitchFamily="34" charset="0"/>
              </a:rPr>
              <a:t>,,Būdas </a:t>
            </a:r>
            <a:r>
              <a:rPr lang="lt-LT" sz="9600" i="1" dirty="0">
                <a:latin typeface="Arial" panose="020B0604020202020204" pitchFamily="34" charset="0"/>
                <a:cs typeface="Arial" panose="020B0604020202020204" pitchFamily="34" charset="0"/>
              </a:rPr>
              <a:t>senovės lietuvių, kalnėnų ir žemaičių"  </a:t>
            </a:r>
            <a:br>
              <a:rPr lang="lt-LT" sz="9600" i="1" dirty="0">
                <a:latin typeface="Arial" panose="020B0604020202020204" pitchFamily="34" charset="0"/>
                <a:cs typeface="Arial" panose="020B0604020202020204" pitchFamily="34" charset="0"/>
              </a:rPr>
            </a:br>
            <a:r>
              <a:rPr lang="lt-LT" sz="9600" i="1" dirty="0" smtClean="0">
                <a:latin typeface="Arial" panose="020B0604020202020204" pitchFamily="34" charset="0"/>
                <a:cs typeface="Arial" panose="020B0604020202020204" pitchFamily="34" charset="0"/>
              </a:rPr>
              <a:t>,,Pasakojimas </a:t>
            </a:r>
            <a:r>
              <a:rPr lang="lt-LT" sz="9600" i="1" dirty="0">
                <a:latin typeface="Arial" panose="020B0604020202020204" pitchFamily="34" charset="0"/>
                <a:cs typeface="Arial" panose="020B0604020202020204" pitchFamily="34" charset="0"/>
              </a:rPr>
              <a:t>apie veikalus lietuvių tautos senovėje" </a:t>
            </a:r>
            <a:r>
              <a:rPr lang="lt-LT" sz="9600" dirty="0">
                <a:latin typeface="Arial" panose="020B0604020202020204" pitchFamily="34" charset="0"/>
                <a:cs typeface="Arial" panose="020B0604020202020204" pitchFamily="34" charset="0"/>
              </a:rPr>
              <a:t> </a:t>
            </a:r>
            <a:br>
              <a:rPr lang="lt-LT" sz="9600" dirty="0">
                <a:latin typeface="Arial" panose="020B0604020202020204" pitchFamily="34" charset="0"/>
                <a:cs typeface="Arial" panose="020B0604020202020204" pitchFamily="34" charset="0"/>
              </a:rPr>
            </a:br>
            <a:r>
              <a:rPr lang="lt-LT" sz="9600" dirty="0">
                <a:latin typeface="Arial" panose="020B0604020202020204" pitchFamily="34" charset="0"/>
                <a:cs typeface="Arial" panose="020B0604020202020204" pitchFamily="34" charset="0"/>
              </a:rPr>
              <a:t/>
            </a:r>
            <a:br>
              <a:rPr lang="lt-LT" sz="9600" dirty="0">
                <a:latin typeface="Arial" panose="020B0604020202020204" pitchFamily="34" charset="0"/>
                <a:cs typeface="Arial" panose="020B0604020202020204" pitchFamily="34" charset="0"/>
              </a:rPr>
            </a:br>
            <a:r>
              <a:rPr lang="lt-LT" sz="9600" b="1" u="sng" dirty="0">
                <a:latin typeface="Arial" panose="020B0604020202020204" pitchFamily="34" charset="0"/>
                <a:cs typeface="Arial" panose="020B0604020202020204" pitchFamily="34" charset="0"/>
              </a:rPr>
              <a:t>Tautosakos rinkiniai: </a:t>
            </a:r>
            <a:br>
              <a:rPr lang="lt-LT" sz="9600" b="1" u="sng" dirty="0">
                <a:latin typeface="Arial" panose="020B0604020202020204" pitchFamily="34" charset="0"/>
                <a:cs typeface="Arial" panose="020B0604020202020204" pitchFamily="34" charset="0"/>
              </a:rPr>
            </a:br>
            <a:r>
              <a:rPr lang="lt-LT" sz="9600" dirty="0">
                <a:latin typeface="Arial" panose="020B0604020202020204" pitchFamily="34" charset="0"/>
                <a:cs typeface="Arial" panose="020B0604020202020204" pitchFamily="34" charset="0"/>
              </a:rPr>
              <a:t/>
            </a:r>
            <a:br>
              <a:rPr lang="lt-LT" sz="9600" dirty="0">
                <a:latin typeface="Arial" panose="020B0604020202020204" pitchFamily="34" charset="0"/>
                <a:cs typeface="Arial" panose="020B0604020202020204" pitchFamily="34" charset="0"/>
              </a:rPr>
            </a:br>
            <a:r>
              <a:rPr lang="lt-LT" sz="9600" i="1" dirty="0" smtClean="0">
                <a:latin typeface="Arial" panose="020B0604020202020204" pitchFamily="34" charset="0"/>
                <a:cs typeface="Arial" panose="020B0604020202020204" pitchFamily="34" charset="0"/>
              </a:rPr>
              <a:t>,,Pasakos </a:t>
            </a:r>
            <a:r>
              <a:rPr lang="lt-LT" sz="9600" i="1" dirty="0">
                <a:latin typeface="Arial" panose="020B0604020202020204" pitchFamily="34" charset="0"/>
                <a:cs typeface="Arial" panose="020B0604020202020204" pitchFamily="34" charset="0"/>
              </a:rPr>
              <a:t>masių" </a:t>
            </a:r>
            <a:r>
              <a:rPr lang="lt-LT" sz="9600" i="1" dirty="0" smtClean="0">
                <a:latin typeface="Arial" panose="020B0604020202020204" pitchFamily="34" charset="0"/>
                <a:cs typeface="Arial" panose="020B0604020202020204" pitchFamily="34" charset="0"/>
              </a:rPr>
              <a:t> </a:t>
            </a:r>
            <a:r>
              <a:rPr lang="lt-LT" sz="9600" dirty="0" smtClean="0">
                <a:latin typeface="Arial" panose="020B0604020202020204" pitchFamily="34" charset="0"/>
                <a:cs typeface="Arial" panose="020B0604020202020204" pitchFamily="34" charset="0"/>
              </a:rPr>
              <a:t/>
            </a:r>
            <a:br>
              <a:rPr lang="lt-LT" sz="9600" dirty="0" smtClean="0">
                <a:latin typeface="Arial" panose="020B0604020202020204" pitchFamily="34" charset="0"/>
                <a:cs typeface="Arial" panose="020B0604020202020204" pitchFamily="34" charset="0"/>
              </a:rPr>
            </a:br>
            <a:r>
              <a:rPr lang="lt-LT" sz="9600" dirty="0" smtClean="0">
                <a:latin typeface="Arial" panose="020B0604020202020204" pitchFamily="34" charset="0"/>
                <a:cs typeface="Arial" panose="020B0604020202020204" pitchFamily="34" charset="0"/>
              </a:rPr>
              <a:t/>
            </a:r>
            <a:br>
              <a:rPr lang="lt-LT" sz="9600" dirty="0" smtClean="0">
                <a:latin typeface="Arial" panose="020B0604020202020204" pitchFamily="34" charset="0"/>
                <a:cs typeface="Arial" panose="020B0604020202020204" pitchFamily="34" charset="0"/>
              </a:rPr>
            </a:br>
            <a:r>
              <a:rPr lang="lt-LT" sz="9600" b="1" u="sng" dirty="0" smtClean="0">
                <a:latin typeface="Arial" panose="020B0604020202020204" pitchFamily="34" charset="0"/>
                <a:cs typeface="Arial" panose="020B0604020202020204" pitchFamily="34" charset="0"/>
              </a:rPr>
              <a:t>Vadovėliai </a:t>
            </a:r>
            <a:r>
              <a:rPr lang="lt-LT" sz="9600" b="1" u="sng" dirty="0">
                <a:latin typeface="Arial" panose="020B0604020202020204" pitchFamily="34" charset="0"/>
                <a:cs typeface="Arial" panose="020B0604020202020204" pitchFamily="34" charset="0"/>
              </a:rPr>
              <a:t>ir žodynai: </a:t>
            </a:r>
            <a:br>
              <a:rPr lang="lt-LT" sz="9600" b="1" u="sng" dirty="0">
                <a:latin typeface="Arial" panose="020B0604020202020204" pitchFamily="34" charset="0"/>
                <a:cs typeface="Arial" panose="020B0604020202020204" pitchFamily="34" charset="0"/>
              </a:rPr>
            </a:br>
            <a:r>
              <a:rPr lang="lt-LT" sz="9600" dirty="0">
                <a:latin typeface="Arial" panose="020B0604020202020204" pitchFamily="34" charset="0"/>
                <a:cs typeface="Arial" panose="020B0604020202020204" pitchFamily="34" charset="0"/>
              </a:rPr>
              <a:t/>
            </a:r>
            <a:br>
              <a:rPr lang="lt-LT" sz="9600" dirty="0">
                <a:latin typeface="Arial" panose="020B0604020202020204" pitchFamily="34" charset="0"/>
                <a:cs typeface="Arial" panose="020B0604020202020204" pitchFamily="34" charset="0"/>
              </a:rPr>
            </a:br>
            <a:r>
              <a:rPr lang="lt-LT" sz="9600" i="1" dirty="0">
                <a:latin typeface="Arial" panose="020B0604020202020204" pitchFamily="34" charset="0"/>
                <a:cs typeface="Arial" panose="020B0604020202020204" pitchFamily="34" charset="0"/>
              </a:rPr>
              <a:t>Lotynų kalbos vadovėlis </a:t>
            </a:r>
            <a:br>
              <a:rPr lang="lt-LT" sz="9600" i="1" dirty="0">
                <a:latin typeface="Arial" panose="020B0604020202020204" pitchFamily="34" charset="0"/>
                <a:cs typeface="Arial" panose="020B0604020202020204" pitchFamily="34" charset="0"/>
              </a:rPr>
            </a:br>
            <a:r>
              <a:rPr lang="lt-LT" sz="9600" i="1" dirty="0">
                <a:latin typeface="Arial" panose="020B0604020202020204" pitchFamily="34" charset="0"/>
                <a:cs typeface="Arial" panose="020B0604020202020204" pitchFamily="34" charset="0"/>
              </a:rPr>
              <a:t>Lietuvių kalbos vadovėlis </a:t>
            </a:r>
            <a:br>
              <a:rPr lang="lt-LT" sz="9600" i="1" dirty="0">
                <a:latin typeface="Arial" panose="020B0604020202020204" pitchFamily="34" charset="0"/>
                <a:cs typeface="Arial" panose="020B0604020202020204" pitchFamily="34" charset="0"/>
              </a:rPr>
            </a:br>
            <a:r>
              <a:rPr lang="lt-LT" sz="9600" i="1" dirty="0">
                <a:latin typeface="Arial" panose="020B0604020202020204" pitchFamily="34" charset="0"/>
                <a:cs typeface="Arial" panose="020B0604020202020204" pitchFamily="34" charset="0"/>
              </a:rPr>
              <a:t>Lietuvių -lotynų kalbų žodynas </a:t>
            </a:r>
            <a:br>
              <a:rPr lang="lt-LT" sz="9600" i="1" dirty="0">
                <a:latin typeface="Arial" panose="020B0604020202020204" pitchFamily="34" charset="0"/>
                <a:cs typeface="Arial" panose="020B0604020202020204" pitchFamily="34" charset="0"/>
              </a:rPr>
            </a:br>
            <a:r>
              <a:rPr lang="lt-LT" sz="9600" i="1" dirty="0">
                <a:latin typeface="Arial" panose="020B0604020202020204" pitchFamily="34" charset="0"/>
                <a:cs typeface="Arial" panose="020B0604020202020204" pitchFamily="34" charset="0"/>
              </a:rPr>
              <a:t>Lenkų - lietuvių kalbų žodynas</a:t>
            </a:r>
            <a:endParaRPr lang="lt-LT" sz="9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64474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latin typeface="Arial" panose="020B0604020202020204" pitchFamily="34" charset="0"/>
                <a:cs typeface="Arial" panose="020B0604020202020204" pitchFamily="34" charset="0"/>
              </a:rPr>
              <a:t>Slapyvardžiai</a:t>
            </a:r>
            <a:endParaRPr lang="lt-LT" dirty="0">
              <a:latin typeface="Arial" panose="020B0604020202020204" pitchFamily="34" charset="0"/>
              <a:cs typeface="Arial" panose="020B0604020202020204" pitchFamily="34" charset="0"/>
            </a:endParaRPr>
          </a:p>
        </p:txBody>
      </p:sp>
      <p:sp>
        <p:nvSpPr>
          <p:cNvPr id="3" name="Turinio vietos rezervavimo ženklas 2"/>
          <p:cNvSpPr>
            <a:spLocks noGrp="1"/>
          </p:cNvSpPr>
          <p:nvPr>
            <p:ph idx="1"/>
          </p:nvPr>
        </p:nvSpPr>
        <p:spPr>
          <a:xfrm>
            <a:off x="304800" y="1295401"/>
            <a:ext cx="8686800" cy="4572000"/>
          </a:xfrm>
        </p:spPr>
        <p:txBody>
          <a:bodyPr>
            <a:noAutofit/>
          </a:bodyPr>
          <a:lstStyle/>
          <a:p>
            <a:r>
              <a:rPr lang="lt-LT" sz="2400" dirty="0" smtClean="0">
                <a:latin typeface="Arial" panose="020B0604020202020204" pitchFamily="34" charset="0"/>
                <a:cs typeface="Arial" panose="020B0604020202020204" pitchFamily="34" charset="0"/>
              </a:rPr>
              <a:t>Dažniausiai pasirašinėdavo:</a:t>
            </a:r>
          </a:p>
          <a:p>
            <a:r>
              <a:rPr lang="lt-LT" sz="2400" dirty="0" smtClean="0">
                <a:latin typeface="Arial" panose="020B0604020202020204" pitchFamily="34" charset="0"/>
                <a:cs typeface="Arial" panose="020B0604020202020204" pitchFamily="34" charset="0"/>
              </a:rPr>
              <a:t> J.Laukio</a:t>
            </a:r>
          </a:p>
          <a:p>
            <a:r>
              <a:rPr lang="lt-LT" sz="2400" dirty="0" smtClean="0">
                <a:latin typeface="Arial" panose="020B0604020202020204" pitchFamily="34" charset="0"/>
                <a:cs typeface="Arial" panose="020B0604020202020204" pitchFamily="34" charset="0"/>
              </a:rPr>
              <a:t> M.Šauklio</a:t>
            </a:r>
          </a:p>
          <a:p>
            <a:r>
              <a:rPr lang="lt-LT" sz="2400" dirty="0" smtClean="0">
                <a:latin typeface="Arial" panose="020B0604020202020204" pitchFamily="34" charset="0"/>
                <a:cs typeface="Arial" panose="020B0604020202020204" pitchFamily="34" charset="0"/>
              </a:rPr>
              <a:t> J.Girdenio</a:t>
            </a:r>
          </a:p>
          <a:p>
            <a:r>
              <a:rPr lang="lt-LT" sz="2400" dirty="0" smtClean="0">
                <a:latin typeface="Arial" panose="020B0604020202020204" pitchFamily="34" charset="0"/>
                <a:cs typeface="Arial" panose="020B0604020202020204" pitchFamily="34" charset="0"/>
              </a:rPr>
              <a:t> J.Einoro</a:t>
            </a:r>
          </a:p>
          <a:p>
            <a:r>
              <a:rPr lang="lt-LT" sz="2400" dirty="0" smtClean="0">
                <a:latin typeface="Arial" panose="020B0604020202020204" pitchFamily="34" charset="0"/>
                <a:cs typeface="Arial" panose="020B0604020202020204" pitchFamily="34" charset="0"/>
              </a:rPr>
              <a:t> </a:t>
            </a:r>
            <a:r>
              <a:rPr lang="lt-LT" sz="2400" dirty="0">
                <a:latin typeface="Arial" panose="020B0604020202020204" pitchFamily="34" charset="0"/>
                <a:cs typeface="Arial" panose="020B0604020202020204" pitchFamily="34" charset="0"/>
              </a:rPr>
              <a:t>K</a:t>
            </a:r>
            <a:r>
              <a:rPr lang="lt-LT" sz="2400" dirty="0" smtClean="0">
                <a:latin typeface="Arial" panose="020B0604020202020204" pitchFamily="34" charset="0"/>
                <a:cs typeface="Arial" panose="020B0604020202020204" pitchFamily="34" charset="0"/>
              </a:rPr>
              <a:t>. V. Mylės</a:t>
            </a:r>
          </a:p>
          <a:p>
            <a:r>
              <a:rPr lang="lt-LT" sz="2400" dirty="0" smtClean="0">
                <a:latin typeface="Arial" panose="020B0604020202020204" pitchFamily="34" charset="0"/>
                <a:cs typeface="Arial" panose="020B0604020202020204" pitchFamily="34" charset="0"/>
              </a:rPr>
              <a:t> Jokūbo</a:t>
            </a:r>
          </a:p>
          <a:p>
            <a:r>
              <a:rPr lang="lt-LT" sz="2400" dirty="0" smtClean="0">
                <a:latin typeface="Arial" panose="020B0604020202020204" pitchFamily="34" charset="0"/>
                <a:cs typeface="Arial" panose="020B0604020202020204" pitchFamily="34" charset="0"/>
              </a:rPr>
              <a:t> J.Davynakio</a:t>
            </a:r>
          </a:p>
          <a:p>
            <a:r>
              <a:rPr lang="lt-LT" sz="2400" dirty="0" smtClean="0">
                <a:latin typeface="Arial" panose="020B0604020202020204" pitchFamily="34" charset="0"/>
                <a:cs typeface="Arial" panose="020B0604020202020204" pitchFamily="34" charset="0"/>
              </a:rPr>
              <a:t> J.Raganiaus</a:t>
            </a:r>
          </a:p>
          <a:p>
            <a:r>
              <a:rPr lang="lt-LT" sz="2400" dirty="0" smtClean="0">
                <a:latin typeface="Arial" panose="020B0604020202020204" pitchFamily="34" charset="0"/>
                <a:cs typeface="Arial" panose="020B0604020202020204" pitchFamily="34" charset="0"/>
              </a:rPr>
              <a:t>A.Žeimio</a:t>
            </a:r>
          </a:p>
          <a:p>
            <a:r>
              <a:rPr lang="lt-LT" sz="2400" dirty="0" smtClean="0">
                <a:latin typeface="Arial" panose="020B0604020202020204" pitchFamily="34" charset="0"/>
                <a:cs typeface="Arial" panose="020B0604020202020204" pitchFamily="34" charset="0"/>
              </a:rPr>
              <a:t> J.Purvio</a:t>
            </a:r>
          </a:p>
          <a:p>
            <a:r>
              <a:rPr lang="lt-LT" sz="2400" dirty="0" smtClean="0">
                <a:latin typeface="Arial" panose="020B0604020202020204" pitchFamily="34" charset="0"/>
                <a:cs typeface="Arial" panose="020B0604020202020204" pitchFamily="34" charset="0"/>
              </a:rPr>
              <a:t> A.Vareikio </a:t>
            </a:r>
            <a:r>
              <a:rPr lang="lt-LT" sz="2400" dirty="0">
                <a:latin typeface="Arial" panose="020B0604020202020204" pitchFamily="34" charset="0"/>
                <a:cs typeface="Arial" panose="020B0604020202020204" pitchFamily="34" charset="0"/>
              </a:rPr>
              <a:t>slapyvardžiais.</a:t>
            </a:r>
          </a:p>
        </p:txBody>
      </p:sp>
    </p:spTree>
    <p:extLst>
      <p:ext uri="{BB962C8B-B14F-4D97-AF65-F5344CB8AC3E}">
        <p14:creationId xmlns:p14="http://schemas.microsoft.com/office/powerpoint/2010/main" val="31212530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latin typeface="Arial" panose="020B0604020202020204" pitchFamily="34" charset="0"/>
                <a:cs typeface="Arial" panose="020B0604020202020204" pitchFamily="34" charset="0"/>
              </a:rPr>
              <a:t>veikla</a:t>
            </a:r>
            <a:endParaRPr lang="lt-LT" dirty="0">
              <a:latin typeface="Arial" panose="020B0604020202020204" pitchFamily="34" charset="0"/>
              <a:cs typeface="Arial" panose="020B0604020202020204" pitchFamily="34" charset="0"/>
            </a:endParaRPr>
          </a:p>
        </p:txBody>
      </p:sp>
      <p:sp>
        <p:nvSpPr>
          <p:cNvPr id="3" name="Turinio vietos rezervavimo ženklas 2"/>
          <p:cNvSpPr>
            <a:spLocks noGrp="1"/>
          </p:cNvSpPr>
          <p:nvPr>
            <p:ph idx="1"/>
          </p:nvPr>
        </p:nvSpPr>
        <p:spPr>
          <a:xfrm>
            <a:off x="304800" y="1752600"/>
            <a:ext cx="8686800" cy="4327525"/>
          </a:xfrm>
        </p:spPr>
        <p:txBody>
          <a:bodyPr>
            <a:normAutofit/>
          </a:bodyPr>
          <a:lstStyle/>
          <a:p>
            <a:r>
              <a:rPr lang="lt-LT" sz="2400" dirty="0" smtClean="0">
                <a:latin typeface="Arial" panose="020B0604020202020204" pitchFamily="34" charset="0"/>
                <a:cs typeface="Arial" panose="020B0604020202020204" pitchFamily="34" charset="0"/>
              </a:rPr>
              <a:t>S. Daukantas XIX a. I p. žemaičių lietuviškojo sąjūdžio, kurio tikslas buvo sukurti kultūrinius pamatus moderniai lietuvių tautai, dalyvis. </a:t>
            </a:r>
            <a:r>
              <a:rPr lang="lt-LT" sz="2400" dirty="0">
                <a:latin typeface="Arial" panose="020B0604020202020204" pitchFamily="34" charset="0"/>
                <a:cs typeface="Arial" panose="020B0604020202020204" pitchFamily="34" charset="0"/>
              </a:rPr>
              <a:t>Š</a:t>
            </a:r>
            <a:r>
              <a:rPr lang="lt-LT" sz="2400" dirty="0" smtClean="0">
                <a:latin typeface="Arial" panose="020B0604020202020204" pitchFamily="34" charset="0"/>
                <a:cs typeface="Arial" panose="020B0604020202020204" pitchFamily="34" charset="0"/>
              </a:rPr>
              <a:t>iam sąjūdžiui priklausė ir Liudvikas Adomas Jucevičius, Dionizas Poška, Kajetonas Nezabitauskis, Jurgis Pliateris, Simonas Stanevičius. S. Daukantas palaikė glaudius ryšius ir su savo žemiečiu botaniku, taip pat dideliu lietuvių kalbos puoselėtoju Jurgiu Pabrėža, bendradarbiavo ir su istoriku Teodoru Narbutu, daugeliu kitų ano meto iškilių Lietuvos mokslo, kultūros veikėjų.</a:t>
            </a:r>
          </a:p>
          <a:p>
            <a:endParaRPr lang="lt-LT" sz="1600" dirty="0"/>
          </a:p>
        </p:txBody>
      </p:sp>
    </p:spTree>
    <p:extLst>
      <p:ext uri="{BB962C8B-B14F-4D97-AF65-F5344CB8AC3E}">
        <p14:creationId xmlns:p14="http://schemas.microsoft.com/office/powerpoint/2010/main" val="6231135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04800" y="304800"/>
            <a:ext cx="8686800" cy="838200"/>
          </a:xfrm>
        </p:spPr>
        <p:txBody>
          <a:bodyPr/>
          <a:lstStyle/>
          <a:p>
            <a:pPr algn="ctr"/>
            <a:r>
              <a:rPr lang="lt-LT" dirty="0" smtClean="0">
                <a:latin typeface="Arial" panose="020B0604020202020204" pitchFamily="34" charset="0"/>
                <a:cs typeface="Arial" panose="020B0604020202020204" pitchFamily="34" charset="0"/>
              </a:rPr>
              <a:t>Tautos samprata</a:t>
            </a:r>
            <a:endParaRPr lang="lt-LT" dirty="0">
              <a:latin typeface="Arial" panose="020B0604020202020204" pitchFamily="34" charset="0"/>
              <a:cs typeface="Arial" panose="020B0604020202020204" pitchFamily="34" charset="0"/>
            </a:endParaRPr>
          </a:p>
        </p:txBody>
      </p:sp>
      <p:sp>
        <p:nvSpPr>
          <p:cNvPr id="3" name="Turinio vietos rezervavimo ženklas 2"/>
          <p:cNvSpPr>
            <a:spLocks noGrp="1"/>
          </p:cNvSpPr>
          <p:nvPr>
            <p:ph idx="1"/>
          </p:nvPr>
        </p:nvSpPr>
        <p:spPr/>
        <p:txBody>
          <a:bodyPr>
            <a:normAutofit/>
          </a:bodyPr>
          <a:lstStyle/>
          <a:p>
            <a:r>
              <a:rPr lang="lt-LT" sz="3600" dirty="0"/>
              <a:t>S. Daukantas pirmasis </a:t>
            </a:r>
            <a:r>
              <a:rPr lang="lt-LT" sz="3600" dirty="0" smtClean="0"/>
              <a:t>teoriškai apibrėžė, </a:t>
            </a:r>
            <a:r>
              <a:rPr lang="lt-LT" sz="3600" dirty="0"/>
              <a:t>kuo skiriasi tauta nuo </a:t>
            </a:r>
            <a:r>
              <a:rPr lang="lt-LT" sz="3600" dirty="0" smtClean="0"/>
              <a:t>valstybės. </a:t>
            </a:r>
            <a:r>
              <a:rPr lang="lt-LT" sz="3600" dirty="0"/>
              <a:t>Pasak S. Daukanto, kalba, o ne valstybingumas, yra pagrindinis tautos skiriamasis </a:t>
            </a:r>
            <a:r>
              <a:rPr lang="lt-LT" sz="3600" dirty="0" smtClean="0"/>
              <a:t>bruožas</a:t>
            </a:r>
            <a:r>
              <a:rPr lang="lt-LT" sz="3600" dirty="0"/>
              <a:t>. Tautai jis </a:t>
            </a:r>
            <a:r>
              <a:rPr lang="lt-LT" sz="3600" dirty="0" smtClean="0"/>
              <a:t>priskyrė valstiečius</a:t>
            </a:r>
            <a:r>
              <a:rPr lang="lt-LT" sz="3600" dirty="0"/>
              <a:t>. Tai </a:t>
            </a:r>
            <a:r>
              <a:rPr lang="lt-LT" sz="3600" dirty="0" smtClean="0"/>
              <a:t>prieštaravo </a:t>
            </a:r>
            <a:r>
              <a:rPr lang="lt-LT" sz="3600" dirty="0"/>
              <a:t>ano meto </a:t>
            </a:r>
            <a:r>
              <a:rPr lang="lt-LT" sz="3600" dirty="0" smtClean="0"/>
              <a:t>bajoriškai </a:t>
            </a:r>
            <a:r>
              <a:rPr lang="lt-LT" sz="3600" dirty="0"/>
              <a:t>tautos </a:t>
            </a:r>
            <a:r>
              <a:rPr lang="lt-LT" sz="3600" dirty="0" smtClean="0"/>
              <a:t>sampratai.</a:t>
            </a:r>
            <a:endParaRPr lang="lt-LT" sz="3600" dirty="0"/>
          </a:p>
        </p:txBody>
      </p:sp>
    </p:spTree>
    <p:extLst>
      <p:ext uri="{BB962C8B-B14F-4D97-AF65-F5344CB8AC3E}">
        <p14:creationId xmlns:p14="http://schemas.microsoft.com/office/powerpoint/2010/main" val="13079860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04800" y="247500"/>
            <a:ext cx="8686800" cy="838200"/>
          </a:xfrm>
        </p:spPr>
        <p:txBody>
          <a:bodyPr/>
          <a:lstStyle/>
          <a:p>
            <a:pPr algn="ctr"/>
            <a:r>
              <a:rPr lang="lt-LT" dirty="0" smtClean="0">
                <a:latin typeface="Arial" panose="020B0604020202020204" pitchFamily="34" charset="0"/>
                <a:cs typeface="Arial" panose="020B0604020202020204" pitchFamily="34" charset="0"/>
              </a:rPr>
              <a:t>S. Daukanto kapas papilėje</a:t>
            </a:r>
            <a:endParaRPr lang="lt-LT" dirty="0">
              <a:latin typeface="Arial" panose="020B0604020202020204" pitchFamily="34" charset="0"/>
              <a:cs typeface="Arial" panose="020B0604020202020204" pitchFamily="34" charset="0"/>
            </a:endParaRPr>
          </a:p>
        </p:txBody>
      </p:sp>
      <p:sp>
        <p:nvSpPr>
          <p:cNvPr id="3" name="Turinio vietos rezervavimo ženklas 2"/>
          <p:cNvSpPr>
            <a:spLocks noGrp="1"/>
          </p:cNvSpPr>
          <p:nvPr>
            <p:ph idx="1"/>
          </p:nvPr>
        </p:nvSpPr>
        <p:spPr/>
        <p:txBody>
          <a:bodyPr/>
          <a:lstStyle/>
          <a:p>
            <a:endParaRPr lang="lt-LT" dirty="0"/>
          </a:p>
        </p:txBody>
      </p:sp>
      <p:pic>
        <p:nvPicPr>
          <p:cNvPr id="2050" name="Picture 2" descr="C:\Users\Sigita\Downloads\Daukantokapa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1052020"/>
            <a:ext cx="4800600" cy="5684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8408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ntraštė 6"/>
          <p:cNvSpPr>
            <a:spLocks noGrp="1"/>
          </p:cNvSpPr>
          <p:nvPr>
            <p:ph type="title"/>
          </p:nvPr>
        </p:nvSpPr>
        <p:spPr/>
        <p:txBody>
          <a:bodyPr>
            <a:normAutofit/>
          </a:bodyPr>
          <a:lstStyle/>
          <a:p>
            <a:pPr algn="ctr"/>
            <a:r>
              <a:rPr lang="lt-LT" dirty="0" smtClean="0">
                <a:latin typeface="Arial" panose="020B0604020202020204" pitchFamily="34" charset="0"/>
                <a:cs typeface="Arial" panose="020B0604020202020204" pitchFamily="34" charset="0"/>
              </a:rPr>
              <a:t>Antkapinis akmuo</a:t>
            </a:r>
            <a:endParaRPr lang="lt-LT" dirty="0">
              <a:latin typeface="Arial" panose="020B0604020202020204" pitchFamily="34" charset="0"/>
              <a:cs typeface="Arial" panose="020B0604020202020204" pitchFamily="34" charset="0"/>
            </a:endParaRPr>
          </a:p>
        </p:txBody>
      </p:sp>
      <p:sp>
        <p:nvSpPr>
          <p:cNvPr id="8" name="Turinio vietos rezervavimo ženklas 7"/>
          <p:cNvSpPr>
            <a:spLocks noGrp="1"/>
          </p:cNvSpPr>
          <p:nvPr>
            <p:ph sz="half" idx="1"/>
          </p:nvPr>
        </p:nvSpPr>
        <p:spPr/>
        <p:txBody>
          <a:bodyPr>
            <a:normAutofit fontScale="85000" lnSpcReduction="10000"/>
          </a:bodyPr>
          <a:lstStyle/>
          <a:p>
            <a:endParaRPr lang="lt-LT"/>
          </a:p>
        </p:txBody>
      </p:sp>
      <p:sp>
        <p:nvSpPr>
          <p:cNvPr id="9" name="Turinio vietos rezervavimo ženklas 8"/>
          <p:cNvSpPr>
            <a:spLocks noGrp="1"/>
          </p:cNvSpPr>
          <p:nvPr>
            <p:ph sz="half" idx="2"/>
          </p:nvPr>
        </p:nvSpPr>
        <p:spPr/>
        <p:txBody>
          <a:bodyPr>
            <a:normAutofit fontScale="85000" lnSpcReduction="10000"/>
          </a:bodyPr>
          <a:lstStyle/>
          <a:p>
            <a:pPr marL="0" indent="0">
              <a:buNone/>
            </a:pPr>
            <a:r>
              <a:rPr lang="lt-LT" dirty="0">
                <a:latin typeface="Arial" panose="020B0604020202020204" pitchFamily="34" charset="0"/>
                <a:cs typeface="Arial" panose="020B0604020202020204" pitchFamily="34" charset="0"/>
              </a:rPr>
              <a:t>Ant 1864 metais mirusio S. Daukanto kapo Papilėje jo žemiečiai parašė taip, kaip mokėjo: „</a:t>
            </a:r>
            <a:r>
              <a:rPr lang="lt-LT" dirty="0" err="1">
                <a:latin typeface="Arial" panose="020B0604020202020204" pitchFamily="34" charset="0"/>
                <a:cs typeface="Arial" panose="020B0604020202020204" pitchFamily="34" charset="0"/>
              </a:rPr>
              <a:t>Atteivi</a:t>
            </a:r>
            <a:r>
              <a:rPr lang="lt-LT" dirty="0">
                <a:latin typeface="Arial" panose="020B0604020202020204" pitchFamily="34" charset="0"/>
                <a:cs typeface="Arial" panose="020B0604020202020204" pitchFamily="34" charset="0"/>
              </a:rPr>
              <a:t>! </a:t>
            </a:r>
            <a:r>
              <a:rPr lang="lt-LT" dirty="0" err="1">
                <a:latin typeface="Arial" panose="020B0604020202020204" pitchFamily="34" charset="0"/>
                <a:cs typeface="Arial" panose="020B0604020202020204" pitchFamily="34" charset="0"/>
              </a:rPr>
              <a:t>miniek</a:t>
            </a:r>
            <a:r>
              <a:rPr lang="lt-LT" dirty="0">
                <a:latin typeface="Arial" panose="020B0604020202020204" pitchFamily="34" charset="0"/>
                <a:cs typeface="Arial" panose="020B0604020202020204" pitchFamily="34" charset="0"/>
              </a:rPr>
              <a:t> </a:t>
            </a:r>
            <a:r>
              <a:rPr lang="lt-LT" dirty="0" err="1">
                <a:latin typeface="Arial" panose="020B0604020202020204" pitchFamily="34" charset="0"/>
                <a:cs typeface="Arial" panose="020B0604020202020204" pitchFamily="34" charset="0"/>
              </a:rPr>
              <a:t>sav</a:t>
            </a:r>
            <a:r>
              <a:rPr lang="lt-LT" dirty="0">
                <a:latin typeface="Arial" panose="020B0604020202020204" pitchFamily="34" charset="0"/>
                <a:cs typeface="Arial" panose="020B0604020202020204" pitchFamily="34" charset="0"/>
              </a:rPr>
              <a:t>, jog </a:t>
            </a:r>
            <a:r>
              <a:rPr lang="lt-LT" dirty="0" err="1">
                <a:latin typeface="Arial" panose="020B0604020202020204" pitchFamily="34" charset="0"/>
                <a:cs typeface="Arial" panose="020B0604020202020204" pitchFamily="34" charset="0"/>
              </a:rPr>
              <a:t>czionai</a:t>
            </a:r>
            <a:r>
              <a:rPr lang="lt-LT" dirty="0">
                <a:latin typeface="Arial" panose="020B0604020202020204" pitchFamily="34" charset="0"/>
                <a:cs typeface="Arial" panose="020B0604020202020204" pitchFamily="34" charset="0"/>
              </a:rPr>
              <a:t> palaidotas </a:t>
            </a:r>
            <a:r>
              <a:rPr lang="lt-LT" dirty="0" err="1">
                <a:latin typeface="Arial" panose="020B0604020202020204" pitchFamily="34" charset="0"/>
                <a:cs typeface="Arial" panose="020B0604020202020204" pitchFamily="34" charset="0"/>
              </a:rPr>
              <a:t>Szymonas</a:t>
            </a:r>
            <a:r>
              <a:rPr lang="lt-LT" dirty="0">
                <a:latin typeface="Arial" panose="020B0604020202020204" pitchFamily="34" charset="0"/>
                <a:cs typeface="Arial" panose="020B0604020202020204" pitchFamily="34" charset="0"/>
              </a:rPr>
              <a:t> </a:t>
            </a:r>
            <a:r>
              <a:rPr lang="lt-LT" dirty="0" err="1">
                <a:latin typeface="Arial" panose="020B0604020202020204" pitchFamily="34" charset="0"/>
                <a:cs typeface="Arial" panose="020B0604020202020204" pitchFamily="34" charset="0"/>
              </a:rPr>
              <a:t>Davkontas</a:t>
            </a:r>
            <a:r>
              <a:rPr lang="lt-LT" dirty="0">
                <a:latin typeface="Arial" panose="020B0604020202020204" pitchFamily="34" charset="0"/>
                <a:cs typeface="Arial" panose="020B0604020202020204" pitchFamily="34" charset="0"/>
              </a:rPr>
              <a:t> pirmas </a:t>
            </a:r>
            <a:r>
              <a:rPr lang="lt-LT" dirty="0" err="1">
                <a:latin typeface="Arial" panose="020B0604020202020204" pitchFamily="34" charset="0"/>
                <a:cs typeface="Arial" panose="020B0604020202020204" pitchFamily="34" charset="0"/>
              </a:rPr>
              <a:t>isz</a:t>
            </a:r>
            <a:r>
              <a:rPr lang="lt-LT" dirty="0">
                <a:latin typeface="Arial" panose="020B0604020202020204" pitchFamily="34" charset="0"/>
                <a:cs typeface="Arial" panose="020B0604020202020204" pitchFamily="34" charset="0"/>
              </a:rPr>
              <a:t> tarp </a:t>
            </a:r>
            <a:r>
              <a:rPr lang="lt-LT" dirty="0" err="1">
                <a:latin typeface="Arial" panose="020B0604020202020204" pitchFamily="34" charset="0"/>
                <a:cs typeface="Arial" panose="020B0604020202020204" pitchFamily="34" charset="0"/>
              </a:rPr>
              <a:t>mokitu</a:t>
            </a:r>
            <a:r>
              <a:rPr lang="lt-LT" dirty="0">
                <a:latin typeface="Arial" panose="020B0604020202020204" pitchFamily="34" charset="0"/>
                <a:cs typeface="Arial" panose="020B0604020202020204" pitchFamily="34" charset="0"/>
              </a:rPr>
              <a:t> </a:t>
            </a:r>
            <a:r>
              <a:rPr lang="lt-LT" dirty="0" err="1">
                <a:latin typeface="Arial" panose="020B0604020202020204" pitchFamily="34" charset="0"/>
                <a:cs typeface="Arial" panose="020B0604020202020204" pitchFamily="34" charset="0"/>
              </a:rPr>
              <a:t>viru</a:t>
            </a:r>
            <a:r>
              <a:rPr lang="lt-LT" dirty="0">
                <a:latin typeface="Arial" panose="020B0604020202020204" pitchFamily="34" charset="0"/>
                <a:cs typeface="Arial" panose="020B0604020202020204" pitchFamily="34" charset="0"/>
              </a:rPr>
              <a:t> </a:t>
            </a:r>
            <a:r>
              <a:rPr lang="lt-LT" dirty="0" err="1">
                <a:latin typeface="Arial" panose="020B0604020202020204" pitchFamily="34" charset="0"/>
                <a:cs typeface="Arial" panose="020B0604020202020204" pitchFamily="34" charset="0"/>
              </a:rPr>
              <a:t>raszitojas</a:t>
            </a:r>
            <a:r>
              <a:rPr lang="lt-LT" dirty="0">
                <a:latin typeface="Arial" panose="020B0604020202020204" pitchFamily="34" charset="0"/>
                <a:cs typeface="Arial" panose="020B0604020202020204" pitchFamily="34" charset="0"/>
              </a:rPr>
              <a:t> </a:t>
            </a:r>
            <a:r>
              <a:rPr lang="lt-LT" dirty="0" err="1">
                <a:latin typeface="Arial" panose="020B0604020202020204" pitchFamily="34" charset="0"/>
                <a:cs typeface="Arial" panose="020B0604020202020204" pitchFamily="34" charset="0"/>
              </a:rPr>
              <a:t>senoves</a:t>
            </a:r>
            <a:r>
              <a:rPr lang="lt-LT" dirty="0">
                <a:latin typeface="Arial" panose="020B0604020202020204" pitchFamily="34" charset="0"/>
                <a:cs typeface="Arial" panose="020B0604020202020204" pitchFamily="34" charset="0"/>
              </a:rPr>
              <a:t> </a:t>
            </a:r>
            <a:r>
              <a:rPr lang="lt-LT" dirty="0" err="1">
                <a:latin typeface="Arial" panose="020B0604020202020204" pitchFamily="34" charset="0"/>
                <a:cs typeface="Arial" panose="020B0604020202020204" pitchFamily="34" charset="0"/>
              </a:rPr>
              <a:t>vejkalu</a:t>
            </a:r>
            <a:r>
              <a:rPr lang="lt-LT" dirty="0">
                <a:latin typeface="Arial" panose="020B0604020202020204" pitchFamily="34" charset="0"/>
                <a:cs typeface="Arial" panose="020B0604020202020204" pitchFamily="34" charset="0"/>
              </a:rPr>
              <a:t> Lietuvos, Žemaitijos ir kitu naudingu </a:t>
            </a:r>
            <a:r>
              <a:rPr lang="lt-LT" dirty="0" err="1">
                <a:latin typeface="Arial" panose="020B0604020202020204" pitchFamily="34" charset="0"/>
                <a:cs typeface="Arial" panose="020B0604020202020204" pitchFamily="34" charset="0"/>
              </a:rPr>
              <a:t>knigeliu</a:t>
            </a:r>
            <a:r>
              <a:rPr lang="lt-LT" dirty="0">
                <a:latin typeface="Arial" panose="020B0604020202020204" pitchFamily="34" charset="0"/>
                <a:cs typeface="Arial" panose="020B0604020202020204" pitchFamily="34" charset="0"/>
              </a:rPr>
              <a:t>. Jis per savo </a:t>
            </a:r>
            <a:r>
              <a:rPr lang="lt-LT" dirty="0" err="1">
                <a:latin typeface="Arial" panose="020B0604020202020204" pitchFamily="34" charset="0"/>
                <a:cs typeface="Arial" panose="020B0604020202020204" pitchFamily="34" charset="0"/>
              </a:rPr>
              <a:t>gyvenima</a:t>
            </a:r>
            <a:r>
              <a:rPr lang="lt-LT" dirty="0">
                <a:latin typeface="Arial" panose="020B0604020202020204" pitchFamily="34" charset="0"/>
                <a:cs typeface="Arial" panose="020B0604020202020204" pitchFamily="34" charset="0"/>
              </a:rPr>
              <a:t> it vargo </a:t>
            </a:r>
            <a:r>
              <a:rPr lang="lt-LT" dirty="0" err="1">
                <a:latin typeface="Arial" panose="020B0604020202020204" pitchFamily="34" charset="0"/>
                <a:cs typeface="Arial" panose="020B0604020202020204" pitchFamily="34" charset="0"/>
              </a:rPr>
              <a:t>pelle</a:t>
            </a:r>
            <a:r>
              <a:rPr lang="lt-LT" dirty="0">
                <a:latin typeface="Arial" panose="020B0604020202020204" pitchFamily="34" charset="0"/>
                <a:cs typeface="Arial" panose="020B0604020202020204" pitchFamily="34" charset="0"/>
              </a:rPr>
              <a:t> be </a:t>
            </a:r>
            <a:r>
              <a:rPr lang="lt-LT" dirty="0" err="1">
                <a:latin typeface="Arial" panose="020B0604020202020204" pitchFamily="34" charset="0"/>
                <a:cs typeface="Arial" panose="020B0604020202020204" pitchFamily="34" charset="0"/>
              </a:rPr>
              <a:t>palaubos</a:t>
            </a:r>
            <a:r>
              <a:rPr lang="lt-LT" dirty="0">
                <a:latin typeface="Arial" panose="020B0604020202020204" pitchFamily="34" charset="0"/>
                <a:cs typeface="Arial" panose="020B0604020202020204" pitchFamily="34" charset="0"/>
              </a:rPr>
              <a:t> </a:t>
            </a:r>
            <a:r>
              <a:rPr lang="lt-LT" dirty="0" err="1">
                <a:latin typeface="Arial" panose="020B0604020202020204" pitchFamily="34" charset="0"/>
                <a:cs typeface="Arial" panose="020B0604020202020204" pitchFamily="34" charset="0"/>
              </a:rPr>
              <a:t>trusieje</a:t>
            </a:r>
            <a:r>
              <a:rPr lang="lt-LT" dirty="0">
                <a:latin typeface="Arial" panose="020B0604020202020204" pitchFamily="34" charset="0"/>
                <a:cs typeface="Arial" panose="020B0604020202020204" pitchFamily="34" charset="0"/>
              </a:rPr>
              <a:t> </a:t>
            </a:r>
            <a:r>
              <a:rPr lang="lt-LT" dirty="0" err="1">
                <a:latin typeface="Arial" panose="020B0604020202020204" pitchFamily="34" charset="0"/>
                <a:cs typeface="Arial" panose="020B0604020202020204" pitchFamily="34" charset="0"/>
              </a:rPr>
              <a:t>vienutinej</a:t>
            </a:r>
            <a:r>
              <a:rPr lang="lt-LT" dirty="0">
                <a:latin typeface="Arial" panose="020B0604020202020204" pitchFamily="34" charset="0"/>
                <a:cs typeface="Arial" panose="020B0604020202020204" pitchFamily="34" charset="0"/>
              </a:rPr>
              <a:t> </a:t>
            </a:r>
            <a:r>
              <a:rPr lang="lt-LT" dirty="0" err="1">
                <a:latin typeface="Arial" panose="020B0604020202020204" pitchFamily="34" charset="0"/>
                <a:cs typeface="Arial" panose="020B0604020202020204" pitchFamily="34" charset="0"/>
              </a:rPr>
              <a:t>žemaitiszkaj</a:t>
            </a:r>
            <a:r>
              <a:rPr lang="lt-LT" dirty="0">
                <a:latin typeface="Arial" panose="020B0604020202020204" pitchFamily="34" charset="0"/>
                <a:cs typeface="Arial" panose="020B0604020202020204" pitchFamily="34" charset="0"/>
              </a:rPr>
              <a:t> </a:t>
            </a:r>
            <a:r>
              <a:rPr lang="lt-LT" dirty="0" err="1">
                <a:latin typeface="Arial" panose="020B0604020202020204" pitchFamily="34" charset="0"/>
                <a:cs typeface="Arial" panose="020B0604020202020204" pitchFamily="34" charset="0"/>
              </a:rPr>
              <a:t>raszite</a:t>
            </a:r>
            <a:r>
              <a:rPr lang="lt-LT" dirty="0">
                <a:latin typeface="Arial" panose="020B0604020202020204" pitchFamily="34" charset="0"/>
                <a:cs typeface="Arial" panose="020B0604020202020204" pitchFamily="34" charset="0"/>
              </a:rPr>
              <a:t> </a:t>
            </a:r>
            <a:r>
              <a:rPr lang="lt-LT" dirty="0" err="1">
                <a:latin typeface="Arial" panose="020B0604020202020204" pitchFamily="34" charset="0"/>
                <a:cs typeface="Arial" panose="020B0604020202020204" pitchFamily="34" charset="0"/>
              </a:rPr>
              <a:t>delej</a:t>
            </a:r>
            <a:r>
              <a:rPr lang="lt-LT" dirty="0">
                <a:latin typeface="Arial" panose="020B0604020202020204" pitchFamily="34" charset="0"/>
                <a:cs typeface="Arial" panose="020B0604020202020204" pitchFamily="34" charset="0"/>
              </a:rPr>
              <a:t> naudos </a:t>
            </a:r>
            <a:r>
              <a:rPr lang="lt-LT" dirty="0" err="1">
                <a:latin typeface="Arial" panose="020B0604020202020204" pitchFamily="34" charset="0"/>
                <a:cs typeface="Arial" panose="020B0604020202020204" pitchFamily="34" charset="0"/>
              </a:rPr>
              <a:t>vienatautiu</a:t>
            </a:r>
            <a:r>
              <a:rPr lang="lt-LT" dirty="0">
                <a:latin typeface="Arial" panose="020B0604020202020204" pitchFamily="34" charset="0"/>
                <a:cs typeface="Arial" panose="020B0604020202020204" pitchFamily="34" charset="0"/>
              </a:rPr>
              <a:t>…“</a:t>
            </a:r>
          </a:p>
        </p:txBody>
      </p:sp>
      <p:pic>
        <p:nvPicPr>
          <p:cNvPr id="3074" name="Picture 2" descr="C:\Users\Sigita\Downloads\Daukantokapas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382973"/>
            <a:ext cx="4070838"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80036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2800" dirty="0" smtClean="0">
                <a:latin typeface="Arial" panose="020B0604020202020204" pitchFamily="34" charset="0"/>
                <a:cs typeface="Arial" panose="020B0604020202020204" pitchFamily="34" charset="0"/>
              </a:rPr>
              <a:t>Skulptūra Vilniaus šv jonų bažnyčioje</a:t>
            </a:r>
            <a:endParaRPr lang="lt-LT" sz="2800" dirty="0">
              <a:latin typeface="Arial" panose="020B0604020202020204" pitchFamily="34" charset="0"/>
              <a:cs typeface="Arial" panose="020B0604020202020204" pitchFamily="34" charset="0"/>
            </a:endParaRPr>
          </a:p>
        </p:txBody>
      </p:sp>
      <p:pic>
        <p:nvPicPr>
          <p:cNvPr id="4" name="Picture 2" descr="https://upload.wikimedia.org/wikipedia/commons/thumb/a/ac/SimonasDaukantasMemorialStJohnsChurch.jpg/800px-SimonasDaukantasMemorialStJohnsChurch.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56847" y="1293125"/>
            <a:ext cx="3982705" cy="5311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110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a:effectLst/>
                <a:latin typeface="Arial" panose="020B0604020202020204" pitchFamily="34" charset="0"/>
                <a:cs typeface="Arial" panose="020B0604020202020204" pitchFamily="34" charset="0"/>
              </a:rPr>
              <a:t>S. Daukanto muziejus </a:t>
            </a:r>
            <a:r>
              <a:rPr lang="lt-LT" dirty="0" smtClean="0">
                <a:effectLst/>
                <a:latin typeface="Arial" panose="020B0604020202020204" pitchFamily="34" charset="0"/>
                <a:cs typeface="Arial" panose="020B0604020202020204" pitchFamily="34" charset="0"/>
              </a:rPr>
              <a:t>Papilėje</a:t>
            </a:r>
            <a:r>
              <a:rPr lang="lt-LT" dirty="0">
                <a:effectLst/>
                <a:latin typeface="Arial" panose="020B0604020202020204" pitchFamily="34" charset="0"/>
                <a:cs typeface="Arial" panose="020B0604020202020204" pitchFamily="34" charset="0"/>
              </a:rPr>
              <a:t> </a:t>
            </a:r>
            <a:endParaRPr lang="lt-LT" dirty="0">
              <a:latin typeface="Arial" panose="020B0604020202020204" pitchFamily="34" charset="0"/>
              <a:cs typeface="Arial" panose="020B0604020202020204" pitchFamily="34" charset="0"/>
            </a:endParaRPr>
          </a:p>
        </p:txBody>
      </p:sp>
      <p:sp>
        <p:nvSpPr>
          <p:cNvPr id="3" name="Turinio vietos rezervavimo ženklas 2"/>
          <p:cNvSpPr>
            <a:spLocks noGrp="1"/>
          </p:cNvSpPr>
          <p:nvPr>
            <p:ph idx="1"/>
          </p:nvPr>
        </p:nvSpPr>
        <p:spPr/>
        <p:txBody>
          <a:bodyPr/>
          <a:lstStyle/>
          <a:p>
            <a:endParaRPr lang="lt-LT" dirty="0"/>
          </a:p>
        </p:txBody>
      </p:sp>
      <p:pic>
        <p:nvPicPr>
          <p:cNvPr id="5122" name="Picture 2" descr="C:\Users\Sigita\Downloads\Simonas_Daukantas_memorial_museum_2013-08-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95400"/>
            <a:ext cx="7924800" cy="528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44754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Autofit/>
          </a:bodyPr>
          <a:lstStyle/>
          <a:p>
            <a:pPr algn="ctr"/>
            <a:r>
              <a:rPr lang="lt-LT" sz="2800" dirty="0">
                <a:solidFill>
                  <a:srgbClr val="222222"/>
                </a:solidFill>
                <a:effectLst/>
                <a:latin typeface="Arial"/>
              </a:rPr>
              <a:t>Skulptūra VU kiemelyje (autorius R. Kazlauskas)</a:t>
            </a:r>
            <a:endParaRPr lang="lt-LT" sz="2800" dirty="0"/>
          </a:p>
        </p:txBody>
      </p:sp>
      <p:sp>
        <p:nvSpPr>
          <p:cNvPr id="3" name="Turinio vietos rezervavimo ženklas 2"/>
          <p:cNvSpPr>
            <a:spLocks noGrp="1"/>
          </p:cNvSpPr>
          <p:nvPr>
            <p:ph idx="1"/>
          </p:nvPr>
        </p:nvSpPr>
        <p:spPr/>
        <p:txBody>
          <a:bodyPr/>
          <a:lstStyle/>
          <a:p>
            <a:endParaRPr lang="lt-LT" dirty="0"/>
          </a:p>
        </p:txBody>
      </p:sp>
      <p:pic>
        <p:nvPicPr>
          <p:cNvPr id="6146" name="Picture 2" descr="C:\Users\Sigita\Downloads\Kazlauskas_Daukanta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1294263"/>
            <a:ext cx="4095750" cy="546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99714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latin typeface="Arial" panose="020B0604020202020204" pitchFamily="34" charset="0"/>
                <a:cs typeface="Arial" panose="020B0604020202020204" pitchFamily="34" charset="0"/>
              </a:rPr>
              <a:t>Simono Daukanto paminklas Papilėje</a:t>
            </a:r>
            <a:endParaRPr lang="lt-LT" dirty="0">
              <a:latin typeface="Arial" panose="020B0604020202020204" pitchFamily="34" charset="0"/>
              <a:cs typeface="Arial" panose="020B0604020202020204" pitchFamily="34" charset="0"/>
            </a:endParaRPr>
          </a:p>
        </p:txBody>
      </p:sp>
      <p:sp>
        <p:nvSpPr>
          <p:cNvPr id="3" name="Turinio vietos rezervavimo ženklas 2"/>
          <p:cNvSpPr>
            <a:spLocks noGrp="1"/>
          </p:cNvSpPr>
          <p:nvPr>
            <p:ph idx="1"/>
          </p:nvPr>
        </p:nvSpPr>
        <p:spPr/>
        <p:txBody>
          <a:bodyPr/>
          <a:lstStyle/>
          <a:p>
            <a:endParaRPr lang="lt-LT" dirty="0"/>
          </a:p>
        </p:txBody>
      </p:sp>
      <p:pic>
        <p:nvPicPr>
          <p:cNvPr id="7170" name="Picture 2" descr="C:\Users\Sigita\Downloads\Papilė,_Daukanta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6300" y="1263555"/>
            <a:ext cx="7543800" cy="5186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6060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latin typeface="Arial" panose="020B0604020202020204" pitchFamily="34" charset="0"/>
                <a:cs typeface="Arial" panose="020B0604020202020204" pitchFamily="34" charset="0"/>
              </a:rPr>
              <a:t>S. Daukanto svarba</a:t>
            </a:r>
            <a:endParaRPr lang="lt-LT" dirty="0">
              <a:latin typeface="Arial" panose="020B0604020202020204" pitchFamily="34" charset="0"/>
              <a:cs typeface="Arial" panose="020B0604020202020204" pitchFamily="34" charset="0"/>
            </a:endParaRPr>
          </a:p>
        </p:txBody>
      </p:sp>
      <p:sp>
        <p:nvSpPr>
          <p:cNvPr id="3" name="Turinio vietos rezervavimo ženklas 2"/>
          <p:cNvSpPr>
            <a:spLocks noGrp="1"/>
          </p:cNvSpPr>
          <p:nvPr>
            <p:ph idx="1"/>
          </p:nvPr>
        </p:nvSpPr>
        <p:spPr/>
        <p:txBody>
          <a:bodyPr>
            <a:normAutofit/>
          </a:bodyPr>
          <a:lstStyle/>
          <a:p>
            <a:r>
              <a:rPr lang="lt-LT" sz="2800" dirty="0">
                <a:latin typeface="Arial" panose="020B0604020202020204" pitchFamily="34" charset="0"/>
                <a:cs typeface="Arial" panose="020B0604020202020204" pitchFamily="34" charset="0"/>
              </a:rPr>
              <a:t>S. Daukanto vardu Lietuvoje yra pavadintos įvairios pagrindinės bei vidurinės mokyklos, </a:t>
            </a:r>
            <a:r>
              <a:rPr lang="lt-LT" sz="2800" dirty="0" smtClean="0">
                <a:latin typeface="Arial" panose="020B0604020202020204" pitchFamily="34" charset="0"/>
                <a:cs typeface="Arial" panose="020B0604020202020204" pitchFamily="34" charset="0"/>
              </a:rPr>
              <a:t>gimnazijos.</a:t>
            </a:r>
            <a:endParaRPr lang="lt-LT" sz="2800" dirty="0">
              <a:latin typeface="Arial" panose="020B0604020202020204" pitchFamily="34" charset="0"/>
              <a:cs typeface="Arial" panose="020B0604020202020204" pitchFamily="34" charset="0"/>
            </a:endParaRPr>
          </a:p>
          <a:p>
            <a:r>
              <a:rPr lang="lt-LT" sz="2800" dirty="0">
                <a:latin typeface="Arial" panose="020B0604020202020204" pitchFamily="34" charset="0"/>
                <a:cs typeface="Arial" panose="020B0604020202020204" pitchFamily="34" charset="0"/>
              </a:rPr>
              <a:t>Buvo pavaizduotas ant 100 litų </a:t>
            </a:r>
            <a:r>
              <a:rPr lang="lt-LT" sz="2800" dirty="0" smtClean="0">
                <a:latin typeface="Arial" panose="020B0604020202020204" pitchFamily="34" charset="0"/>
                <a:cs typeface="Arial" panose="020B0604020202020204" pitchFamily="34" charset="0"/>
              </a:rPr>
              <a:t>banknoto.</a:t>
            </a:r>
            <a:endParaRPr lang="lt-LT" sz="2800" dirty="0">
              <a:latin typeface="Arial" panose="020B0604020202020204" pitchFamily="34" charset="0"/>
              <a:cs typeface="Arial" panose="020B0604020202020204" pitchFamily="34" charset="0"/>
            </a:endParaRPr>
          </a:p>
          <a:p>
            <a:r>
              <a:rPr lang="lt-LT" sz="2800" dirty="0">
                <a:latin typeface="Arial" panose="020B0604020202020204" pitchFamily="34" charset="0"/>
                <a:cs typeface="Arial" panose="020B0604020202020204" pitchFamily="34" charset="0"/>
              </a:rPr>
              <a:t>Paminklas aikštėje Papilėje </a:t>
            </a:r>
            <a:r>
              <a:rPr lang="lt-LT" sz="2800" dirty="0" smtClean="0">
                <a:latin typeface="Arial" panose="020B0604020202020204" pitchFamily="34" charset="0"/>
                <a:cs typeface="Arial" panose="020B0604020202020204" pitchFamily="34" charset="0"/>
              </a:rPr>
              <a:t>( </a:t>
            </a:r>
            <a:r>
              <a:rPr lang="lt-LT" sz="2800" dirty="0">
                <a:latin typeface="Arial" panose="020B0604020202020204" pitchFamily="34" charset="0"/>
                <a:cs typeface="Arial" panose="020B0604020202020204" pitchFamily="34" charset="0"/>
              </a:rPr>
              <a:t>aut. V. Grybas</a:t>
            </a:r>
            <a:r>
              <a:rPr lang="lt-LT" sz="2800" dirty="0" smtClean="0">
                <a:latin typeface="Arial" panose="020B0604020202020204" pitchFamily="34" charset="0"/>
                <a:cs typeface="Arial" panose="020B0604020202020204" pitchFamily="34" charset="0"/>
              </a:rPr>
              <a:t>).</a:t>
            </a:r>
            <a:endParaRPr lang="lt-LT" sz="2800" dirty="0">
              <a:latin typeface="Arial" panose="020B0604020202020204" pitchFamily="34" charset="0"/>
              <a:cs typeface="Arial" panose="020B0604020202020204" pitchFamily="34" charset="0"/>
            </a:endParaRPr>
          </a:p>
          <a:p>
            <a:r>
              <a:rPr lang="lt-LT" sz="2800" dirty="0">
                <a:latin typeface="Arial" panose="020B0604020202020204" pitchFamily="34" charset="0"/>
                <a:cs typeface="Arial" panose="020B0604020202020204" pitchFamily="34" charset="0"/>
              </a:rPr>
              <a:t>Memorialinis namas–muziejus </a:t>
            </a:r>
            <a:r>
              <a:rPr lang="lt-LT" sz="2800" dirty="0" smtClean="0">
                <a:latin typeface="Arial" panose="020B0604020202020204" pitchFamily="34" charset="0"/>
                <a:cs typeface="Arial" panose="020B0604020202020204" pitchFamily="34" charset="0"/>
              </a:rPr>
              <a:t>Papilėje.</a:t>
            </a:r>
            <a:endParaRPr lang="lt-LT" sz="2800" dirty="0">
              <a:latin typeface="Arial" panose="020B0604020202020204" pitchFamily="34" charset="0"/>
              <a:cs typeface="Arial" panose="020B0604020202020204" pitchFamily="34" charset="0"/>
            </a:endParaRPr>
          </a:p>
          <a:p>
            <a:r>
              <a:rPr lang="lt-LT" sz="2800" dirty="0">
                <a:latin typeface="Arial" panose="020B0604020202020204" pitchFamily="34" charset="0"/>
                <a:cs typeface="Arial" panose="020B0604020202020204" pitchFamily="34" charset="0"/>
              </a:rPr>
              <a:t>Paminklas </a:t>
            </a:r>
            <a:r>
              <a:rPr lang="lt-LT" sz="2800" dirty="0" smtClean="0">
                <a:latin typeface="Arial" panose="020B0604020202020204" pitchFamily="34" charset="0"/>
                <a:cs typeface="Arial" panose="020B0604020202020204" pitchFamily="34" charset="0"/>
              </a:rPr>
              <a:t>Kaune ( </a:t>
            </a:r>
            <a:r>
              <a:rPr lang="lt-LT" sz="2800" dirty="0">
                <a:latin typeface="Arial" panose="020B0604020202020204" pitchFamily="34" charset="0"/>
                <a:cs typeface="Arial" panose="020B0604020202020204" pitchFamily="34" charset="0"/>
              </a:rPr>
              <a:t>aut. J. Zikaras, atstatytas 1990 </a:t>
            </a:r>
            <a:r>
              <a:rPr lang="lt-LT" sz="2800" dirty="0" err="1">
                <a:latin typeface="Arial" panose="020B0604020202020204" pitchFamily="34" charset="0"/>
                <a:cs typeface="Arial" panose="020B0604020202020204" pitchFamily="34" charset="0"/>
              </a:rPr>
              <a:t>m</a:t>
            </a:r>
            <a:r>
              <a:rPr lang="lt-LT" sz="2800" dirty="0">
                <a:latin typeface="Arial" panose="020B0604020202020204" pitchFamily="34" charset="0"/>
                <a:cs typeface="Arial" panose="020B0604020202020204" pitchFamily="34" charset="0"/>
              </a:rPr>
              <a:t>.)</a:t>
            </a:r>
          </a:p>
          <a:p>
            <a:endParaRPr lang="lt-LT"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4615219"/>
            <a:ext cx="2548889" cy="2209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31607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lt-LT" dirty="0" smtClean="0">
                <a:latin typeface="Arial" panose="020B0604020202020204" pitchFamily="34" charset="0"/>
                <a:cs typeface="Arial" panose="020B0604020202020204" pitchFamily="34" charset="0"/>
              </a:rPr>
              <a:t>Šiaulių simono daukanto gimnazija</a:t>
            </a:r>
            <a:endParaRPr lang="lt-LT"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0549" y="1828800"/>
            <a:ext cx="7155302" cy="4035590"/>
          </a:xfrm>
        </p:spPr>
      </p:pic>
    </p:spTree>
    <p:extLst>
      <p:ext uri="{BB962C8B-B14F-4D97-AF65-F5344CB8AC3E}">
        <p14:creationId xmlns:p14="http://schemas.microsoft.com/office/powerpoint/2010/main" val="3639364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lt-LT" dirty="0" smtClean="0">
                <a:latin typeface="Arial" panose="020B0604020202020204" pitchFamily="34" charset="0"/>
                <a:cs typeface="Arial" panose="020B0604020202020204" pitchFamily="34" charset="0"/>
              </a:rPr>
              <a:t>KAUNO SIMONO DAUKANTO PROGIMNAZIJA</a:t>
            </a:r>
            <a:endParaRPr lang="lt-LT"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7800" y="1447800"/>
            <a:ext cx="6858000" cy="5031619"/>
          </a:xfrm>
        </p:spPr>
      </p:pic>
    </p:spTree>
    <p:extLst>
      <p:ext uri="{BB962C8B-B14F-4D97-AF65-F5344CB8AC3E}">
        <p14:creationId xmlns:p14="http://schemas.microsoft.com/office/powerpoint/2010/main" val="469394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lt-LT" dirty="0" smtClean="0">
                <a:latin typeface="Arial" panose="020B0604020202020204" pitchFamily="34" charset="0"/>
                <a:cs typeface="Arial" panose="020B0604020202020204" pitchFamily="34" charset="0"/>
              </a:rPr>
              <a:t>Iki euro įvedimo buvo pavaizduotas ant šimto litų banknoto</a:t>
            </a:r>
            <a:endParaRPr lang="lt-LT" dirty="0">
              <a:latin typeface="Arial" panose="020B0604020202020204" pitchFamily="34" charset="0"/>
              <a:cs typeface="Arial" panose="020B0604020202020204" pitchFamily="34" charset="0"/>
            </a:endParaRP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66900" y="1524000"/>
            <a:ext cx="5562600" cy="5159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5024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latin typeface="Arial" panose="020B0604020202020204" pitchFamily="34" charset="0"/>
                <a:cs typeface="Arial" panose="020B0604020202020204" pitchFamily="34" charset="0"/>
              </a:rPr>
              <a:t>PREMIJA</a:t>
            </a:r>
            <a:endParaRPr lang="lt-LT" dirty="0">
              <a:latin typeface="Arial" panose="020B0604020202020204" pitchFamily="34" charset="0"/>
              <a:cs typeface="Arial" panose="020B0604020202020204" pitchFamily="34" charset="0"/>
            </a:endParaRPr>
          </a:p>
        </p:txBody>
      </p:sp>
      <p:sp>
        <p:nvSpPr>
          <p:cNvPr id="3" name="Turinio vietos rezervavimo ženklas 2"/>
          <p:cNvSpPr>
            <a:spLocks noGrp="1"/>
          </p:cNvSpPr>
          <p:nvPr>
            <p:ph idx="1"/>
          </p:nvPr>
        </p:nvSpPr>
        <p:spPr/>
        <p:txBody>
          <a:bodyPr>
            <a:normAutofit/>
          </a:bodyPr>
          <a:lstStyle/>
          <a:p>
            <a:r>
              <a:rPr lang="lt-LT" dirty="0">
                <a:latin typeface="Arial" panose="020B0604020202020204" pitchFamily="34" charset="0"/>
                <a:cs typeface="Arial" panose="020B0604020202020204" pitchFamily="34" charset="0"/>
              </a:rPr>
              <a:t>Nuo 1989 </a:t>
            </a:r>
            <a:r>
              <a:rPr lang="lt-LT" dirty="0" err="1">
                <a:latin typeface="Arial" panose="020B0604020202020204" pitchFamily="34" charset="0"/>
                <a:cs typeface="Arial" panose="020B0604020202020204" pitchFamily="34" charset="0"/>
              </a:rPr>
              <a:t>m</a:t>
            </a:r>
            <a:r>
              <a:rPr lang="lt-LT" dirty="0">
                <a:latin typeface="Arial" panose="020B0604020202020204" pitchFamily="34" charset="0"/>
                <a:cs typeface="Arial" panose="020B0604020202020204" pitchFamily="34" charset="0"/>
              </a:rPr>
              <a:t>. buvo įsteigta S. Daukanto </a:t>
            </a:r>
            <a:r>
              <a:rPr lang="lt-LT" dirty="0" smtClean="0">
                <a:latin typeface="Arial" panose="020B0604020202020204" pitchFamily="34" charset="0"/>
                <a:cs typeface="Arial" panose="020B0604020202020204" pitchFamily="34" charset="0"/>
              </a:rPr>
              <a:t>premija, kuri skiriama kas du metai.</a:t>
            </a:r>
            <a:r>
              <a:rPr lang="lt-LT" dirty="0">
                <a:latin typeface="Arial" panose="020B0604020202020204" pitchFamily="34" charset="0"/>
                <a:cs typeface="Arial" panose="020B0604020202020204" pitchFamily="34" charset="0"/>
              </a:rPr>
              <a:t> </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590800"/>
            <a:ext cx="3810000" cy="4048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53565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a:latin typeface="Arial" panose="020B0604020202020204" pitchFamily="34" charset="0"/>
                <a:cs typeface="Arial" panose="020B0604020202020204" pitchFamily="34" charset="0"/>
              </a:rPr>
              <a:t>Lietuviški </a:t>
            </a:r>
            <a:r>
              <a:rPr lang="lt-LT" dirty="0" smtClean="0">
                <a:latin typeface="Arial" panose="020B0604020202020204" pitchFamily="34" charset="0"/>
                <a:cs typeface="Arial" panose="020B0604020202020204" pitchFamily="34" charset="0"/>
              </a:rPr>
              <a:t>   naujadarai</a:t>
            </a:r>
            <a:endParaRPr lang="lt-LT" dirty="0">
              <a:latin typeface="Arial" panose="020B0604020202020204" pitchFamily="34" charset="0"/>
              <a:cs typeface="Arial" panose="020B0604020202020204" pitchFamily="34" charset="0"/>
            </a:endParaRPr>
          </a:p>
        </p:txBody>
      </p:sp>
      <p:sp>
        <p:nvSpPr>
          <p:cNvPr id="3" name="Turinio vietos rezervavimo ženklas 2"/>
          <p:cNvSpPr>
            <a:spLocks noGrp="1"/>
          </p:cNvSpPr>
          <p:nvPr>
            <p:ph idx="1"/>
          </p:nvPr>
        </p:nvSpPr>
        <p:spPr>
          <a:xfrm>
            <a:off x="258170" y="1524000"/>
            <a:ext cx="8686800" cy="4784725"/>
          </a:xfrm>
        </p:spPr>
        <p:txBody>
          <a:bodyPr>
            <a:normAutofit/>
          </a:bodyPr>
          <a:lstStyle/>
          <a:p>
            <a:r>
              <a:rPr lang="lt-LT" dirty="0" smtClean="0">
                <a:latin typeface="Arial" panose="020B0604020202020204" pitchFamily="34" charset="0"/>
                <a:cs typeface="Arial" panose="020B0604020202020204" pitchFamily="34" charset="0"/>
              </a:rPr>
              <a:t>Daukantas </a:t>
            </a:r>
            <a:r>
              <a:rPr lang="lt-LT" dirty="0">
                <a:latin typeface="Arial" panose="020B0604020202020204" pitchFamily="34" charset="0"/>
                <a:cs typeface="Arial" panose="020B0604020202020204" pitchFamily="34" charset="0"/>
              </a:rPr>
              <a:t>sukūrė nemažai naujadarų, kurie prigijo lietuvių kalbos vartosenoje: </a:t>
            </a:r>
            <a:r>
              <a:rPr lang="lt-LT" i="1" dirty="0">
                <a:latin typeface="Arial" panose="020B0604020202020204" pitchFamily="34" charset="0"/>
                <a:cs typeface="Arial" panose="020B0604020202020204" pitchFamily="34" charset="0"/>
              </a:rPr>
              <a:t>laikrodis, vietovė, prekyba, vaistininkas, būdvardis, dantiniai, lūpiniai, nosiniai</a:t>
            </a:r>
            <a:r>
              <a:rPr lang="lt-LT" dirty="0">
                <a:latin typeface="Arial" panose="020B0604020202020204" pitchFamily="34" charset="0"/>
                <a:cs typeface="Arial" panose="020B0604020202020204" pitchFamily="34" charset="0"/>
              </a:rPr>
              <a:t> (priebalsiai). Bet kai kurie naujadarai taip ir nepaplito: </a:t>
            </a:r>
            <a:r>
              <a:rPr lang="lt-LT" i="1" dirty="0" err="1">
                <a:latin typeface="Arial" panose="020B0604020202020204" pitchFamily="34" charset="0"/>
                <a:cs typeface="Arial" panose="020B0604020202020204" pitchFamily="34" charset="0"/>
              </a:rPr>
              <a:t>karmūša</a:t>
            </a:r>
            <a:r>
              <a:rPr lang="lt-LT" dirty="0">
                <a:latin typeface="Arial" panose="020B0604020202020204" pitchFamily="34" charset="0"/>
                <a:cs typeface="Arial" panose="020B0604020202020204" pitchFamily="34" charset="0"/>
              </a:rPr>
              <a:t> (kautynės), </a:t>
            </a:r>
            <a:r>
              <a:rPr lang="lt-LT" i="1" dirty="0" err="1">
                <a:latin typeface="Arial" panose="020B0604020202020204" pitchFamily="34" charset="0"/>
                <a:cs typeface="Arial" panose="020B0604020202020204" pitchFamily="34" charset="0"/>
              </a:rPr>
              <a:t>aušrėnai</a:t>
            </a:r>
            <a:r>
              <a:rPr lang="lt-LT" dirty="0">
                <a:latin typeface="Arial" panose="020B0604020202020204" pitchFamily="34" charset="0"/>
                <a:cs typeface="Arial" panose="020B0604020202020204" pitchFamily="34" charset="0"/>
              </a:rPr>
              <a:t> (baltai), </a:t>
            </a:r>
            <a:r>
              <a:rPr lang="lt-LT" i="1" dirty="0" err="1">
                <a:latin typeface="Arial" panose="020B0604020202020204" pitchFamily="34" charset="0"/>
                <a:cs typeface="Arial" panose="020B0604020202020204" pitchFamily="34" charset="0"/>
              </a:rPr>
              <a:t>rūbdarbis</a:t>
            </a:r>
            <a:r>
              <a:rPr lang="lt-LT" dirty="0">
                <a:latin typeface="Arial" panose="020B0604020202020204" pitchFamily="34" charset="0"/>
                <a:cs typeface="Arial" panose="020B0604020202020204" pitchFamily="34" charset="0"/>
              </a:rPr>
              <a:t> (siuvėjas), </a:t>
            </a:r>
            <a:r>
              <a:rPr lang="lt-LT" i="1" dirty="0" err="1">
                <a:latin typeface="Arial" panose="020B0604020202020204" pitchFamily="34" charset="0"/>
                <a:cs typeface="Arial" panose="020B0604020202020204" pitchFamily="34" charset="0"/>
              </a:rPr>
              <a:t>vypsonė</a:t>
            </a:r>
            <a:r>
              <a:rPr lang="lt-LT" dirty="0">
                <a:latin typeface="Arial" panose="020B0604020202020204" pitchFamily="34" charset="0"/>
                <a:cs typeface="Arial" panose="020B0604020202020204" pitchFamily="34" charset="0"/>
              </a:rPr>
              <a:t> (spektaklis).</a:t>
            </a:r>
          </a:p>
          <a:p>
            <a:endParaRPr lang="lt-LT"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77190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latin typeface="Arial" panose="020B0604020202020204" pitchFamily="34" charset="0"/>
                <a:cs typeface="Arial" panose="020B0604020202020204" pitchFamily="34" charset="0"/>
              </a:rPr>
              <a:t>Simonas daukantas</a:t>
            </a:r>
            <a:endParaRPr lang="lt-LT" dirty="0">
              <a:latin typeface="Arial" panose="020B0604020202020204" pitchFamily="34" charset="0"/>
              <a:cs typeface="Arial" panose="020B0604020202020204" pitchFamily="34" charset="0"/>
            </a:endParaRPr>
          </a:p>
        </p:txBody>
      </p:sp>
      <p:sp>
        <p:nvSpPr>
          <p:cNvPr id="4" name="Stačiakampis 3"/>
          <p:cNvSpPr/>
          <p:nvPr/>
        </p:nvSpPr>
        <p:spPr>
          <a:xfrm>
            <a:off x="2286000" y="335846"/>
            <a:ext cx="4572000" cy="646331"/>
          </a:xfrm>
          <a:prstGeom prst="rect">
            <a:avLst/>
          </a:prstGeom>
        </p:spPr>
        <p:txBody>
          <a:bodyPr>
            <a:spAutoFit/>
          </a:bodyPr>
          <a:lstStyle/>
          <a:p>
            <a:r>
              <a:rPr lang="lt-LT" dirty="0" smtClean="0"/>
              <a:t/>
            </a:r>
            <a:br>
              <a:rPr lang="lt-LT" dirty="0" smtClean="0"/>
            </a:br>
            <a:endParaRPr lang="lt-LT"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69770" y="1416754"/>
            <a:ext cx="5356860" cy="5022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06800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p:txBody>
          <a:bodyPr>
            <a:normAutofit/>
          </a:bodyPr>
          <a:lstStyle/>
          <a:p>
            <a:pPr algn="ctr"/>
            <a:r>
              <a:rPr lang="lt-LT" dirty="0" smtClean="0">
                <a:effectLst/>
                <a:latin typeface="Arial" panose="020B0604020202020204" pitchFamily="34" charset="0"/>
                <a:cs typeface="Arial" panose="020B0604020202020204" pitchFamily="34" charset="0"/>
              </a:rPr>
              <a:t>Atminimo įamžinimas</a:t>
            </a:r>
            <a:endParaRPr lang="lt-LT" dirty="0">
              <a:latin typeface="Arial" panose="020B0604020202020204" pitchFamily="34" charset="0"/>
              <a:cs typeface="Arial" panose="020B0604020202020204" pitchFamily="34" charset="0"/>
            </a:endParaRPr>
          </a:p>
        </p:txBody>
      </p:sp>
      <p:sp>
        <p:nvSpPr>
          <p:cNvPr id="3" name="Turinio vietos rezervavimo ženklas 2"/>
          <p:cNvSpPr>
            <a:spLocks noGrp="1"/>
          </p:cNvSpPr>
          <p:nvPr>
            <p:ph sz="half" idx="1"/>
          </p:nvPr>
        </p:nvSpPr>
        <p:spPr/>
        <p:txBody>
          <a:bodyPr>
            <a:normAutofit lnSpcReduction="10000"/>
          </a:bodyPr>
          <a:lstStyle/>
          <a:p>
            <a:pPr marL="0" indent="0" fontAlgn="base">
              <a:buNone/>
            </a:pPr>
            <a:r>
              <a:rPr lang="lt-LT" dirty="0" smtClean="0"/>
              <a:t>S.Daukanto </a:t>
            </a:r>
            <a:r>
              <a:rPr lang="lt-LT" dirty="0"/>
              <a:t>ėjimas </a:t>
            </a:r>
            <a:r>
              <a:rPr lang="lt-LT" dirty="0" smtClean="0"/>
              <a:t>pėstute </a:t>
            </a:r>
            <a:r>
              <a:rPr lang="lt-LT" dirty="0"/>
              <a:t>iš Žemaitijos į </a:t>
            </a:r>
            <a:r>
              <a:rPr lang="lt-LT" dirty="0" smtClean="0"/>
              <a:t>Vilnių buvo</a:t>
            </a:r>
            <a:r>
              <a:rPr lang="lt-LT" dirty="0"/>
              <a:t>  paminėtas  ąžuoliuko pasodinimu – iš jo gimtojo </a:t>
            </a:r>
            <a:r>
              <a:rPr lang="lt-LT" dirty="0" smtClean="0"/>
              <a:t>Kalvių </a:t>
            </a:r>
            <a:r>
              <a:rPr lang="lt-LT" dirty="0"/>
              <a:t>kaimo. Tai parodo kaip Daukantas norėjo mokytis. Šis ąžuolas dabar puikuojasi Vilniaus universiteto kiemelyje.</a:t>
            </a:r>
          </a:p>
          <a:p>
            <a:endParaRPr lang="lt-LT" dirty="0"/>
          </a:p>
        </p:txBody>
      </p:sp>
      <p:pic>
        <p:nvPicPr>
          <p:cNvPr id="921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95800" y="1740053"/>
            <a:ext cx="4296537" cy="4444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21191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Arial" panose="020B0604020202020204" pitchFamily="34" charset="0"/>
                <a:cs typeface="Arial" panose="020B0604020202020204" pitchFamily="34" charset="0"/>
              </a:rPr>
              <a:t>Simonui Daukantui-225</a:t>
            </a:r>
            <a:endParaRPr lang="lt-LT"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9400" y="1295400"/>
            <a:ext cx="4038600" cy="5412557"/>
          </a:xfrm>
        </p:spPr>
      </p:pic>
    </p:spTree>
    <p:extLst>
      <p:ext uri="{BB962C8B-B14F-4D97-AF65-F5344CB8AC3E}">
        <p14:creationId xmlns:p14="http://schemas.microsoft.com/office/powerpoint/2010/main" val="259468761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Žygis">
  <a:themeElements>
    <a:clrScheme name="Žygis">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Žygis">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Žygis">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150</TotalTime>
  <Words>369</Words>
  <Application>Microsoft Office PowerPoint</Application>
  <PresentationFormat>Demonstracija ekrane (4:3)</PresentationFormat>
  <Paragraphs>65</Paragraphs>
  <Slides>22</Slides>
  <Notes>0</Notes>
  <HiddenSlides>0</HiddenSlides>
  <MMClips>0</MMClips>
  <ScaleCrop>false</ScaleCrop>
  <HeadingPairs>
    <vt:vector size="4" baseType="variant">
      <vt:variant>
        <vt:lpstr>Tema</vt:lpstr>
      </vt:variant>
      <vt:variant>
        <vt:i4>1</vt:i4>
      </vt:variant>
      <vt:variant>
        <vt:lpstr>Skaidrių pavadinimai</vt:lpstr>
      </vt:variant>
      <vt:variant>
        <vt:i4>22</vt:i4>
      </vt:variant>
    </vt:vector>
  </HeadingPairs>
  <TitlesOfParts>
    <vt:vector size="23" baseType="lpstr">
      <vt:lpstr>Žygis</vt:lpstr>
      <vt:lpstr>Simono Daukanto gyvenimas, kūrybos bruožai. asmenybės reikšmė LIEtuvai</vt:lpstr>
      <vt:lpstr>Simonas Daukantas</vt:lpstr>
      <vt:lpstr>    biografija</vt:lpstr>
      <vt:lpstr>Kūryba</vt:lpstr>
      <vt:lpstr>Slapyvardžiai</vt:lpstr>
      <vt:lpstr>veikla</vt:lpstr>
      <vt:lpstr>Tautos samprata</vt:lpstr>
      <vt:lpstr>S. Daukanto kapas papilėje</vt:lpstr>
      <vt:lpstr>Antkapinis akmuo</vt:lpstr>
      <vt:lpstr>Skulptūra Vilniaus šv jonų bažnyčioje</vt:lpstr>
      <vt:lpstr>S. Daukanto muziejus Papilėje </vt:lpstr>
      <vt:lpstr>Skulptūra VU kiemelyje (autorius R. Kazlauskas)</vt:lpstr>
      <vt:lpstr>Simono Daukanto paminklas Papilėje</vt:lpstr>
      <vt:lpstr>S. Daukanto svarba</vt:lpstr>
      <vt:lpstr>Šiaulių simono daukanto gimnazija</vt:lpstr>
      <vt:lpstr>KAUNO SIMONO DAUKANTO PROGIMNAZIJA</vt:lpstr>
      <vt:lpstr>Iki euro įvedimo buvo pavaizduotas ant šimto litų banknoto</vt:lpstr>
      <vt:lpstr>PREMIJA</vt:lpstr>
      <vt:lpstr>Lietuviški    naujadarai</vt:lpstr>
      <vt:lpstr>Simonas daukantas</vt:lpstr>
      <vt:lpstr>Atminimo įamžinimas</vt:lpstr>
      <vt:lpstr>Simonui Daukantui-225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Sigita</dc:creator>
  <cp:lastModifiedBy>Mokytoja</cp:lastModifiedBy>
  <cp:revision>18</cp:revision>
  <dcterms:created xsi:type="dcterms:W3CDTF">2018-01-30T19:53:28Z</dcterms:created>
  <dcterms:modified xsi:type="dcterms:W3CDTF">2018-01-31T09:06:42Z</dcterms:modified>
</cp:coreProperties>
</file>