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3" r:id="rId8"/>
    <p:sldId id="262" r:id="rId9"/>
    <p:sldId id="265" r:id="rId10"/>
    <p:sldId id="267" r:id="rId11"/>
    <p:sldId id="268" r:id="rId12"/>
    <p:sldId id="266" r:id="rId13"/>
    <p:sldId id="269" r:id="rId1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78" y="-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012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6508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2594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423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570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67811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8339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141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4421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95764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6473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35A8F-27A9-4685-BFE7-541715EFE532}" type="datetimeFigureOut">
              <a:rPr lang="lt-LT" smtClean="0"/>
              <a:t>2017.10.03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14EE2-3060-46BA-9053-7B18327D269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726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156" y="1986757"/>
            <a:ext cx="9144000" cy="2387600"/>
          </a:xfrm>
        </p:spPr>
        <p:txBody>
          <a:bodyPr/>
          <a:lstStyle/>
          <a:p>
            <a:r>
              <a:rPr lang="en-US" dirty="0" err="1" smtClean="0"/>
              <a:t>Jurgis</a:t>
            </a:r>
            <a:r>
              <a:rPr lang="en-US" dirty="0" smtClean="0"/>
              <a:t> </a:t>
            </a:r>
            <a:r>
              <a:rPr lang="en-US" dirty="0" err="1" smtClean="0"/>
              <a:t>Savickis</a:t>
            </a:r>
            <a:r>
              <a:rPr lang="en-US" dirty="0" smtClean="0"/>
              <a:t> – </a:t>
            </a:r>
            <a:r>
              <a:rPr lang="en-US" dirty="0" err="1" smtClean="0"/>
              <a:t>Vakar</a:t>
            </a:r>
            <a:r>
              <a:rPr lang="lt-LT" dirty="0" smtClean="0"/>
              <a:t>ų kultūros žmogus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95" y="1657544"/>
            <a:ext cx="2473396" cy="388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9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Biografija. Mokslai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1890-1952</a:t>
            </a:r>
            <a:endParaRPr lang="lt-LT" dirty="0" smtClean="0"/>
          </a:p>
          <a:p>
            <a:r>
              <a:rPr lang="lt-LT" dirty="0" smtClean="0"/>
              <a:t>Mokėsi Kauno ir Maskvos gimnazijose.</a:t>
            </a:r>
          </a:p>
          <a:p>
            <a:r>
              <a:rPr lang="lt-LT" dirty="0" smtClean="0"/>
              <a:t>1912-1914 m. studijavo dailę Maskvoje ir Krokuvoje.</a:t>
            </a:r>
          </a:p>
          <a:p>
            <a:r>
              <a:rPr lang="lt-LT" dirty="0" smtClean="0"/>
              <a:t>Prasidėjus I pasauliniam karui, buvo priverstas atsisakyti studijų Dailės akademijoje.</a:t>
            </a:r>
          </a:p>
          <a:p>
            <a:r>
              <a:rPr lang="lt-LT" dirty="0" smtClean="0"/>
              <a:t>Nors ir netapo dailininkų, domėjosi menu, pats tapė, kaupė lietuvių meno kolekciją, propagavo lietuvių liaudies meną užsienyje.</a:t>
            </a:r>
          </a:p>
        </p:txBody>
      </p:sp>
    </p:spTree>
    <p:extLst>
      <p:ext uri="{BB962C8B-B14F-4D97-AF65-F5344CB8AC3E}">
        <p14:creationId xmlns:p14="http://schemas.microsoft.com/office/powerpoint/2010/main" val="228446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Šeima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739907" cy="4351338"/>
          </a:xfrm>
        </p:spPr>
        <p:txBody>
          <a:bodyPr>
            <a:normAutofit/>
          </a:bodyPr>
          <a:lstStyle/>
          <a:p>
            <a:r>
              <a:rPr lang="lt-LT" dirty="0" smtClean="0"/>
              <a:t>Savickiai buvo pasiturinčių ūkininkų šeima.</a:t>
            </a:r>
          </a:p>
          <a:p>
            <a:r>
              <a:rPr lang="lt-LT" dirty="0" smtClean="0"/>
              <a:t>Tėvas </a:t>
            </a:r>
            <a:r>
              <a:rPr lang="lt-LT" dirty="0"/>
              <a:t>buvo griežtas, darbštus ir sumanus ūkininkas. </a:t>
            </a:r>
            <a:endParaRPr lang="lt-LT" dirty="0" smtClean="0"/>
          </a:p>
          <a:p>
            <a:r>
              <a:rPr lang="lt-LT" dirty="0"/>
              <a:t>Motina </a:t>
            </a:r>
            <a:r>
              <a:rPr lang="lt-LT" dirty="0" smtClean="0"/>
              <a:t>buvo </a:t>
            </a:r>
            <a:r>
              <a:rPr lang="lt-LT" dirty="0"/>
              <a:t>švelni ir išsilavinusi, inteligentiška </a:t>
            </a:r>
            <a:r>
              <a:rPr lang="lt-LT" dirty="0" smtClean="0"/>
              <a:t>moteris.</a:t>
            </a:r>
          </a:p>
          <a:p>
            <a:r>
              <a:rPr lang="lt-LT" dirty="0" smtClean="0"/>
              <a:t>J. Savickis buvo vyriausias iš  vaikų.</a:t>
            </a:r>
            <a:r>
              <a:rPr lang="lt-LT" dirty="0"/>
              <a:t> </a:t>
            </a:r>
            <a:endParaRPr lang="lt-LT" dirty="0" smtClean="0"/>
          </a:p>
          <a:p>
            <a:r>
              <a:rPr lang="lt-LT" dirty="0" smtClean="0"/>
              <a:t>Nors </a:t>
            </a:r>
            <a:r>
              <a:rPr lang="lt-LT" dirty="0"/>
              <a:t>ir nepriklausė bajorų luomui, laikėsi visų bojoriškų tradicijų ir auklėjimo. </a:t>
            </a:r>
          </a:p>
          <a:p>
            <a:r>
              <a:rPr lang="lt-LT" dirty="0"/>
              <a:t>Savickių šeimoje buvo kalbama </a:t>
            </a:r>
            <a:r>
              <a:rPr lang="lt-LT" dirty="0" smtClean="0"/>
              <a:t>lenkiškai. Pradėjęs lankyti gimnaziją Jurgis kalbėdavo tik lietuviškai, tuo pačiu priversdavo ir šeimos narius vartoti gimtąją kalbą.</a:t>
            </a:r>
          </a:p>
        </p:txBody>
      </p:sp>
    </p:spTree>
    <p:extLst>
      <p:ext uri="{BB962C8B-B14F-4D97-AF65-F5344CB8AC3E}">
        <p14:creationId xmlns:p14="http://schemas.microsoft.com/office/powerpoint/2010/main" val="132001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lt-LT" dirty="0" smtClean="0"/>
              <a:t>oterys ir sūnūs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817180" cy="4351338"/>
          </a:xfrm>
        </p:spPr>
        <p:txBody>
          <a:bodyPr/>
          <a:lstStyle/>
          <a:p>
            <a:r>
              <a:rPr lang="lt-LT" dirty="0"/>
              <a:t>Dar gyvendamas </a:t>
            </a:r>
            <a:r>
              <a:rPr lang="lt-LT" dirty="0" smtClean="0"/>
              <a:t>gimtame kaimelyje </a:t>
            </a:r>
            <a:r>
              <a:rPr lang="lt-LT" dirty="0"/>
              <a:t>buvo susižadėjęs su kaimynų dukra Apolonija Jokimaite</a:t>
            </a:r>
            <a:r>
              <a:rPr lang="lt-LT" dirty="0" smtClean="0"/>
              <a:t>.</a:t>
            </a:r>
          </a:p>
          <a:p>
            <a:r>
              <a:rPr lang="lt-LT" dirty="0"/>
              <a:t>Savickis </a:t>
            </a:r>
            <a:r>
              <a:rPr lang="lt-LT" dirty="0" smtClean="0"/>
              <a:t>gyveno su 3 moterimis (žyde, dane, olande), </a:t>
            </a:r>
            <a:r>
              <a:rPr lang="lt-LT" dirty="0"/>
              <a:t>paskutinius metus nugyveno vienas, kovodamas su negalia ir kęsdamas finansinį nepriteklių. </a:t>
            </a:r>
            <a:endParaRPr lang="lt-LT" dirty="0" smtClean="0"/>
          </a:p>
          <a:p>
            <a:r>
              <a:rPr lang="lt-LT" dirty="0" smtClean="0"/>
              <a:t>Žydaitė: Ida Trakiner-Savickienė. Sūnūs: Augustinas ir Algirdas</a:t>
            </a:r>
          </a:p>
          <a:p>
            <a:r>
              <a:rPr lang="lt-LT" dirty="0" smtClean="0"/>
              <a:t>Danė: Ida Trakiner-Savickienė. Įsūnis: Seržas</a:t>
            </a:r>
          </a:p>
          <a:p>
            <a:r>
              <a:rPr lang="lt-LT" dirty="0" smtClean="0"/>
              <a:t>Olandė: </a:t>
            </a:r>
            <a:r>
              <a:rPr lang="lt-LT" dirty="0"/>
              <a:t>Mary Albine</a:t>
            </a:r>
            <a:r>
              <a:rPr lang="lt-LT" i="1" dirty="0"/>
              <a:t> </a:t>
            </a:r>
            <a:r>
              <a:rPr lang="lt-LT" dirty="0"/>
              <a:t>Koh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827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Kalbos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Lenkų</a:t>
            </a:r>
          </a:p>
          <a:p>
            <a:r>
              <a:rPr lang="lt-LT" dirty="0" smtClean="0"/>
              <a:t>Rusų</a:t>
            </a:r>
          </a:p>
          <a:p>
            <a:r>
              <a:rPr lang="lt-LT" dirty="0" smtClean="0"/>
              <a:t>Prancūzų</a:t>
            </a:r>
          </a:p>
          <a:p>
            <a:r>
              <a:rPr lang="lt-LT" dirty="0" smtClean="0"/>
              <a:t>Vokiečių</a:t>
            </a:r>
          </a:p>
          <a:p>
            <a:r>
              <a:rPr lang="lt-LT" dirty="0" smtClean="0"/>
              <a:t>Danų</a:t>
            </a:r>
          </a:p>
          <a:p>
            <a:r>
              <a:rPr lang="lt-LT" dirty="0" smtClean="0"/>
              <a:t>Švedų</a:t>
            </a:r>
          </a:p>
          <a:p>
            <a:r>
              <a:rPr lang="lt-LT" dirty="0"/>
              <a:t>I</a:t>
            </a:r>
            <a:r>
              <a:rPr lang="lt-LT" dirty="0" smtClean="0"/>
              <a:t>talų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5125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Politinė ir kultūrinė veikla Lietuvoje ir užsienyje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1915 m. J. Savickis įsitraukė į lietuvių pabėgėlių komiteto nukentėjusiems nuo karo šelpti veiklą Rusijoje. </a:t>
            </a:r>
            <a:endParaRPr lang="lt-LT" dirty="0" smtClean="0"/>
          </a:p>
          <a:p>
            <a:r>
              <a:rPr lang="lt-LT" dirty="0" smtClean="0"/>
              <a:t>Tais pačiais metais </a:t>
            </a:r>
            <a:r>
              <a:rPr lang="lt-LT" dirty="0"/>
              <a:t>buvo išsiųstas į Daniją rūpintis lietuviais karo belaisviais ir pabėgėliais. </a:t>
            </a:r>
          </a:p>
          <a:p>
            <a:r>
              <a:rPr lang="lt-LT" dirty="0"/>
              <a:t>1921–1926 m. J. Savickis atstovavo Lietuvai Švedijoje, Norvegijoje, Olandijoje, Suomijoje. </a:t>
            </a:r>
            <a:endParaRPr lang="lt-LT" dirty="0" smtClean="0"/>
          </a:p>
          <a:p>
            <a:r>
              <a:rPr lang="lt-LT" dirty="0"/>
              <a:t>1927–1929 m. dirbo Užsienio reikalų ministerijoje Teisių ir administracijos departamento direktoriumi. </a:t>
            </a:r>
            <a:endParaRPr lang="lt-LT" dirty="0" smtClean="0"/>
          </a:p>
          <a:p>
            <a:r>
              <a:rPr lang="lt-LT" dirty="0" smtClean="0"/>
              <a:t>Buvo </a:t>
            </a:r>
            <a:r>
              <a:rPr lang="lt-LT" dirty="0"/>
              <a:t>paskirtas eiti Valstybės teatro Kaune direktoriaus pareigas. </a:t>
            </a:r>
          </a:p>
        </p:txBody>
      </p:sp>
    </p:spTree>
    <p:extLst>
      <p:ext uri="{BB962C8B-B14F-4D97-AF65-F5344CB8AC3E}">
        <p14:creationId xmlns:p14="http://schemas.microsoft.com/office/powerpoint/2010/main" val="346667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Politinė ir kultūrinė veikla Lietuvoje ir užsienyje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J. Savickis 1930 m. grįžo į diplomatinę tarnybą nepaprastuoju pasiuntiniu Švedijoje. </a:t>
            </a:r>
            <a:endParaRPr lang="lt-LT" dirty="0" smtClean="0"/>
          </a:p>
          <a:p>
            <a:r>
              <a:rPr lang="lt-LT" dirty="0"/>
              <a:t>Iki 1937 m. pabaigos </a:t>
            </a:r>
            <a:r>
              <a:rPr lang="lt-LT" dirty="0" smtClean="0"/>
              <a:t>J. Savickis dirbo Stokholme Norvegijoje </a:t>
            </a:r>
            <a:r>
              <a:rPr lang="lt-LT" dirty="0"/>
              <a:t>bei Švedijoje, </a:t>
            </a:r>
            <a:r>
              <a:rPr lang="lt-LT" dirty="0" smtClean="0"/>
              <a:t>vėliau </a:t>
            </a:r>
            <a:r>
              <a:rPr lang="lt-LT" dirty="0"/>
              <a:t>buvo perkeltas į Rygą atstovauti Lietuvai Latvijoje, o 1938 m. pabaigoje – į Ženevą dirbti nuolatiniu Lietuvos pasiuntiniu prie Tautų Sąjungos. 1940 m. J. Savickis buvo atleistas ir grįžo į Kauną</a:t>
            </a:r>
            <a:r>
              <a:rPr lang="lt-LT" dirty="0" smtClean="0"/>
              <a:t>.</a:t>
            </a:r>
          </a:p>
          <a:p>
            <a:r>
              <a:rPr lang="lt-LT" dirty="0" smtClean="0"/>
              <a:t>Atsisakė toliau dirbti politinėje srityje ir išvyko į savo vilą Pietų Prancūzijoje.</a:t>
            </a:r>
          </a:p>
          <a:p>
            <a:r>
              <a:rPr lang="lt-LT" dirty="0" smtClean="0"/>
              <a:t>Daugiau į Lietuvą nebegrįžo.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874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J. Savickio kūryba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817180" cy="4351338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Vieni vadina </a:t>
            </a:r>
            <a:r>
              <a:rPr lang="lt-LT" dirty="0" smtClean="0"/>
              <a:t>jį </a:t>
            </a:r>
            <a:r>
              <a:rPr lang="lt-LT" b="1" dirty="0" smtClean="0"/>
              <a:t>ekspresionistu</a:t>
            </a:r>
            <a:r>
              <a:rPr lang="lt-LT" b="1" dirty="0"/>
              <a:t>,</a:t>
            </a:r>
            <a:r>
              <a:rPr lang="lt-LT" dirty="0"/>
              <a:t> nes vaizduojamas pasaulio agresyvumas, individo kraštutinė desperacija, pasaulio katastrofos nuojauta;</a:t>
            </a:r>
          </a:p>
          <a:p>
            <a:r>
              <a:rPr lang="lt-LT" dirty="0"/>
              <a:t>Kiti vadina </a:t>
            </a:r>
            <a:r>
              <a:rPr lang="lt-LT" b="1" dirty="0"/>
              <a:t>impresionistu,</a:t>
            </a:r>
            <a:r>
              <a:rPr lang="lt-LT" dirty="0"/>
              <a:t> nes daug dėmesio skiriama įspūdžių vaizdavimui, nėra pastovių žmogaus savybių – viskas kinta kartu su situacijų ir nuotaikų kaita, daug kalbama apie meilę;</a:t>
            </a:r>
          </a:p>
          <a:p>
            <a:r>
              <a:rPr lang="lt-LT" dirty="0"/>
              <a:t>Dabar linkstama vadinti jį </a:t>
            </a:r>
            <a:r>
              <a:rPr lang="lt-LT" b="1" dirty="0"/>
              <a:t>modernistu</a:t>
            </a:r>
            <a:r>
              <a:rPr lang="lt-LT" dirty="0"/>
              <a:t> arba </a:t>
            </a:r>
            <a:r>
              <a:rPr lang="lt-LT" b="1" dirty="0"/>
              <a:t>egzistencialistu,</a:t>
            </a:r>
            <a:r>
              <a:rPr lang="lt-LT" dirty="0"/>
              <a:t> nes kūryboje ryškus </a:t>
            </a:r>
            <a:r>
              <a:rPr lang="lt-LT" dirty="0" smtClean="0"/>
              <a:t>dvilypumas.</a:t>
            </a:r>
          </a:p>
          <a:p>
            <a:r>
              <a:rPr lang="lt-LT" dirty="0" smtClean="0"/>
              <a:t>Novelės </a:t>
            </a:r>
            <a:r>
              <a:rPr lang="lt-LT" dirty="0"/>
              <a:t>novatoriškos, </a:t>
            </a:r>
            <a:r>
              <a:rPr lang="lt-LT" dirty="0" smtClean="0"/>
              <a:t>modernios, tačiau randama </a:t>
            </a:r>
            <a:r>
              <a:rPr lang="lt-LT" dirty="0"/>
              <a:t>ir daug </a:t>
            </a:r>
            <a:r>
              <a:rPr lang="lt-LT" dirty="0" smtClean="0"/>
              <a:t>tradiciškų momentų.</a:t>
            </a:r>
          </a:p>
          <a:p>
            <a:r>
              <a:rPr lang="lt-LT" dirty="0"/>
              <a:t>Savickio kūrybai poveikį darė: teatras, kinas, dailė, visuotinė literatūra, platus vakarietiškas akiratis, miestietiška gyvenimo patirtis. 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9195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J. Savickio kūrybos bruožai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Žmogaus vienišumo tema, susvetimėjimo jausena;</a:t>
            </a:r>
          </a:p>
          <a:p>
            <a:r>
              <a:rPr lang="lt-LT" dirty="0" smtClean="0"/>
              <a:t>Netikėtas </a:t>
            </a:r>
            <a:r>
              <a:rPr lang="lt-LT" dirty="0"/>
              <a:t>susidūrimas su likimu;</a:t>
            </a:r>
          </a:p>
          <a:p>
            <a:r>
              <a:rPr lang="lt-LT" dirty="0" smtClean="0"/>
              <a:t>Karo</a:t>
            </a:r>
            <a:r>
              <a:rPr lang="lt-LT" dirty="0"/>
              <a:t>, miesto motyvai;</a:t>
            </a:r>
          </a:p>
          <a:p>
            <a:r>
              <a:rPr lang="lt-LT" dirty="0" smtClean="0"/>
              <a:t>Vaizdai </a:t>
            </a:r>
            <a:r>
              <a:rPr lang="lt-LT" dirty="0"/>
              <a:t>ir </a:t>
            </a:r>
            <a:r>
              <a:rPr lang="lt-LT" dirty="0" smtClean="0"/>
              <a:t>žodžiai </a:t>
            </a:r>
            <a:r>
              <a:rPr lang="lt-LT" dirty="0"/>
              <a:t>netikėti, ryškūs, intensyvūs, tapybiški;</a:t>
            </a:r>
          </a:p>
          <a:p>
            <a:r>
              <a:rPr lang="lt-LT" dirty="0" smtClean="0"/>
              <a:t>Subtilios </a:t>
            </a:r>
            <a:r>
              <a:rPr lang="lt-LT" dirty="0"/>
              <a:t>užuominos;</a:t>
            </a:r>
          </a:p>
          <a:p>
            <a:r>
              <a:rPr lang="lt-LT" dirty="0" smtClean="0"/>
              <a:t>Kultūrinės </a:t>
            </a:r>
            <a:r>
              <a:rPr lang="lt-LT" dirty="0"/>
              <a:t>nuorodos;</a:t>
            </a:r>
          </a:p>
          <a:p>
            <a:r>
              <a:rPr lang="lt-LT" dirty="0" smtClean="0"/>
              <a:t>Minties </a:t>
            </a:r>
            <a:r>
              <a:rPr lang="lt-LT" dirty="0"/>
              <a:t>šuoliai;</a:t>
            </a:r>
          </a:p>
          <a:p>
            <a:r>
              <a:rPr lang="lt-LT" dirty="0" smtClean="0"/>
              <a:t>Rimtumo </a:t>
            </a:r>
            <a:r>
              <a:rPr lang="lt-LT" dirty="0"/>
              <a:t>ir komiškumo dermė.</a:t>
            </a:r>
          </a:p>
        </p:txBody>
      </p:sp>
    </p:spTree>
    <p:extLst>
      <p:ext uri="{BB962C8B-B14F-4D97-AF65-F5344CB8AC3E}">
        <p14:creationId xmlns:p14="http://schemas.microsoft.com/office/powerpoint/2010/main" val="8914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Kūrybos temos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4000" dirty="0" smtClean="0"/>
              <a:t>Meilė</a:t>
            </a:r>
            <a:r>
              <a:rPr lang="lt-LT" sz="4000" dirty="0"/>
              <a:t>;</a:t>
            </a:r>
          </a:p>
          <a:p>
            <a:r>
              <a:rPr lang="lt-LT" sz="4000" dirty="0"/>
              <a:t>Žmogaus vienišumas;</a:t>
            </a:r>
          </a:p>
          <a:p>
            <a:r>
              <a:rPr lang="lt-LT" sz="4000" dirty="0"/>
              <a:t>Gyvenimas savyje;</a:t>
            </a:r>
          </a:p>
          <a:p>
            <a:r>
              <a:rPr lang="lt-LT" sz="4000" dirty="0"/>
              <a:t>Neturėjimas jokių tikslų ir siekių.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619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Stilistinės priemonės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Ironija</a:t>
            </a:r>
          </a:p>
          <a:p>
            <a:r>
              <a:rPr lang="lt-LT" sz="4000" dirty="0" smtClean="0"/>
              <a:t>Humoras </a:t>
            </a:r>
          </a:p>
          <a:p>
            <a:r>
              <a:rPr lang="lt-LT" sz="4000" dirty="0" smtClean="0"/>
              <a:t>Parodija</a:t>
            </a:r>
          </a:p>
          <a:p>
            <a:r>
              <a:rPr lang="lt-LT" sz="4000" dirty="0" smtClean="0"/>
              <a:t>Paradoksas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66154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Novelių rinkiniai:</a:t>
            </a:r>
          </a:p>
          <a:p>
            <a:r>
              <a:rPr lang="lt-LT" dirty="0" smtClean="0"/>
              <a:t>Šventadienio sonetai</a:t>
            </a:r>
          </a:p>
          <a:p>
            <a:r>
              <a:rPr lang="lt-LT" dirty="0" smtClean="0"/>
              <a:t>Ties aukštu sostu</a:t>
            </a:r>
          </a:p>
          <a:p>
            <a:r>
              <a:rPr lang="lt-LT" dirty="0" smtClean="0"/>
              <a:t>Raudoni batukai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Romanas:</a:t>
            </a:r>
          </a:p>
          <a:p>
            <a:r>
              <a:rPr lang="lt-LT" dirty="0" smtClean="0"/>
              <a:t>Šventoji Lietuva</a:t>
            </a:r>
          </a:p>
          <a:p>
            <a:endParaRPr lang="lt-LT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Dienoraštis:</a:t>
            </a:r>
          </a:p>
          <a:p>
            <a:r>
              <a:rPr lang="lt-LT" dirty="0" smtClean="0"/>
              <a:t>Žemė dega</a:t>
            </a:r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Kelionių aprašymai:</a:t>
            </a:r>
          </a:p>
          <a:p>
            <a:r>
              <a:rPr lang="lt-LT" dirty="0" smtClean="0"/>
              <a:t>Atostogos</a:t>
            </a:r>
          </a:p>
          <a:p>
            <a:r>
              <a:rPr lang="lt-LT" dirty="0" smtClean="0"/>
              <a:t>Truputis Afrikos</a:t>
            </a:r>
          </a:p>
          <a:p>
            <a:r>
              <a:rPr lang="lt-LT" dirty="0" smtClean="0"/>
              <a:t>Kelionės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6796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Jurgio Savickio </a:t>
            </a:r>
            <a:r>
              <a:rPr lang="lt-LT" dirty="0"/>
              <a:t>kūryboje, kaip ir jame pačiame, telpa viskas – novatoriškumas ir tradicija, šmaikštumas ir rimtumas, miestas ir kaimas, gyvenimo komiškumas ir tragizmas</a:t>
            </a:r>
            <a:r>
              <a:rPr lang="lt-LT" dirty="0" smtClean="0"/>
              <a:t>.</a:t>
            </a:r>
          </a:p>
          <a:p>
            <a:r>
              <a:rPr lang="lt-LT" dirty="0" smtClean="0"/>
              <a:t>Šiandien galime drąsiai teigti, </a:t>
            </a:r>
            <a:r>
              <a:rPr lang="lt-LT" dirty="0"/>
              <a:t>kad </a:t>
            </a:r>
            <a:r>
              <a:rPr lang="lt-LT" dirty="0" smtClean="0"/>
              <a:t>J. Savickis yra tikras </a:t>
            </a:r>
            <a:r>
              <a:rPr lang="lt-LT" dirty="0"/>
              <a:t>šiandienos lietuvio – europiečio, laisvo ir atviro pasaulio gyventojo – pirmtakas.</a:t>
            </a:r>
          </a:p>
        </p:txBody>
      </p:sp>
    </p:spTree>
    <p:extLst>
      <p:ext uri="{BB962C8B-B14F-4D97-AF65-F5344CB8AC3E}">
        <p14:creationId xmlns:p14="http://schemas.microsoft.com/office/powerpoint/2010/main" val="61201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5844</TotalTime>
  <Words>617</Words>
  <Application>Microsoft Office PowerPoint</Application>
  <PresentationFormat>Pasirinktinai</PresentationFormat>
  <Paragraphs>81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Office Theme</vt:lpstr>
      <vt:lpstr>Jurgis Savickis – Vakarų kultūros žmogus</vt:lpstr>
      <vt:lpstr>Biografija. Mokslai</vt:lpstr>
      <vt:lpstr>Šeima</vt:lpstr>
      <vt:lpstr>Moterys ir sūnūs</vt:lpstr>
      <vt:lpstr>Kalbos</vt:lpstr>
      <vt:lpstr>Politinė ir kultūrinė veikla Lietuvoje ir užsienyje</vt:lpstr>
      <vt:lpstr>Politinė ir kultūrinė veikla Lietuvoje ir užsienyje</vt:lpstr>
      <vt:lpstr>J. Savickio kūryba</vt:lpstr>
      <vt:lpstr>J. Savickio kūrybos bruožai</vt:lpstr>
      <vt:lpstr>Kūrybos temos</vt:lpstr>
      <vt:lpstr>Stilistinės priemonės</vt:lpstr>
      <vt:lpstr>Kūriniai</vt:lpstr>
      <vt:lpstr>PowerPoint pristatymas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Jurgis Savickis – Vakarų kultūros žmogus</dc:title>
  <dc:creator>User</dc:creator>
  <cp:lastModifiedBy>Mokytoja</cp:lastModifiedBy>
  <cp:revision>20</cp:revision>
  <dcterms:created xsi:type="dcterms:W3CDTF">2017-09-08T14:57:49Z</dcterms:created>
  <dcterms:modified xsi:type="dcterms:W3CDTF">2017-10-03T09:15:40Z</dcterms:modified>
</cp:coreProperties>
</file>