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4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158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7B6FE-C071-494A-A6BA-C7F593527ABF}" type="datetimeFigureOut">
              <a:rPr lang="lt-LT" smtClean="0"/>
              <a:t>2018-04-10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1C111-C745-4973-999C-549D98900E87}" type="slidenum">
              <a:rPr lang="lt-LT" smtClean="0"/>
              <a:t>‹#›</a:t>
            </a:fld>
            <a:endParaRPr lang="lt-LT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7B6FE-C071-494A-A6BA-C7F593527ABF}" type="datetimeFigureOut">
              <a:rPr lang="lt-LT" smtClean="0"/>
              <a:t>2018-04-10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1C111-C745-4973-999C-549D98900E87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7B6FE-C071-494A-A6BA-C7F593527ABF}" type="datetimeFigureOut">
              <a:rPr lang="lt-LT" smtClean="0"/>
              <a:t>2018-04-10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1C111-C745-4973-999C-549D98900E87}" type="slidenum">
              <a:rPr lang="lt-LT" smtClean="0"/>
              <a:t>‹#›</a:t>
            </a:fld>
            <a:endParaRPr lang="lt-LT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7B6FE-C071-494A-A6BA-C7F593527ABF}" type="datetimeFigureOut">
              <a:rPr lang="lt-LT" smtClean="0"/>
              <a:t>2018-04-10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1C111-C745-4973-999C-549D98900E87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7B6FE-C071-494A-A6BA-C7F593527ABF}" type="datetimeFigureOut">
              <a:rPr lang="lt-LT" smtClean="0"/>
              <a:t>2018-04-10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1C111-C745-4973-999C-549D98900E87}" type="slidenum">
              <a:rPr lang="lt-LT" smtClean="0"/>
              <a:t>‹#›</a:t>
            </a:fld>
            <a:endParaRPr lang="lt-LT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7B6FE-C071-494A-A6BA-C7F593527ABF}" type="datetimeFigureOut">
              <a:rPr lang="lt-LT" smtClean="0"/>
              <a:t>2018-04-10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1C111-C745-4973-999C-549D98900E87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7B6FE-C071-494A-A6BA-C7F593527ABF}" type="datetimeFigureOut">
              <a:rPr lang="lt-LT" smtClean="0"/>
              <a:t>2018-04-10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1C111-C745-4973-999C-549D98900E87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7B6FE-C071-494A-A6BA-C7F593527ABF}" type="datetimeFigureOut">
              <a:rPr lang="lt-LT" smtClean="0"/>
              <a:t>2018-04-10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1C111-C745-4973-999C-549D98900E87}" type="slidenum">
              <a:rPr lang="lt-LT" smtClean="0"/>
              <a:t>‹#›</a:t>
            </a:fld>
            <a:endParaRPr lang="lt-LT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7B6FE-C071-494A-A6BA-C7F593527ABF}" type="datetimeFigureOut">
              <a:rPr lang="lt-LT" smtClean="0"/>
              <a:t>2018-04-10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1C111-C745-4973-999C-549D98900E87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7B6FE-C071-494A-A6BA-C7F593527ABF}" type="datetimeFigureOut">
              <a:rPr lang="lt-LT" smtClean="0"/>
              <a:t>2018-04-10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1C111-C745-4973-999C-549D98900E87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7B6FE-C071-494A-A6BA-C7F593527ABF}" type="datetimeFigureOut">
              <a:rPr lang="lt-LT" smtClean="0"/>
              <a:t>2018-04-10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1C111-C745-4973-999C-549D98900E87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F2E7B6FE-C071-494A-A6BA-C7F593527ABF}" type="datetimeFigureOut">
              <a:rPr lang="lt-LT" smtClean="0"/>
              <a:t>2018-04-10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5B41C111-C745-4973-999C-549D98900E87}" type="slidenum">
              <a:rPr lang="lt-LT" smtClean="0"/>
              <a:t>‹#›</a:t>
            </a:fld>
            <a:endParaRPr lang="lt-L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lt-LT" dirty="0" smtClean="0"/>
              <a:t>Tarp pilkų debesų</a:t>
            </a:r>
            <a:endParaRPr lang="lt-L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lt-LT" dirty="0" smtClean="0"/>
              <a:t>Rūta Šepetys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6398064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Užduotis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dirty="0" smtClean="0"/>
              <a:t>Dvi minutes pasitarę parašykite atsakymą į klausimą. </a:t>
            </a:r>
          </a:p>
          <a:p>
            <a:r>
              <a:rPr lang="lt-LT" dirty="0" smtClean="0"/>
              <a:t>Pagal </a:t>
            </a:r>
            <a:r>
              <a:rPr lang="lt-LT" dirty="0"/>
              <a:t>laikrodžio rodyklę </a:t>
            </a:r>
            <a:r>
              <a:rPr lang="lt-LT" dirty="0" smtClean="0"/>
              <a:t>apsikeiskite lapais.</a:t>
            </a:r>
          </a:p>
          <a:p>
            <a:r>
              <a:rPr lang="lt-LT" dirty="0"/>
              <a:t>Gavę </a:t>
            </a:r>
            <a:r>
              <a:rPr lang="lt-LT" dirty="0" smtClean="0"/>
              <a:t>kitų grupių atsakymus juos įvertinkite </a:t>
            </a:r>
            <a:r>
              <a:rPr lang="lt-LT" dirty="0"/>
              <a:t>(+, -, </a:t>
            </a:r>
            <a:r>
              <a:rPr lang="lt-LT" dirty="0" smtClean="0"/>
              <a:t>!,?), ištaisykite klaidas</a:t>
            </a:r>
            <a:r>
              <a:rPr lang="lt-LT" dirty="0"/>
              <a:t>, </a:t>
            </a:r>
            <a:r>
              <a:rPr lang="lt-LT" dirty="0" smtClean="0"/>
              <a:t>papildykite, parašykite savo variantą.</a:t>
            </a:r>
          </a:p>
          <a:p>
            <a:pPr marL="0" indent="0">
              <a:buNone/>
            </a:pPr>
            <a:r>
              <a:rPr lang="lt-LT" dirty="0" smtClean="0"/>
              <a:t>	</a:t>
            </a:r>
            <a:r>
              <a:rPr lang="lt-LT" b="1" dirty="0" smtClean="0"/>
              <a:t>+    Visiškai </a:t>
            </a:r>
            <a:r>
              <a:rPr lang="lt-LT" b="1" dirty="0"/>
              <a:t>sutinkame su </a:t>
            </a:r>
            <a:r>
              <a:rPr lang="lt-LT" b="1" dirty="0" smtClean="0"/>
              <a:t>teiginiu</a:t>
            </a:r>
          </a:p>
          <a:p>
            <a:pPr marL="0" indent="0">
              <a:buNone/>
            </a:pPr>
            <a:r>
              <a:rPr lang="lt-LT" b="1" dirty="0" smtClean="0"/>
              <a:t>	-     Nesutinkame su teiginiu</a:t>
            </a:r>
          </a:p>
          <a:p>
            <a:pPr marL="0" indent="0">
              <a:buNone/>
            </a:pPr>
            <a:r>
              <a:rPr lang="lt-LT" b="1" dirty="0" smtClean="0"/>
              <a:t>	?     Nesupratome </a:t>
            </a:r>
            <a:r>
              <a:rPr lang="lt-LT" b="1" dirty="0"/>
              <a:t>teiginio</a:t>
            </a:r>
          </a:p>
          <a:p>
            <a:pPr marL="0" indent="0">
              <a:buNone/>
            </a:pPr>
            <a:r>
              <a:rPr lang="lt-LT" b="1" dirty="0" smtClean="0"/>
              <a:t>	!      Turime </a:t>
            </a:r>
            <a:r>
              <a:rPr lang="lt-LT" b="1" dirty="0"/>
              <a:t>pastabų, replikų, </a:t>
            </a:r>
            <a:r>
              <a:rPr lang="lt-LT" b="1" dirty="0" smtClean="0"/>
              <a:t>papildymų</a:t>
            </a:r>
          </a:p>
          <a:p>
            <a:r>
              <a:rPr lang="lt-LT" dirty="0" smtClean="0"/>
              <a:t>Lapais keiskitės tol, kol gausite savo variantą.</a:t>
            </a:r>
          </a:p>
          <a:p>
            <a:r>
              <a:rPr lang="lt-LT" dirty="0" smtClean="0"/>
              <a:t>Įvertinę </a:t>
            </a:r>
            <a:r>
              <a:rPr lang="lt-LT" dirty="0"/>
              <a:t>kitų grupių taisymus, </a:t>
            </a:r>
            <a:r>
              <a:rPr lang="lt-LT" dirty="0" smtClean="0"/>
              <a:t>pastabas pasirenkite </a:t>
            </a:r>
            <a:r>
              <a:rPr lang="lt-LT" dirty="0"/>
              <a:t>pristatyti </a:t>
            </a:r>
            <a:r>
              <a:rPr lang="lt-LT" dirty="0" smtClean="0"/>
              <a:t>užduotį.</a:t>
            </a:r>
          </a:p>
          <a:p>
            <a:pPr marL="0" indent="0">
              <a:buNone/>
            </a:pPr>
            <a:endParaRPr lang="lt-LT" dirty="0" smtClean="0"/>
          </a:p>
        </p:txBody>
      </p:sp>
    </p:spTree>
    <p:extLst>
      <p:ext uri="{BB962C8B-B14F-4D97-AF65-F5344CB8AC3E}">
        <p14:creationId xmlns:p14="http://schemas.microsoft.com/office/powerpoint/2010/main" val="275909918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16</TotalTime>
  <Words>38</Words>
  <Application>Microsoft Office PowerPoint</Application>
  <PresentationFormat>Demonstracija ekrane (4:3)</PresentationFormat>
  <Paragraphs>12</Paragraphs>
  <Slides>2</Slides>
  <Notes>0</Notes>
  <HiddenSlides>0</HiddenSlides>
  <MMClips>0</MMClips>
  <ScaleCrop>false</ScaleCrop>
  <HeadingPairs>
    <vt:vector size="6" baseType="variant">
      <vt:variant>
        <vt:lpstr>Naudojami šriftai</vt:lpstr>
      </vt:variant>
      <vt:variant>
        <vt:i4>1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2</vt:i4>
      </vt:variant>
    </vt:vector>
  </HeadingPairs>
  <TitlesOfParts>
    <vt:vector size="4" baseType="lpstr">
      <vt:lpstr>Arial</vt:lpstr>
      <vt:lpstr>Clarity</vt:lpstr>
      <vt:lpstr>Tarp pilkų debesų</vt:lpstr>
      <vt:lpstr>Užduotis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Tarp pilkų debesų</dc:title>
  <dc:creator>Mindaugas</dc:creator>
  <cp:lastModifiedBy>Petras</cp:lastModifiedBy>
  <cp:revision>2</cp:revision>
  <dcterms:created xsi:type="dcterms:W3CDTF">2018-03-22T18:51:18Z</dcterms:created>
  <dcterms:modified xsi:type="dcterms:W3CDTF">2018-04-10T05:28:07Z</dcterms:modified>
</cp:coreProperties>
</file>