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9" r:id="rId5"/>
    <p:sldId id="290" r:id="rId6"/>
    <p:sldId id="259" r:id="rId7"/>
    <p:sldId id="260" r:id="rId8"/>
    <p:sldId id="261" r:id="rId9"/>
    <p:sldId id="262" r:id="rId10"/>
    <p:sldId id="263" r:id="rId11"/>
    <p:sldId id="264" r:id="rId12"/>
    <p:sldId id="279" r:id="rId13"/>
    <p:sldId id="265" r:id="rId14"/>
    <p:sldId id="266" r:id="rId15"/>
    <p:sldId id="283" r:id="rId16"/>
    <p:sldId id="284" r:id="rId17"/>
    <p:sldId id="280" r:id="rId18"/>
    <p:sldId id="267" r:id="rId19"/>
    <p:sldId id="277" r:id="rId20"/>
    <p:sldId id="278" r:id="rId21"/>
    <p:sldId id="276" r:id="rId22"/>
    <p:sldId id="295" r:id="rId23"/>
    <p:sldId id="291" r:id="rId24"/>
    <p:sldId id="293" r:id="rId25"/>
    <p:sldId id="294" r:id="rId26"/>
    <p:sldId id="292" r:id="rId2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Spustelėję redag. ruoš. paantrš.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7709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58208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7266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04788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4389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39778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308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10841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035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2364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00309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8F3F4-6933-4B57-B987-3B15F4361750}" type="datetimeFigureOut">
              <a:rPr lang="lt-LT" smtClean="0"/>
              <a:t>2018-04-23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BC1FD-515A-4F95-AD83-E262E63628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9588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sz="6000" dirty="0"/>
              <a:t>Aidas Marčėnas 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>(g. 1960)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63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66130"/>
            <a:ext cx="9036496" cy="4756051"/>
          </a:xfrm>
        </p:spPr>
      </p:pic>
    </p:spTree>
    <p:extLst>
      <p:ext uri="{BB962C8B-B14F-4D97-AF65-F5344CB8AC3E}">
        <p14:creationId xmlns:p14="http://schemas.microsoft.com/office/powerpoint/2010/main" val="215410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2656"/>
            <a:ext cx="6696744" cy="6396249"/>
          </a:xfrm>
        </p:spPr>
      </p:pic>
    </p:spTree>
    <p:extLst>
      <p:ext uri="{BB962C8B-B14F-4D97-AF65-F5344CB8AC3E}">
        <p14:creationId xmlns:p14="http://schemas.microsoft.com/office/powerpoint/2010/main" val="37979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5DE1547F-925C-479C-9731-1EB491201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00423B1A-4F6F-4E9B-A3B4-25E4D03C7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2755"/>
            <a:ext cx="5112568" cy="6816757"/>
          </a:xfrm>
        </p:spPr>
      </p:pic>
    </p:spTree>
    <p:extLst>
      <p:ext uri="{BB962C8B-B14F-4D97-AF65-F5344CB8AC3E}">
        <p14:creationId xmlns:p14="http://schemas.microsoft.com/office/powerpoint/2010/main" val="2151150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CE97239-FC1E-45BF-8D96-6E8DE7EB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2E5CBC48-7F02-4688-82E9-03DCBB1BC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9" y="61559"/>
            <a:ext cx="8979841" cy="6734881"/>
          </a:xfrm>
        </p:spPr>
      </p:pic>
    </p:spTree>
    <p:extLst>
      <p:ext uri="{BB962C8B-B14F-4D97-AF65-F5344CB8AC3E}">
        <p14:creationId xmlns:p14="http://schemas.microsoft.com/office/powerpoint/2010/main" val="74639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 Nestudijavęs universitetuose, neturėjęs nuolatinio darbo kultūros institucijose, Marčėnas šiandien yra turbūt žinomiausias ir </a:t>
            </a:r>
            <a:r>
              <a:rPr lang="lt-LT" dirty="0" err="1"/>
              <a:t>mėgstamiausias</a:t>
            </a:r>
            <a:r>
              <a:rPr lang="lt-LT" dirty="0"/>
              <a:t> savo kartos poetas, Nacionalinės ir visų svarbiausių poezijos premijų laureatas, o jo eilėraščiai dažnai virsta dainomis. </a:t>
            </a:r>
          </a:p>
        </p:txBody>
      </p:sp>
    </p:spTree>
    <p:extLst>
      <p:ext uri="{BB962C8B-B14F-4D97-AF65-F5344CB8AC3E}">
        <p14:creationId xmlns:p14="http://schemas.microsoft.com/office/powerpoint/2010/main" val="4074572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Dėl gausybės </a:t>
            </a:r>
            <a:r>
              <a:rPr lang="lt-LT" sz="4000" dirty="0"/>
              <a:t>citatų</a:t>
            </a:r>
            <a:r>
              <a:rPr lang="lt-LT" dirty="0"/>
              <a:t>, parafrazių, svetimos stilistikos, įvaizdžių perdirbinėjimo Marčėnas neretai vadinamas </a:t>
            </a:r>
            <a:r>
              <a:rPr lang="lt-LT" sz="4400" dirty="0"/>
              <a:t>postmoderniu </a:t>
            </a:r>
            <a:r>
              <a:rPr lang="lt-LT" dirty="0"/>
              <a:t>autoriumi, o literatūros kritikas Valdemaras Kukulas jį yra pavadinęs lietuvių poeziją siaubiančiu </a:t>
            </a:r>
            <a:r>
              <a:rPr lang="lt-LT" sz="4000" dirty="0"/>
              <a:t>barbaru</a:t>
            </a:r>
            <a:r>
              <a:rPr lang="lt-L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25417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 Tačiau Marčėnas iš </a:t>
            </a:r>
            <a:r>
              <a:rPr lang="lt-LT" sz="4000" dirty="0"/>
              <a:t>svetimų detalių </a:t>
            </a:r>
            <a:r>
              <a:rPr lang="lt-LT" dirty="0"/>
              <a:t>kuria </a:t>
            </a:r>
            <a:r>
              <a:rPr lang="lt-LT" sz="4000" dirty="0"/>
              <a:t>savus </a:t>
            </a:r>
            <a:r>
              <a:rPr lang="lt-LT" dirty="0"/>
              <a:t>daiktus, iš to, ką yra sukaupęs asmeninėje ir kultūrinėje patirtyje, kas tvyro ore, </a:t>
            </a:r>
            <a:r>
              <a:rPr lang="lt-LT" sz="7200" dirty="0"/>
              <a:t>kuria </a:t>
            </a:r>
            <a:r>
              <a:rPr lang="lt-LT" sz="8800" dirty="0"/>
              <a:t>savo </a:t>
            </a:r>
            <a:r>
              <a:rPr lang="lt-LT" sz="7200" dirty="0"/>
              <a:t>tekstus</a:t>
            </a:r>
            <a:r>
              <a:rPr lang="lt-LT" dirty="0"/>
              <a:t>. Kaip pats sako, jam </a:t>
            </a:r>
            <a:r>
              <a:rPr lang="lt-LT" sz="4000" dirty="0"/>
              <a:t>patinka ne išradinėti dviratį, o juo važiuoti. 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7842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/>
              <a:t>A. Marčėno </a:t>
            </a:r>
            <a:r>
              <a:rPr lang="it-IT" dirty="0"/>
              <a:t>rašymą galima apibūdinti </a:t>
            </a:r>
            <a:r>
              <a:rPr lang="it-IT" sz="4000" dirty="0"/>
              <a:t>palimpsesto </a:t>
            </a:r>
            <a:r>
              <a:rPr lang="it-IT" dirty="0"/>
              <a:t>terminu.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10759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 </a:t>
            </a:r>
            <a:r>
              <a:rPr lang="lt-LT" dirty="0" err="1"/>
              <a:t>Palimpsestas</a:t>
            </a:r>
            <a:r>
              <a:rPr lang="lt-LT" dirty="0"/>
              <a:t> – papirusas, ant kurio rašoma nuskutus prieš tai buvusį tekstą.</a:t>
            </a:r>
          </a:p>
        </p:txBody>
      </p:sp>
    </p:spTree>
    <p:extLst>
      <p:ext uri="{BB962C8B-B14F-4D97-AF65-F5344CB8AC3E}">
        <p14:creationId xmlns:p14="http://schemas.microsoft.com/office/powerpoint/2010/main" val="2375976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Šiuo žodžiu nusakomas postmodernus rašymo būdas, į kurį eilėraščių rinkinio </a:t>
            </a:r>
            <a:r>
              <a:rPr lang="lt-LT" i="1" dirty="0" err="1"/>
              <a:t>Palimpsestai</a:t>
            </a:r>
            <a:r>
              <a:rPr lang="lt-LT" i="1" dirty="0"/>
              <a:t> </a:t>
            </a:r>
            <a:r>
              <a:rPr lang="lt-LT" dirty="0"/>
              <a:t>pavadinimu 2004 m. reagavo Kornelijus Platelis, o pats Marčėnas sukūrė „dėvėtų eilėraščių“ metaforą knygoje </a:t>
            </a:r>
            <a:r>
              <a:rPr lang="lt-LT" sz="4400" i="1" dirty="0"/>
              <a:t>Dėvėti</a:t>
            </a:r>
            <a:r>
              <a:rPr lang="lt-LT" sz="4400" dirty="0"/>
              <a:t> </a:t>
            </a:r>
            <a:r>
              <a:rPr lang="lt-LT" dirty="0"/>
              <a:t>(2001). Marčėno kūrybai nebegalioja </a:t>
            </a:r>
            <a:r>
              <a:rPr lang="lt-LT" sz="4000" dirty="0"/>
              <a:t>tradicinė perskyra </a:t>
            </a:r>
            <a:r>
              <a:rPr lang="lt-LT" dirty="0"/>
              <a:t>tarp kultūrinių įtakų ir tiesioginės saviraiškos. </a:t>
            </a:r>
          </a:p>
        </p:txBody>
      </p:sp>
    </p:spTree>
    <p:extLst>
      <p:ext uri="{BB962C8B-B14F-4D97-AF65-F5344CB8AC3E}">
        <p14:creationId xmlns:p14="http://schemas.microsoft.com/office/powerpoint/2010/main" val="1051337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3" t="12704" r="43288" b="35869"/>
          <a:stretch/>
        </p:blipFill>
        <p:spPr bwMode="auto">
          <a:xfrm>
            <a:off x="971600" y="179762"/>
            <a:ext cx="7129486" cy="665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541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/>
              <a:t>„Poezija ir yra poezija, kad sakytų daugiau, nei nori poetas“</a:t>
            </a:r>
          </a:p>
          <a:p>
            <a:pPr marL="0" indent="0" algn="r">
              <a:buNone/>
            </a:pPr>
            <a:r>
              <a:rPr lang="lt-LT" dirty="0"/>
              <a:t>A. Marčėnas</a:t>
            </a:r>
          </a:p>
        </p:txBody>
      </p:sp>
    </p:spTree>
    <p:extLst>
      <p:ext uri="{BB962C8B-B14F-4D97-AF65-F5344CB8AC3E}">
        <p14:creationId xmlns:p14="http://schemas.microsoft.com/office/powerpoint/2010/main" val="3966068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Marčėnas – poetas, kuris reaguoja į tai, kas vyksta artimiausioje aplinkoje, o eilėraščio kalba perima </a:t>
            </a:r>
            <a:r>
              <a:rPr lang="lt-LT" sz="4400" dirty="0"/>
              <a:t>gatvės </a:t>
            </a:r>
            <a:r>
              <a:rPr lang="lt-LT" dirty="0"/>
              <a:t>šnekos </a:t>
            </a:r>
            <a:r>
              <a:rPr lang="lt-LT" sz="4000" dirty="0"/>
              <a:t>intonacijas, slengą</a:t>
            </a:r>
            <a:r>
              <a:rPr lang="lt-L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8174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6" t="15765" r="59810" b="34951"/>
          <a:stretch/>
        </p:blipFill>
        <p:spPr bwMode="auto">
          <a:xfrm>
            <a:off x="1911926" y="83766"/>
            <a:ext cx="5468386" cy="6521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286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1" t="34744" r="53614" b="33421"/>
          <a:stretch/>
        </p:blipFill>
        <p:spPr bwMode="auto">
          <a:xfrm>
            <a:off x="939229" y="866644"/>
            <a:ext cx="7449195" cy="458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189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3" t="31683" r="39157" b="14441"/>
          <a:stretch/>
        </p:blipFill>
        <p:spPr bwMode="auto">
          <a:xfrm>
            <a:off x="736066" y="107530"/>
            <a:ext cx="7704856" cy="664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480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/>
              <a:t>Painus autorytės klausimas: kas rašo – poetas, pati kalba ar kažkas diktuoja poetui? </a:t>
            </a:r>
          </a:p>
        </p:txBody>
      </p:sp>
    </p:spTree>
    <p:extLst>
      <p:ext uri="{BB962C8B-B14F-4D97-AF65-F5344CB8AC3E}">
        <p14:creationId xmlns:p14="http://schemas.microsoft.com/office/powerpoint/2010/main" val="3587508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11480" r="39330" b="37706"/>
          <a:stretch/>
        </p:blipFill>
        <p:spPr bwMode="auto">
          <a:xfrm>
            <a:off x="753832" y="133270"/>
            <a:ext cx="7850616" cy="654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908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2" t="42396" r="42599" b="18727"/>
          <a:stretch/>
        </p:blipFill>
        <p:spPr bwMode="auto">
          <a:xfrm>
            <a:off x="539552" y="260648"/>
            <a:ext cx="8136904" cy="5905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84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4400" dirty="0"/>
              <a:t>Žmogus</a:t>
            </a:r>
            <a:r>
              <a:rPr lang="lt-LT" dirty="0"/>
              <a:t> čia suvokiamas ne kaip unikalus, stabilią šerdį turintis fenomenas, o greičiau kaip įvairių kultūrinių, visuomeninių, egzistencinių patirčių, </a:t>
            </a:r>
            <a:r>
              <a:rPr lang="lt-LT" sz="4000" dirty="0"/>
              <a:t>įtakų </a:t>
            </a:r>
            <a:r>
              <a:rPr lang="lt-LT" sz="4800" dirty="0"/>
              <a:t>derinys</a:t>
            </a:r>
            <a:r>
              <a:rPr lang="lt-L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3493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1C982A25-A2F4-4AA5-A8AD-8D172576F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C24EB491-5323-4E88-90FA-82E42671C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Marčėnas apie lietuvių literatūrą: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https://www.youtube.com/watch?v=UPVCQg72bS0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5305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11CA9D94-BEAB-4A38-B06C-8FC5F3C09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9698B3F8-56C2-48D6-B9D7-C8009485E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Kas, anot jo paties, yra Aidas Marčėnas?</a:t>
            </a:r>
          </a:p>
          <a:p>
            <a:r>
              <a:rPr lang="lt-LT" dirty="0"/>
              <a:t>Kas darė įtaką lietuvių poezijos vystymuisi? Kodėl?</a:t>
            </a:r>
          </a:p>
          <a:p>
            <a:r>
              <a:rPr lang="lt-LT" dirty="0"/>
              <a:t>Kokia lietuvių poezijos raida ir kokia ateitis?</a:t>
            </a:r>
          </a:p>
          <a:p>
            <a:r>
              <a:rPr lang="lt-LT" dirty="0"/>
              <a:t>Kaip Aidas Marčėnas rašo poeziją?</a:t>
            </a:r>
          </a:p>
          <a:p>
            <a:r>
              <a:rPr lang="lt-LT" dirty="0"/>
              <a:t>Koks yra autoriaus-kalbos-eilėraščio santykis?</a:t>
            </a:r>
          </a:p>
        </p:txBody>
      </p:sp>
    </p:spTree>
    <p:extLst>
      <p:ext uri="{BB962C8B-B14F-4D97-AF65-F5344CB8AC3E}">
        <p14:creationId xmlns:p14="http://schemas.microsoft.com/office/powerpoint/2010/main" val="887982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4" t="15459" r="45869" b="39237"/>
          <a:stretch/>
        </p:blipFill>
        <p:spPr bwMode="auto">
          <a:xfrm>
            <a:off x="1259631" y="74212"/>
            <a:ext cx="7454025" cy="616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928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1143000"/>
          </a:xfrm>
        </p:spPr>
        <p:txBody>
          <a:bodyPr/>
          <a:lstStyle/>
          <a:p>
            <a:endParaRPr lang="lt-LT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7" t="33518" r="46213" b="42911"/>
          <a:stretch/>
        </p:blipFill>
        <p:spPr bwMode="auto">
          <a:xfrm>
            <a:off x="755576" y="908720"/>
            <a:ext cx="8019526" cy="350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104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7" t="19132" r="47419" b="36788"/>
          <a:stretch/>
        </p:blipFill>
        <p:spPr bwMode="auto">
          <a:xfrm>
            <a:off x="941215" y="181661"/>
            <a:ext cx="7447209" cy="619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837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181</Words>
  <Application>Microsoft Office PowerPoint</Application>
  <PresentationFormat>Demonstracija ekrane (4:3)</PresentationFormat>
  <Paragraphs>20</Paragraphs>
  <Slides>26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tema</vt:lpstr>
      <vt:lpstr>Aidas Marčėnas  (g. 1960)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Aidas Marčėnas  (g. 1960)</dc:title>
  <dc:creator>Justina Šakalytė</dc:creator>
  <cp:lastModifiedBy>Petras</cp:lastModifiedBy>
  <cp:revision>6</cp:revision>
  <dcterms:created xsi:type="dcterms:W3CDTF">2017-04-19T16:18:44Z</dcterms:created>
  <dcterms:modified xsi:type="dcterms:W3CDTF">2018-04-23T04:56:10Z</dcterms:modified>
</cp:coreProperties>
</file>