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BE3008-D7B5-48FF-963A-4A7B8A877DA5}" type="datetimeFigureOut">
              <a:rPr lang="lt-LT" smtClean="0"/>
              <a:t>2018-01-16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7029B6-6807-4140-AB72-803C69973DD4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Motiejus Kazimieras Sarbievijus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07904" y="1844824"/>
            <a:ext cx="4752528" cy="576064"/>
          </a:xfrm>
        </p:spPr>
        <p:txBody>
          <a:bodyPr/>
          <a:lstStyle/>
          <a:p>
            <a:r>
              <a:rPr lang="lt-LT" dirty="0" smtClean="0"/>
              <a:t>1595m.-1640m.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2808312" cy="4122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18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2132856"/>
            <a:ext cx="8229600" cy="4525963"/>
          </a:xfrm>
        </p:spPr>
        <p:txBody>
          <a:bodyPr/>
          <a:lstStyle/>
          <a:p>
            <a:r>
              <a:rPr lang="lt-LT" dirty="0"/>
              <a:t>Gimė </a:t>
            </a:r>
            <a:r>
              <a:rPr lang="lt-LT" dirty="0" smtClean="0"/>
              <a:t>Sarbieve</a:t>
            </a:r>
            <a:r>
              <a:rPr lang="en-US" dirty="0" smtClean="0"/>
              <a:t>,</a:t>
            </a:r>
            <a:r>
              <a:rPr lang="lt-LT" dirty="0" smtClean="0"/>
              <a:t> Lenkij</a:t>
            </a:r>
            <a:r>
              <a:rPr lang="en-US" dirty="0" err="1" smtClean="0"/>
              <a:t>oje</a:t>
            </a:r>
            <a:r>
              <a:rPr lang="en-US" dirty="0" smtClean="0"/>
              <a:t> </a:t>
            </a:r>
            <a:r>
              <a:rPr lang="lt-LT" dirty="0" smtClean="0"/>
              <a:t>. Studijavo </a:t>
            </a:r>
            <a:r>
              <a:rPr lang="lt-LT" dirty="0"/>
              <a:t>Vilniuje ir Braunsberge. 1627 m. pradėjo dėstyti Vilniaus akademijoje, buvo jos profesoriumi. Vėliau dėstė Kražių kolegijoje. Rašė odes, epigramas, himnus, eilėraščius,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r>
              <a:rPr lang="lt-LT" dirty="0" smtClean="0"/>
              <a:t>Biografija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0039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4000" dirty="0"/>
              <a:t>1618–1622 m. – pirmasis Sarbievijaus kūrybos laikotarpis. Rašo panegirikas, sukuria keletą epitalamijų.</a:t>
            </a:r>
          </a:p>
        </p:txBody>
      </p:sp>
    </p:spTree>
    <p:extLst>
      <p:ext uri="{BB962C8B-B14F-4D97-AF65-F5344CB8AC3E}">
        <p14:creationId xmlns:p14="http://schemas.microsoft.com/office/powerpoint/2010/main" val="3085554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/>
          </a:bodyPr>
          <a:lstStyle/>
          <a:p>
            <a:r>
              <a:rPr lang="lt-LT" sz="3200" dirty="0"/>
              <a:t>1623–1625 m. Sarbievijus praleidžia Romoje. </a:t>
            </a:r>
            <a:r>
              <a:rPr lang="lt-LT" sz="3200" dirty="0" smtClean="0"/>
              <a:t>Antikos </a:t>
            </a:r>
            <a:r>
              <a:rPr lang="lt-LT" sz="3200" dirty="0"/>
              <a:t>rašytojų rankraščiai ir literatūra turėjo lemiamos reikšmės poeto kūrybai. Savo mokytoju ir dvasios vadovu jis pasirinko Horacijų. Romoje parašyti eilėraščiai buvo įtraukti į pirmąjį M. K. Sarbievijaus rinkinį „Trys lyrikos knygos“ (Lyricorum libri tres) </a:t>
            </a:r>
            <a:r>
              <a:rPr lang="en-US" sz="3200" dirty="0" smtClean="0"/>
              <a:t>,</a:t>
            </a:r>
            <a:r>
              <a:rPr lang="lt-LT" sz="3200" dirty="0" smtClean="0"/>
              <a:t>išleistą </a:t>
            </a:r>
            <a:r>
              <a:rPr lang="lt-LT" sz="3200" dirty="0"/>
              <a:t>1625 m.</a:t>
            </a:r>
          </a:p>
        </p:txBody>
      </p:sp>
    </p:spTree>
    <p:extLst>
      <p:ext uri="{BB962C8B-B14F-4D97-AF65-F5344CB8AC3E}">
        <p14:creationId xmlns:p14="http://schemas.microsoft.com/office/powerpoint/2010/main" val="416424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/>
              <a:t>1626–1635 m. parašyti ir išleisti visi svarbiausi M. K. Sarbievijaus kūriniai. Tai antikinių ar biblinių tekstų parodijos ir palinodijos.</a:t>
            </a:r>
          </a:p>
        </p:txBody>
      </p:sp>
    </p:spTree>
    <p:extLst>
      <p:ext uri="{BB962C8B-B14F-4D97-AF65-F5344CB8AC3E}">
        <p14:creationId xmlns:p14="http://schemas.microsoft.com/office/powerpoint/2010/main" val="74491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/>
              <a:t>1627 m. Motiejus Sarbievijus parašė studiją „Pagonių dievai“, kurioje, be senovės lietuvių mitologijos, pateikia žinių apie dangaus kūnų garbinimą.</a:t>
            </a:r>
          </a:p>
        </p:txBody>
      </p:sp>
    </p:spTree>
    <p:extLst>
      <p:ext uri="{BB962C8B-B14F-4D97-AF65-F5344CB8AC3E}">
        <p14:creationId xmlns:p14="http://schemas.microsoft.com/office/powerpoint/2010/main" val="3840991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M.K.Sarbievijus, </a:t>
            </a:r>
            <a:r>
              <a:rPr lang="lt-LT" dirty="0" smtClean="0"/>
              <a:t>yra </a:t>
            </a:r>
            <a:r>
              <a:rPr lang="lt-LT" dirty="0"/>
              <a:t>"vienos knygos autorius" (homo unius libri). Jis visą laiką taisė ir pildė savo poezijos rinktinę "Lyrikos knyga" </a:t>
            </a:r>
            <a:r>
              <a:rPr lang="lt-LT" dirty="0" smtClean="0"/>
              <a:t>(kuri </a:t>
            </a:r>
            <a:r>
              <a:rPr lang="lt-LT" dirty="0"/>
              <a:t>pirmą kartą buvo išleista Kölne 1625m. Iš viso vien XVII amžiuje pasirodė 30 jos leidimų. Labiausiai pagarsėjo 1632 metų </a:t>
            </a:r>
            <a:r>
              <a:rPr lang="en-US" dirty="0" smtClean="0"/>
              <a:t>l</a:t>
            </a:r>
            <a:r>
              <a:rPr lang="lt-LT" dirty="0" smtClean="0"/>
              <a:t>yrikos leidimas.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Sarbievijiaus kryba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1730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>
            <a:normAutofit/>
          </a:bodyPr>
          <a:lstStyle/>
          <a:p>
            <a:r>
              <a:rPr lang="lt-LT" sz="3600" dirty="0"/>
              <a:t>M.K. Sarbievijaus garbei pavadintas vienas iš VU kiemų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10839"/>
            <a:ext cx="4967586" cy="3727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93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7200" dirty="0" smtClean="0"/>
              <a:t>Ačiū </a:t>
            </a:r>
            <a:r>
              <a:rPr lang="lt-LT" sz="7200" smtClean="0"/>
              <a:t>už dėmesį</a:t>
            </a:r>
            <a:endParaRPr lang="lt-LT" sz="7200" dirty="0"/>
          </a:p>
        </p:txBody>
      </p:sp>
    </p:spTree>
    <p:extLst>
      <p:ext uri="{BB962C8B-B14F-4D97-AF65-F5344CB8AC3E}">
        <p14:creationId xmlns:p14="http://schemas.microsoft.com/office/powerpoint/2010/main" val="6636714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</TotalTime>
  <Words>232</Words>
  <Application>Microsoft Office PowerPoint</Application>
  <PresentationFormat>Demonstracija ekrane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Lucida Sans Unicode</vt:lpstr>
      <vt:lpstr>Verdana</vt:lpstr>
      <vt:lpstr>Wingdings 2</vt:lpstr>
      <vt:lpstr>Wingdings 3</vt:lpstr>
      <vt:lpstr>Concourse</vt:lpstr>
      <vt:lpstr>Motiejus Kazimieras Sarbievijus</vt:lpstr>
      <vt:lpstr>Biografija</vt:lpstr>
      <vt:lpstr>„PowerPoint“ pateiktis</vt:lpstr>
      <vt:lpstr>„PowerPoint“ pateiktis</vt:lpstr>
      <vt:lpstr>„PowerPoint“ pateiktis</vt:lpstr>
      <vt:lpstr>„PowerPoint“ pateiktis</vt:lpstr>
      <vt:lpstr>Sarbievijiaus kryba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Motiejus Kazimieras Sarbievijus</dc:title>
  <dc:creator>wdawmgomvofvo</dc:creator>
  <cp:lastModifiedBy>Petras</cp:lastModifiedBy>
  <cp:revision>5</cp:revision>
  <dcterms:created xsi:type="dcterms:W3CDTF">2018-01-07T18:30:52Z</dcterms:created>
  <dcterms:modified xsi:type="dcterms:W3CDTF">2018-01-16T09:08:04Z</dcterms:modified>
</cp:coreProperties>
</file>