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ACBA1-D9F3-48B3-ADD8-E5331F93448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49B01FD-2361-4EB6-A5FF-0F874ED2D9AC}">
      <dgm:prSet phldrT="[Text]"/>
      <dgm:spPr>
        <a:xfrm>
          <a:off x="3600449" y="0"/>
          <a:ext cx="10287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1žodis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F83BAA7-D15A-42DB-A27D-74C7E1F0DF47}" type="parTrans" cxnId="{EA671B71-A0FB-4941-B7FA-12655D9400FF}">
      <dgm:prSet/>
      <dgm:spPr/>
      <dgm:t>
        <a:bodyPr/>
        <a:lstStyle/>
        <a:p>
          <a:endParaRPr lang="en-US"/>
        </a:p>
      </dgm:t>
    </dgm:pt>
    <dgm:pt modelId="{A953442C-9A21-4BD4-AC56-B066FEEBD645}" type="sibTrans" cxnId="{EA671B71-A0FB-4941-B7FA-12655D9400FF}">
      <dgm:prSet/>
      <dgm:spPr/>
      <dgm:t>
        <a:bodyPr/>
        <a:lstStyle/>
        <a:p>
          <a:endParaRPr lang="en-US"/>
        </a:p>
      </dgm:t>
    </dgm:pt>
    <dgm:pt modelId="{A5F8236D-E00B-4249-AB63-0D2D7CBD89BC}">
      <dgm:prSet phldrT="[Text]"/>
      <dgm:spPr>
        <a:xfrm>
          <a:off x="3086099" y="565745"/>
          <a:ext cx="20574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36474F2-90D4-4847-8900-36B8195F67FD}" type="parTrans" cxnId="{8C1CCA49-B360-4307-A28B-BE304E763656}">
      <dgm:prSet/>
      <dgm:spPr/>
      <dgm:t>
        <a:bodyPr/>
        <a:lstStyle/>
        <a:p>
          <a:endParaRPr lang="en-US"/>
        </a:p>
      </dgm:t>
    </dgm:pt>
    <dgm:pt modelId="{84511E50-5697-499A-91F8-C4130D6191A0}" type="sibTrans" cxnId="{8C1CCA49-B360-4307-A28B-BE304E763656}">
      <dgm:prSet/>
      <dgm:spPr/>
      <dgm:t>
        <a:bodyPr/>
        <a:lstStyle/>
        <a:p>
          <a:endParaRPr lang="en-US"/>
        </a:p>
      </dgm:t>
    </dgm:pt>
    <dgm:pt modelId="{7DB5C5E2-CD58-48C6-AC19-7FA9E816A57A}">
      <dgm:prSet phldrT="[Text]"/>
      <dgm:spPr>
        <a:xfrm>
          <a:off x="2571750" y="1131490"/>
          <a:ext cx="30861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3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F839F4C-A6AD-450D-88C7-5BF47940819C}" type="parTrans" cxnId="{1C5E9C16-B6F3-4A88-81E3-DE74075D2A2E}">
      <dgm:prSet/>
      <dgm:spPr/>
      <dgm:t>
        <a:bodyPr/>
        <a:lstStyle/>
        <a:p>
          <a:endParaRPr lang="en-US"/>
        </a:p>
      </dgm:t>
    </dgm:pt>
    <dgm:pt modelId="{54D76A25-3966-41B1-8A91-1FEC28EEA5FD}" type="sibTrans" cxnId="{1C5E9C16-B6F3-4A88-81E3-DE74075D2A2E}">
      <dgm:prSet/>
      <dgm:spPr/>
      <dgm:t>
        <a:bodyPr/>
        <a:lstStyle/>
        <a:p>
          <a:endParaRPr lang="en-US"/>
        </a:p>
      </dgm:t>
    </dgm:pt>
    <dgm:pt modelId="{750AD497-9FC1-4A43-B783-733420CA75FC}">
      <dgm:prSet/>
      <dgm:spPr>
        <a:xfrm>
          <a:off x="2057399" y="1697236"/>
          <a:ext cx="41148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4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D897850-35F3-49CD-B082-6DE3421D28E1}" type="parTrans" cxnId="{F39CCA94-4210-4BA5-97CC-11EECBD90E6C}">
      <dgm:prSet/>
      <dgm:spPr/>
      <dgm:t>
        <a:bodyPr/>
        <a:lstStyle/>
        <a:p>
          <a:endParaRPr lang="en-US"/>
        </a:p>
      </dgm:t>
    </dgm:pt>
    <dgm:pt modelId="{EB6A63A2-36F0-475B-8264-C07AD6DC1319}" type="sibTrans" cxnId="{F39CCA94-4210-4BA5-97CC-11EECBD90E6C}">
      <dgm:prSet/>
      <dgm:spPr/>
      <dgm:t>
        <a:bodyPr/>
        <a:lstStyle/>
        <a:p>
          <a:endParaRPr lang="en-US"/>
        </a:p>
      </dgm:t>
    </dgm:pt>
    <dgm:pt modelId="{FC388ECF-92F4-4C24-92AF-C7CC71121C7F}">
      <dgm:prSet/>
      <dgm:spPr>
        <a:xfrm>
          <a:off x="1543049" y="2262981"/>
          <a:ext cx="51435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5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9266B7-8725-4897-8B23-DCA9E63AE231}" type="parTrans" cxnId="{AB5F8967-4C8D-4205-AB3F-922966C807E5}">
      <dgm:prSet/>
      <dgm:spPr/>
      <dgm:t>
        <a:bodyPr/>
        <a:lstStyle/>
        <a:p>
          <a:endParaRPr lang="en-US"/>
        </a:p>
      </dgm:t>
    </dgm:pt>
    <dgm:pt modelId="{FA3C587F-EF7C-403F-8641-BC1BDE5128EE}" type="sibTrans" cxnId="{AB5F8967-4C8D-4205-AB3F-922966C807E5}">
      <dgm:prSet/>
      <dgm:spPr/>
      <dgm:t>
        <a:bodyPr/>
        <a:lstStyle/>
        <a:p>
          <a:endParaRPr lang="en-US"/>
        </a:p>
      </dgm:t>
    </dgm:pt>
    <dgm:pt modelId="{F5F8FD5B-8ED6-43EE-9A22-52AA5649E68C}">
      <dgm:prSet/>
      <dgm:spPr>
        <a:xfrm>
          <a:off x="1028699" y="2828726"/>
          <a:ext cx="61722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6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C963B9B-0B70-40FA-89D0-D629BA5F5060}" type="parTrans" cxnId="{1DCC19D3-A1D8-4C3C-990D-B2620C49D60D}">
      <dgm:prSet/>
      <dgm:spPr/>
      <dgm:t>
        <a:bodyPr/>
        <a:lstStyle/>
        <a:p>
          <a:endParaRPr lang="en-US"/>
        </a:p>
      </dgm:t>
    </dgm:pt>
    <dgm:pt modelId="{415E1FB8-2264-4A85-8F45-E5F4297040F0}" type="sibTrans" cxnId="{1DCC19D3-A1D8-4C3C-990D-B2620C49D60D}">
      <dgm:prSet/>
      <dgm:spPr/>
      <dgm:t>
        <a:bodyPr/>
        <a:lstStyle/>
        <a:p>
          <a:endParaRPr lang="en-US"/>
        </a:p>
      </dgm:t>
    </dgm:pt>
    <dgm:pt modelId="{944881C2-6AA3-4FEB-B19B-C8D37159594F}">
      <dgm:prSet/>
      <dgm:spPr>
        <a:xfrm>
          <a:off x="514349" y="3394472"/>
          <a:ext cx="7200900" cy="565745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lt-LT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7 žodžiai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3D1013B-641E-421F-A050-0AFEA5495C1D}" type="parTrans" cxnId="{23C7C66B-F265-441D-A410-C9BF22A46B2A}">
      <dgm:prSet/>
      <dgm:spPr/>
      <dgm:t>
        <a:bodyPr/>
        <a:lstStyle/>
        <a:p>
          <a:endParaRPr lang="en-US"/>
        </a:p>
      </dgm:t>
    </dgm:pt>
    <dgm:pt modelId="{86254518-A5A5-4B8A-8D8C-B8F394269665}" type="sibTrans" cxnId="{23C7C66B-F265-441D-A410-C9BF22A46B2A}">
      <dgm:prSet/>
      <dgm:spPr/>
      <dgm:t>
        <a:bodyPr/>
        <a:lstStyle/>
        <a:p>
          <a:endParaRPr lang="en-US"/>
        </a:p>
      </dgm:t>
    </dgm:pt>
    <dgm:pt modelId="{8D57209D-F172-4CC6-B2B5-BC5F70EDE47D}" type="pres">
      <dgm:prSet presAssocID="{0DCACBA1-D9F3-48B3-ADD8-E5331F934489}" presName="Name0" presStyleCnt="0">
        <dgm:presLayoutVars>
          <dgm:dir/>
          <dgm:animLvl val="lvl"/>
          <dgm:resizeHandles val="exact"/>
        </dgm:presLayoutVars>
      </dgm:prSet>
      <dgm:spPr/>
    </dgm:pt>
    <dgm:pt modelId="{CBAB43D4-7E70-40B8-A958-B29520C6428F}" type="pres">
      <dgm:prSet presAssocID="{649B01FD-2361-4EB6-A5FF-0F874ED2D9AC}" presName="Name8" presStyleCnt="0"/>
      <dgm:spPr/>
    </dgm:pt>
    <dgm:pt modelId="{811DD607-A7CC-4EC6-89BA-09D4D5F67A97}" type="pres">
      <dgm:prSet presAssocID="{649B01FD-2361-4EB6-A5FF-0F874ED2D9AC}" presName="level" presStyleLbl="node1" presStyleIdx="0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62B3D96D-B2C5-44FF-9854-A62762661583}" type="pres">
      <dgm:prSet presAssocID="{649B01FD-2361-4EB6-A5FF-0F874ED2D9A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24668-29CF-4021-A3ED-A2EC789486E2}" type="pres">
      <dgm:prSet presAssocID="{A5F8236D-E00B-4249-AB63-0D2D7CBD89BC}" presName="Name8" presStyleCnt="0"/>
      <dgm:spPr/>
    </dgm:pt>
    <dgm:pt modelId="{4B672DB6-02EB-41A1-8084-FAAE2D7A6F73}" type="pres">
      <dgm:prSet presAssocID="{A5F8236D-E00B-4249-AB63-0D2D7CBD89BC}" presName="level" presStyleLbl="node1" presStyleIdx="1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0089AA16-215F-40E0-9B76-6A29A49DCD54}" type="pres">
      <dgm:prSet presAssocID="{A5F8236D-E00B-4249-AB63-0D2D7CBD89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F3720-43C7-4834-9F5E-D350A6009F7F}" type="pres">
      <dgm:prSet presAssocID="{7DB5C5E2-CD58-48C6-AC19-7FA9E816A57A}" presName="Name8" presStyleCnt="0"/>
      <dgm:spPr/>
    </dgm:pt>
    <dgm:pt modelId="{F1681B28-67B8-4ABC-BBC7-F952565C4CFD}" type="pres">
      <dgm:prSet presAssocID="{7DB5C5E2-CD58-48C6-AC19-7FA9E816A57A}" presName="level" presStyleLbl="node1" presStyleIdx="2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88A1C774-AD41-4A3F-AC08-9C5146C31DDA}" type="pres">
      <dgm:prSet presAssocID="{7DB5C5E2-CD58-48C6-AC19-7FA9E816A57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869F7-D487-491A-AD24-304C42923ED8}" type="pres">
      <dgm:prSet presAssocID="{750AD497-9FC1-4A43-B783-733420CA75FC}" presName="Name8" presStyleCnt="0"/>
      <dgm:spPr/>
    </dgm:pt>
    <dgm:pt modelId="{40D07165-EFA8-4C05-8CDA-40C873913EC2}" type="pres">
      <dgm:prSet presAssocID="{750AD497-9FC1-4A43-B783-733420CA75FC}" presName="level" presStyleLbl="node1" presStyleIdx="3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49467C53-9AEE-4FAE-99E1-D47B44343541}" type="pres">
      <dgm:prSet presAssocID="{750AD497-9FC1-4A43-B783-733420CA75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CEE9F-572C-4B18-9E41-64FF6AF837C7}" type="pres">
      <dgm:prSet presAssocID="{FC388ECF-92F4-4C24-92AF-C7CC71121C7F}" presName="Name8" presStyleCnt="0"/>
      <dgm:spPr/>
    </dgm:pt>
    <dgm:pt modelId="{09117320-7F38-49F6-951B-DA938B5A19D9}" type="pres">
      <dgm:prSet presAssocID="{FC388ECF-92F4-4C24-92AF-C7CC71121C7F}" presName="level" presStyleLbl="node1" presStyleIdx="4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09A00FF0-C8B6-4797-B99F-85DF446D17CE}" type="pres">
      <dgm:prSet presAssocID="{FC388ECF-92F4-4C24-92AF-C7CC71121C7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92350-A7B4-417B-A1D3-4AD568D54C09}" type="pres">
      <dgm:prSet presAssocID="{F5F8FD5B-8ED6-43EE-9A22-52AA5649E68C}" presName="Name8" presStyleCnt="0"/>
      <dgm:spPr/>
    </dgm:pt>
    <dgm:pt modelId="{E3AA5D14-4423-44E7-B840-4DBF4860EEB6}" type="pres">
      <dgm:prSet presAssocID="{F5F8FD5B-8ED6-43EE-9A22-52AA5649E68C}" presName="level" presStyleLbl="node1" presStyleIdx="5" presStyleCnt="7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25EE74CD-116E-45B3-AFC7-E88B4CBA3C82}" type="pres">
      <dgm:prSet presAssocID="{F5F8FD5B-8ED6-43EE-9A22-52AA5649E6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811AA-741C-4A59-BC3B-B6EB309C86F5}" type="pres">
      <dgm:prSet presAssocID="{944881C2-6AA3-4FEB-B19B-C8D37159594F}" presName="Name8" presStyleCnt="0"/>
      <dgm:spPr/>
    </dgm:pt>
    <dgm:pt modelId="{DE85F30B-C48F-41CD-9529-93156D5A2BF3}" type="pres">
      <dgm:prSet presAssocID="{944881C2-6AA3-4FEB-B19B-C8D37159594F}" presName="level" presStyleLbl="node1" presStyleIdx="6" presStyleCnt="7" custLinFactNeighborX="2015" custLinFactNeighborY="76938">
        <dgm:presLayoutVars>
          <dgm:chMax val="1"/>
          <dgm:bulletEnabled val="1"/>
        </dgm:presLayoutVars>
      </dgm:prSet>
      <dgm:spPr>
        <a:prstGeom prst="trapezoid">
          <a:avLst>
            <a:gd name="adj" fmla="val 90915"/>
          </a:avLst>
        </a:prstGeom>
      </dgm:spPr>
      <dgm:t>
        <a:bodyPr/>
        <a:lstStyle/>
        <a:p>
          <a:endParaRPr lang="en-US"/>
        </a:p>
      </dgm:t>
    </dgm:pt>
    <dgm:pt modelId="{E46F9257-6A15-4741-BA00-DEBF889D5A52}" type="pres">
      <dgm:prSet presAssocID="{944881C2-6AA3-4FEB-B19B-C8D37159594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14FAAF-7B34-4471-9B2D-5D493A659E2D}" type="presOf" srcId="{F5F8FD5B-8ED6-43EE-9A22-52AA5649E68C}" destId="{E3AA5D14-4423-44E7-B840-4DBF4860EEB6}" srcOrd="0" destOrd="0" presId="urn:microsoft.com/office/officeart/2005/8/layout/pyramid1"/>
    <dgm:cxn modelId="{1DCC19D3-A1D8-4C3C-990D-B2620C49D60D}" srcId="{0DCACBA1-D9F3-48B3-ADD8-E5331F934489}" destId="{F5F8FD5B-8ED6-43EE-9A22-52AA5649E68C}" srcOrd="5" destOrd="0" parTransId="{0C963B9B-0B70-40FA-89D0-D629BA5F5060}" sibTransId="{415E1FB8-2264-4A85-8F45-E5F4297040F0}"/>
    <dgm:cxn modelId="{2F619C08-675A-4D47-9FF8-DAB428754548}" type="presOf" srcId="{7DB5C5E2-CD58-48C6-AC19-7FA9E816A57A}" destId="{88A1C774-AD41-4A3F-AC08-9C5146C31DDA}" srcOrd="1" destOrd="0" presId="urn:microsoft.com/office/officeart/2005/8/layout/pyramid1"/>
    <dgm:cxn modelId="{F39CCA94-4210-4BA5-97CC-11EECBD90E6C}" srcId="{0DCACBA1-D9F3-48B3-ADD8-E5331F934489}" destId="{750AD497-9FC1-4A43-B783-733420CA75FC}" srcOrd="3" destOrd="0" parTransId="{BD897850-35F3-49CD-B082-6DE3421D28E1}" sibTransId="{EB6A63A2-36F0-475B-8264-C07AD6DC1319}"/>
    <dgm:cxn modelId="{36F1234B-568E-49E0-BBDA-9A74445EB678}" type="presOf" srcId="{0DCACBA1-D9F3-48B3-ADD8-E5331F934489}" destId="{8D57209D-F172-4CC6-B2B5-BC5F70EDE47D}" srcOrd="0" destOrd="0" presId="urn:microsoft.com/office/officeart/2005/8/layout/pyramid1"/>
    <dgm:cxn modelId="{4683FD4A-0EE2-4705-A32C-882E2517800F}" type="presOf" srcId="{A5F8236D-E00B-4249-AB63-0D2D7CBD89BC}" destId="{4B672DB6-02EB-41A1-8084-FAAE2D7A6F73}" srcOrd="0" destOrd="0" presId="urn:microsoft.com/office/officeart/2005/8/layout/pyramid1"/>
    <dgm:cxn modelId="{AB5F8967-4C8D-4205-AB3F-922966C807E5}" srcId="{0DCACBA1-D9F3-48B3-ADD8-E5331F934489}" destId="{FC388ECF-92F4-4C24-92AF-C7CC71121C7F}" srcOrd="4" destOrd="0" parTransId="{A89266B7-8725-4897-8B23-DCA9E63AE231}" sibTransId="{FA3C587F-EF7C-403F-8641-BC1BDE5128EE}"/>
    <dgm:cxn modelId="{13D8E653-9813-4BDF-93FF-D2434C526729}" type="presOf" srcId="{FC388ECF-92F4-4C24-92AF-C7CC71121C7F}" destId="{09117320-7F38-49F6-951B-DA938B5A19D9}" srcOrd="0" destOrd="0" presId="urn:microsoft.com/office/officeart/2005/8/layout/pyramid1"/>
    <dgm:cxn modelId="{1D75FDF7-862F-407D-A58C-B3AFBBF81C1E}" type="presOf" srcId="{944881C2-6AA3-4FEB-B19B-C8D37159594F}" destId="{E46F9257-6A15-4741-BA00-DEBF889D5A52}" srcOrd="1" destOrd="0" presId="urn:microsoft.com/office/officeart/2005/8/layout/pyramid1"/>
    <dgm:cxn modelId="{D15AEB03-69DD-4392-814A-A47473C183FC}" type="presOf" srcId="{944881C2-6AA3-4FEB-B19B-C8D37159594F}" destId="{DE85F30B-C48F-41CD-9529-93156D5A2BF3}" srcOrd="0" destOrd="0" presId="urn:microsoft.com/office/officeart/2005/8/layout/pyramid1"/>
    <dgm:cxn modelId="{BC3FB6D2-9DF0-472F-86E2-6814798AAFCA}" type="presOf" srcId="{750AD497-9FC1-4A43-B783-733420CA75FC}" destId="{49467C53-9AEE-4FAE-99E1-D47B44343541}" srcOrd="1" destOrd="0" presId="urn:microsoft.com/office/officeart/2005/8/layout/pyramid1"/>
    <dgm:cxn modelId="{EAF133CC-72E8-47EB-9971-51E3AE6DDC87}" type="presOf" srcId="{649B01FD-2361-4EB6-A5FF-0F874ED2D9AC}" destId="{62B3D96D-B2C5-44FF-9854-A62762661583}" srcOrd="1" destOrd="0" presId="urn:microsoft.com/office/officeart/2005/8/layout/pyramid1"/>
    <dgm:cxn modelId="{B6042EBD-7F20-4D04-AA8C-816AC533A110}" type="presOf" srcId="{A5F8236D-E00B-4249-AB63-0D2D7CBD89BC}" destId="{0089AA16-215F-40E0-9B76-6A29A49DCD54}" srcOrd="1" destOrd="0" presId="urn:microsoft.com/office/officeart/2005/8/layout/pyramid1"/>
    <dgm:cxn modelId="{F258AB9D-EECD-41A7-8D00-B4F67B9405BE}" type="presOf" srcId="{FC388ECF-92F4-4C24-92AF-C7CC71121C7F}" destId="{09A00FF0-C8B6-4797-B99F-85DF446D17CE}" srcOrd="1" destOrd="0" presId="urn:microsoft.com/office/officeart/2005/8/layout/pyramid1"/>
    <dgm:cxn modelId="{FB2D3B92-D39A-49E0-8338-292DCDC9E5B2}" type="presOf" srcId="{649B01FD-2361-4EB6-A5FF-0F874ED2D9AC}" destId="{811DD607-A7CC-4EC6-89BA-09D4D5F67A97}" srcOrd="0" destOrd="0" presId="urn:microsoft.com/office/officeart/2005/8/layout/pyramid1"/>
    <dgm:cxn modelId="{1C5E9C16-B6F3-4A88-81E3-DE74075D2A2E}" srcId="{0DCACBA1-D9F3-48B3-ADD8-E5331F934489}" destId="{7DB5C5E2-CD58-48C6-AC19-7FA9E816A57A}" srcOrd="2" destOrd="0" parTransId="{DF839F4C-A6AD-450D-88C7-5BF47940819C}" sibTransId="{54D76A25-3966-41B1-8A91-1FEC28EEA5FD}"/>
    <dgm:cxn modelId="{41085107-5098-43CE-A1DB-3F34D115946C}" type="presOf" srcId="{7DB5C5E2-CD58-48C6-AC19-7FA9E816A57A}" destId="{F1681B28-67B8-4ABC-BBC7-F952565C4CFD}" srcOrd="0" destOrd="0" presId="urn:microsoft.com/office/officeart/2005/8/layout/pyramid1"/>
    <dgm:cxn modelId="{55B90D36-D12B-479C-9585-5BE7DD0EE68C}" type="presOf" srcId="{750AD497-9FC1-4A43-B783-733420CA75FC}" destId="{40D07165-EFA8-4C05-8CDA-40C873913EC2}" srcOrd="0" destOrd="0" presId="urn:microsoft.com/office/officeart/2005/8/layout/pyramid1"/>
    <dgm:cxn modelId="{EA671B71-A0FB-4941-B7FA-12655D9400FF}" srcId="{0DCACBA1-D9F3-48B3-ADD8-E5331F934489}" destId="{649B01FD-2361-4EB6-A5FF-0F874ED2D9AC}" srcOrd="0" destOrd="0" parTransId="{1F83BAA7-D15A-42DB-A27D-74C7E1F0DF47}" sibTransId="{A953442C-9A21-4BD4-AC56-B066FEEBD645}"/>
    <dgm:cxn modelId="{BC08C8D8-16E3-4709-90C0-63FF4D604E4C}" type="presOf" srcId="{F5F8FD5B-8ED6-43EE-9A22-52AA5649E68C}" destId="{25EE74CD-116E-45B3-AFC7-E88B4CBA3C82}" srcOrd="1" destOrd="0" presId="urn:microsoft.com/office/officeart/2005/8/layout/pyramid1"/>
    <dgm:cxn modelId="{23C7C66B-F265-441D-A410-C9BF22A46B2A}" srcId="{0DCACBA1-D9F3-48B3-ADD8-E5331F934489}" destId="{944881C2-6AA3-4FEB-B19B-C8D37159594F}" srcOrd="6" destOrd="0" parTransId="{D3D1013B-641E-421F-A050-0AFEA5495C1D}" sibTransId="{86254518-A5A5-4B8A-8D8C-B8F394269665}"/>
    <dgm:cxn modelId="{8C1CCA49-B360-4307-A28B-BE304E763656}" srcId="{0DCACBA1-D9F3-48B3-ADD8-E5331F934489}" destId="{A5F8236D-E00B-4249-AB63-0D2D7CBD89BC}" srcOrd="1" destOrd="0" parTransId="{836474F2-90D4-4847-8900-36B8195F67FD}" sibTransId="{84511E50-5697-499A-91F8-C4130D6191A0}"/>
    <dgm:cxn modelId="{FDBFA00E-43C2-4E4D-8896-6E75EA2E04F1}" type="presParOf" srcId="{8D57209D-F172-4CC6-B2B5-BC5F70EDE47D}" destId="{CBAB43D4-7E70-40B8-A958-B29520C6428F}" srcOrd="0" destOrd="0" presId="urn:microsoft.com/office/officeart/2005/8/layout/pyramid1"/>
    <dgm:cxn modelId="{2DD05FCF-41D2-43C5-B32B-635569F74E6F}" type="presParOf" srcId="{CBAB43D4-7E70-40B8-A958-B29520C6428F}" destId="{811DD607-A7CC-4EC6-89BA-09D4D5F67A97}" srcOrd="0" destOrd="0" presId="urn:microsoft.com/office/officeart/2005/8/layout/pyramid1"/>
    <dgm:cxn modelId="{DB4210F8-0094-4B30-9447-7F4420CEC9A4}" type="presParOf" srcId="{CBAB43D4-7E70-40B8-A958-B29520C6428F}" destId="{62B3D96D-B2C5-44FF-9854-A62762661583}" srcOrd="1" destOrd="0" presId="urn:microsoft.com/office/officeart/2005/8/layout/pyramid1"/>
    <dgm:cxn modelId="{49BE1DFF-8273-4054-B2E4-6E07DBDF8756}" type="presParOf" srcId="{8D57209D-F172-4CC6-B2B5-BC5F70EDE47D}" destId="{E3924668-29CF-4021-A3ED-A2EC789486E2}" srcOrd="1" destOrd="0" presId="urn:microsoft.com/office/officeart/2005/8/layout/pyramid1"/>
    <dgm:cxn modelId="{99A343CC-4864-4320-9599-7AE8D55DFC4C}" type="presParOf" srcId="{E3924668-29CF-4021-A3ED-A2EC789486E2}" destId="{4B672DB6-02EB-41A1-8084-FAAE2D7A6F73}" srcOrd="0" destOrd="0" presId="urn:microsoft.com/office/officeart/2005/8/layout/pyramid1"/>
    <dgm:cxn modelId="{C2B78370-A9BD-41C5-90C6-84A3DFA22CA0}" type="presParOf" srcId="{E3924668-29CF-4021-A3ED-A2EC789486E2}" destId="{0089AA16-215F-40E0-9B76-6A29A49DCD54}" srcOrd="1" destOrd="0" presId="urn:microsoft.com/office/officeart/2005/8/layout/pyramid1"/>
    <dgm:cxn modelId="{0848F9DA-00E5-462C-B2B6-E805821B0229}" type="presParOf" srcId="{8D57209D-F172-4CC6-B2B5-BC5F70EDE47D}" destId="{73BF3720-43C7-4834-9F5E-D350A6009F7F}" srcOrd="2" destOrd="0" presId="urn:microsoft.com/office/officeart/2005/8/layout/pyramid1"/>
    <dgm:cxn modelId="{8FA1B16C-0605-4F31-9D57-1973C7991B2D}" type="presParOf" srcId="{73BF3720-43C7-4834-9F5E-D350A6009F7F}" destId="{F1681B28-67B8-4ABC-BBC7-F952565C4CFD}" srcOrd="0" destOrd="0" presId="urn:microsoft.com/office/officeart/2005/8/layout/pyramid1"/>
    <dgm:cxn modelId="{92E25561-27DE-4205-AFB2-7947D5DF89AC}" type="presParOf" srcId="{73BF3720-43C7-4834-9F5E-D350A6009F7F}" destId="{88A1C774-AD41-4A3F-AC08-9C5146C31DDA}" srcOrd="1" destOrd="0" presId="urn:microsoft.com/office/officeart/2005/8/layout/pyramid1"/>
    <dgm:cxn modelId="{371214E8-0759-4E62-A8C9-4E4334A676EA}" type="presParOf" srcId="{8D57209D-F172-4CC6-B2B5-BC5F70EDE47D}" destId="{4DD869F7-D487-491A-AD24-304C42923ED8}" srcOrd="3" destOrd="0" presId="urn:microsoft.com/office/officeart/2005/8/layout/pyramid1"/>
    <dgm:cxn modelId="{9C63391D-B4C6-4E80-A63E-73A65A9FECC4}" type="presParOf" srcId="{4DD869F7-D487-491A-AD24-304C42923ED8}" destId="{40D07165-EFA8-4C05-8CDA-40C873913EC2}" srcOrd="0" destOrd="0" presId="urn:microsoft.com/office/officeart/2005/8/layout/pyramid1"/>
    <dgm:cxn modelId="{EE071900-1D74-4B81-AB0C-119DB6A5DE2A}" type="presParOf" srcId="{4DD869F7-D487-491A-AD24-304C42923ED8}" destId="{49467C53-9AEE-4FAE-99E1-D47B44343541}" srcOrd="1" destOrd="0" presId="urn:microsoft.com/office/officeart/2005/8/layout/pyramid1"/>
    <dgm:cxn modelId="{6BF4C77D-4654-4F79-8B70-57CA30E4B381}" type="presParOf" srcId="{8D57209D-F172-4CC6-B2B5-BC5F70EDE47D}" destId="{660CEE9F-572C-4B18-9E41-64FF6AF837C7}" srcOrd="4" destOrd="0" presId="urn:microsoft.com/office/officeart/2005/8/layout/pyramid1"/>
    <dgm:cxn modelId="{5BAA4AA0-4AB0-46AC-AEFB-FA8F41AB03A5}" type="presParOf" srcId="{660CEE9F-572C-4B18-9E41-64FF6AF837C7}" destId="{09117320-7F38-49F6-951B-DA938B5A19D9}" srcOrd="0" destOrd="0" presId="urn:microsoft.com/office/officeart/2005/8/layout/pyramid1"/>
    <dgm:cxn modelId="{4C0E26E6-1A0D-442E-BEBD-7AD5BA3D04FE}" type="presParOf" srcId="{660CEE9F-572C-4B18-9E41-64FF6AF837C7}" destId="{09A00FF0-C8B6-4797-B99F-85DF446D17CE}" srcOrd="1" destOrd="0" presId="urn:microsoft.com/office/officeart/2005/8/layout/pyramid1"/>
    <dgm:cxn modelId="{C14DB1D0-3F4B-45EF-8D1C-43A080661199}" type="presParOf" srcId="{8D57209D-F172-4CC6-B2B5-BC5F70EDE47D}" destId="{CDE92350-A7B4-417B-A1D3-4AD568D54C09}" srcOrd="5" destOrd="0" presId="urn:microsoft.com/office/officeart/2005/8/layout/pyramid1"/>
    <dgm:cxn modelId="{7F07BBCD-DF81-42D7-9C17-B3BE955A8C72}" type="presParOf" srcId="{CDE92350-A7B4-417B-A1D3-4AD568D54C09}" destId="{E3AA5D14-4423-44E7-B840-4DBF4860EEB6}" srcOrd="0" destOrd="0" presId="urn:microsoft.com/office/officeart/2005/8/layout/pyramid1"/>
    <dgm:cxn modelId="{D8EEF51E-047E-4C7E-9111-6C5BB7406B65}" type="presParOf" srcId="{CDE92350-A7B4-417B-A1D3-4AD568D54C09}" destId="{25EE74CD-116E-45B3-AFC7-E88B4CBA3C82}" srcOrd="1" destOrd="0" presId="urn:microsoft.com/office/officeart/2005/8/layout/pyramid1"/>
    <dgm:cxn modelId="{0CB64BFE-2DB2-4973-B7FA-C75940F332D3}" type="presParOf" srcId="{8D57209D-F172-4CC6-B2B5-BC5F70EDE47D}" destId="{432811AA-741C-4A59-BC3B-B6EB309C86F5}" srcOrd="6" destOrd="0" presId="urn:microsoft.com/office/officeart/2005/8/layout/pyramid1"/>
    <dgm:cxn modelId="{F6210729-4303-4387-B0D4-E01310C87644}" type="presParOf" srcId="{432811AA-741C-4A59-BC3B-B6EB309C86F5}" destId="{DE85F30B-C48F-41CD-9529-93156D5A2BF3}" srcOrd="0" destOrd="0" presId="urn:microsoft.com/office/officeart/2005/8/layout/pyramid1"/>
    <dgm:cxn modelId="{AF7D8994-CF49-4969-85FC-6BF5C95A8C0D}" type="presParOf" srcId="{432811AA-741C-4A59-BC3B-B6EB309C86F5}" destId="{E46F9257-6A15-4741-BA00-DEBF889D5A5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1DD607-A7CC-4EC6-89BA-09D4D5F67A97}">
      <dsp:nvSpPr>
        <dsp:cNvPr id="0" name=""/>
        <dsp:cNvSpPr/>
      </dsp:nvSpPr>
      <dsp:spPr>
        <a:xfrm>
          <a:off x="2547257" y="0"/>
          <a:ext cx="849085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1žodis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547257" y="0"/>
        <a:ext cx="849085" cy="699506"/>
      </dsp:txXfrm>
    </dsp:sp>
    <dsp:sp modelId="{4B672DB6-02EB-41A1-8084-FAAE2D7A6F73}">
      <dsp:nvSpPr>
        <dsp:cNvPr id="0" name=""/>
        <dsp:cNvSpPr/>
      </dsp:nvSpPr>
      <dsp:spPr>
        <a:xfrm>
          <a:off x="2122714" y="699506"/>
          <a:ext cx="1698171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2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419894" y="699506"/>
        <a:ext cx="1103811" cy="699506"/>
      </dsp:txXfrm>
    </dsp:sp>
    <dsp:sp modelId="{F1681B28-67B8-4ABC-BBC7-F952565C4CFD}">
      <dsp:nvSpPr>
        <dsp:cNvPr id="0" name=""/>
        <dsp:cNvSpPr/>
      </dsp:nvSpPr>
      <dsp:spPr>
        <a:xfrm>
          <a:off x="1698171" y="1399012"/>
          <a:ext cx="2547257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3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143941" y="1399012"/>
        <a:ext cx="1655717" cy="699506"/>
      </dsp:txXfrm>
    </dsp:sp>
    <dsp:sp modelId="{40D07165-EFA8-4C05-8CDA-40C873913EC2}">
      <dsp:nvSpPr>
        <dsp:cNvPr id="0" name=""/>
        <dsp:cNvSpPr/>
      </dsp:nvSpPr>
      <dsp:spPr>
        <a:xfrm>
          <a:off x="1273628" y="2098518"/>
          <a:ext cx="3396342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4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867988" y="2098518"/>
        <a:ext cx="2207622" cy="699506"/>
      </dsp:txXfrm>
    </dsp:sp>
    <dsp:sp modelId="{09117320-7F38-49F6-951B-DA938B5A19D9}">
      <dsp:nvSpPr>
        <dsp:cNvPr id="0" name=""/>
        <dsp:cNvSpPr/>
      </dsp:nvSpPr>
      <dsp:spPr>
        <a:xfrm>
          <a:off x="849085" y="2798024"/>
          <a:ext cx="4245428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5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592035" y="2798024"/>
        <a:ext cx="2759528" cy="699506"/>
      </dsp:txXfrm>
    </dsp:sp>
    <dsp:sp modelId="{E3AA5D14-4423-44E7-B840-4DBF4860EEB6}">
      <dsp:nvSpPr>
        <dsp:cNvPr id="0" name=""/>
        <dsp:cNvSpPr/>
      </dsp:nvSpPr>
      <dsp:spPr>
        <a:xfrm>
          <a:off x="424542" y="3497530"/>
          <a:ext cx="5094514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6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316082" y="3497530"/>
        <a:ext cx="3311434" cy="699506"/>
      </dsp:txXfrm>
    </dsp:sp>
    <dsp:sp modelId="{DE85F30B-C48F-41CD-9529-93156D5A2BF3}">
      <dsp:nvSpPr>
        <dsp:cNvPr id="0" name=""/>
        <dsp:cNvSpPr/>
      </dsp:nvSpPr>
      <dsp:spPr>
        <a:xfrm>
          <a:off x="0" y="4197036"/>
          <a:ext cx="5943600" cy="699506"/>
        </a:xfrm>
        <a:prstGeom prst="trapezoid">
          <a:avLst>
            <a:gd name="adj" fmla="val 90915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7 žodžiai</a:t>
          </a:r>
          <a:endParaRPr lang="en-US" sz="2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040129" y="4197036"/>
        <a:ext cx="3863340" cy="699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B57924E-1A47-47CE-BF98-12698AE30123}" type="datetimeFigureOut">
              <a:rPr lang="pl-PL" smtClean="0"/>
              <a:pPr/>
              <a:t>2017-11-05</a:t>
            </a:fld>
            <a:endParaRPr lang="pl-PL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D7B110-4359-4121-BB17-37309466048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I.Šeinius. Kuprelis. </a:t>
            </a:r>
            <a:endParaRPr lang="pl-PL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Tema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Uždavinys</a:t>
            </a:r>
            <a:endParaRPr lang="pl-PL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Dirbdami grupėmis, naudodamiesi piramidės pasakojimo modeliu  aptarsite romano turinį, sukursite rišlų 5- 6( 1 lygiui),7-8 ( 2 lygiui),9-10 ( 3 lygiui) sakinių  tekstą pagal skaitytą kūrinį.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7824" y="5486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                  </a:t>
            </a:r>
            <a:endParaRPr lang="pl-PL" dirty="0"/>
          </a:p>
        </p:txBody>
      </p:sp>
      <p:graphicFrame>
        <p:nvGraphicFramePr>
          <p:cNvPr id="7" name="Diagram 2"/>
          <p:cNvGraphicFramePr/>
          <p:nvPr/>
        </p:nvGraphicFramePr>
        <p:xfrm>
          <a:off x="1600200" y="692696"/>
          <a:ext cx="5943600" cy="489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 smtClean="0"/>
              <a:t>1 – PAGRINDINIS VEIKĖJAS</a:t>
            </a:r>
          </a:p>
          <a:p>
            <a:r>
              <a:rPr lang="lt-LT" dirty="0" smtClean="0"/>
              <a:t>2- PAGRINDINIO VEIKĖJO CHARAKTERISTIKa</a:t>
            </a:r>
          </a:p>
          <a:p>
            <a:r>
              <a:rPr lang="lt-LT" dirty="0" smtClean="0"/>
              <a:t>3- veiksmo vieta</a:t>
            </a:r>
          </a:p>
          <a:p>
            <a:r>
              <a:rPr lang="lt-LT" dirty="0" smtClean="0"/>
              <a:t>4- pasakojimo tema</a:t>
            </a:r>
          </a:p>
          <a:p>
            <a:r>
              <a:rPr lang="lt-LT" dirty="0" smtClean="0"/>
              <a:t>5- pagrindinis įvykis</a:t>
            </a:r>
          </a:p>
          <a:p>
            <a:r>
              <a:rPr lang="lt-LT" dirty="0" smtClean="0"/>
              <a:t>6- antras pagal svarbą įvykis</a:t>
            </a:r>
          </a:p>
          <a:p>
            <a:r>
              <a:rPr lang="lt-LT" dirty="0" smtClean="0"/>
              <a:t>7- trečias pagal svarbą įvykis</a:t>
            </a:r>
          </a:p>
          <a:p>
            <a:r>
              <a:rPr lang="lt-LT" dirty="0" smtClean="0"/>
              <a:t>8-  pagrindinė romano mintis</a:t>
            </a:r>
            <a:endParaRPr lang="pl-PL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Prisiminkim: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Igno šeiniaus romanas – keistos, nelaimingos meilės istorija</a:t>
            </a:r>
            <a:endParaRPr lang="pl-PL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Išvada...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dirty="0" smtClean="0"/>
              <a:t>Apibūdinkite šios pamokos veiklą , trumpai atsakydami į klausimus: kas? Kam? Kur? Kada? Ką daro? Kaip? Kodėl?</a:t>
            </a:r>
          </a:p>
          <a:p>
            <a:r>
              <a:rPr lang="lt-LT" dirty="0" smtClean="0"/>
              <a:t>Iš visų atsakymų sudėkite vieną gražų sakinį ir jį perskaitykite.</a:t>
            </a:r>
            <a:endParaRPr lang="pl-PL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Įsivertinimas</a:t>
            </a: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</TotalTime>
  <Words>136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Tema</vt:lpstr>
      <vt:lpstr>Uždavinys</vt:lpstr>
      <vt:lpstr>Слайд 3</vt:lpstr>
      <vt:lpstr>Prisiminkim:</vt:lpstr>
      <vt:lpstr>Išvada...</vt:lpstr>
      <vt:lpstr>Įsivertinimas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</dc:title>
  <dc:creator>angelia</dc:creator>
  <cp:lastModifiedBy>angelia</cp:lastModifiedBy>
  <cp:revision>5</cp:revision>
  <dcterms:created xsi:type="dcterms:W3CDTF">2017-11-04T07:45:36Z</dcterms:created>
  <dcterms:modified xsi:type="dcterms:W3CDTF">2017-11-05T15:42:24Z</dcterms:modified>
</cp:coreProperties>
</file>