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492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311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613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124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30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5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075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175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566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583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094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5B6CD-2939-41EC-BDF8-A063B0AD08D3}" type="datetimeFigureOut">
              <a:rPr lang="lt-LT" smtClean="0"/>
              <a:t>2015-11-03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388C0-9F3C-4290-ACF5-1436B3ED35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288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42534" y="188640"/>
            <a:ext cx="8223773" cy="792088"/>
          </a:xfrm>
        </p:spPr>
        <p:txBody>
          <a:bodyPr/>
          <a:lstStyle/>
          <a:p>
            <a:r>
              <a:rPr lang="lt-LT" b="1" dirty="0" smtClean="0">
                <a:latin typeface="Algerian" panose="04020705040A02060702" pitchFamily="82" charset="0"/>
              </a:rPr>
              <a:t>RAŠINIO IŠKLOTINĖ</a:t>
            </a:r>
            <a:endParaRPr lang="lt-LT" b="1" dirty="0">
              <a:latin typeface="Algerian" panose="04020705040A02060702" pitchFamily="82" charset="0"/>
            </a:endParaRPr>
          </a:p>
        </p:txBody>
      </p:sp>
      <p:sp>
        <p:nvSpPr>
          <p:cNvPr id="6" name="Stačiakampis paaiškinimas 5"/>
          <p:cNvSpPr/>
          <p:nvPr/>
        </p:nvSpPr>
        <p:spPr>
          <a:xfrm>
            <a:off x="412356" y="908876"/>
            <a:ext cx="8280920" cy="890796"/>
          </a:xfrm>
          <a:prstGeom prst="wedge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TEMA                                                                        PAGRINDINĖ MINTIS                                         </a:t>
            </a:r>
          </a:p>
          <a:p>
            <a:pPr algn="just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                                                             SĄVOKOS</a:t>
            </a:r>
          </a:p>
        </p:txBody>
      </p:sp>
      <p:sp>
        <p:nvSpPr>
          <p:cNvPr id="7" name="Ovalinis paaiškinimas 6"/>
          <p:cNvSpPr/>
          <p:nvPr/>
        </p:nvSpPr>
        <p:spPr>
          <a:xfrm>
            <a:off x="376479" y="2019372"/>
            <a:ext cx="2088232" cy="648801"/>
          </a:xfrm>
          <a:prstGeom prst="wedgeEllipse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Aspektas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apvalintas stačiakampis paaiškinimas 7"/>
          <p:cNvSpPr/>
          <p:nvPr/>
        </p:nvSpPr>
        <p:spPr>
          <a:xfrm>
            <a:off x="422040" y="3608893"/>
            <a:ext cx="871830" cy="2125054"/>
          </a:xfrm>
          <a:prstGeom prst="wedgeRoundRect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inis paaiškinimas 8"/>
          <p:cNvSpPr/>
          <p:nvPr/>
        </p:nvSpPr>
        <p:spPr>
          <a:xfrm>
            <a:off x="6480944" y="1993767"/>
            <a:ext cx="2160240" cy="636760"/>
          </a:xfrm>
          <a:prstGeom prst="wedgeEllipse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Aspektas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inis paaiškinimas 9"/>
          <p:cNvSpPr/>
          <p:nvPr/>
        </p:nvSpPr>
        <p:spPr>
          <a:xfrm>
            <a:off x="3458632" y="2019372"/>
            <a:ext cx="2188368" cy="712050"/>
          </a:xfrm>
          <a:prstGeom prst="wedgeEllipse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Aspektas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uapvalintas stačiakampis paaiškinimas 12"/>
          <p:cNvSpPr/>
          <p:nvPr/>
        </p:nvSpPr>
        <p:spPr>
          <a:xfrm>
            <a:off x="1724472" y="3634449"/>
            <a:ext cx="851661" cy="2018405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as 14"/>
          <p:cNvSpPr/>
          <p:nvPr/>
        </p:nvSpPr>
        <p:spPr>
          <a:xfrm>
            <a:off x="422040" y="6014250"/>
            <a:ext cx="2051248" cy="720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tačiakampis paaiškinimas 16"/>
          <p:cNvSpPr/>
          <p:nvPr/>
        </p:nvSpPr>
        <p:spPr>
          <a:xfrm>
            <a:off x="229816" y="2969584"/>
            <a:ext cx="2520280" cy="496193"/>
          </a:xfrm>
          <a:prstGeom prst="wedge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Teminis</a:t>
            </a:r>
            <a:r>
              <a:rPr lang="lt-LT" dirty="0" smtClean="0"/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sakinys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tačiakampis paaiškinimas 21"/>
          <p:cNvSpPr/>
          <p:nvPr/>
        </p:nvSpPr>
        <p:spPr>
          <a:xfrm>
            <a:off x="6323269" y="2969583"/>
            <a:ext cx="2520280" cy="496193"/>
          </a:xfrm>
          <a:prstGeom prst="wedge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Teminis sakinys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3768" y="1504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dirty="0"/>
          </a:p>
        </p:txBody>
      </p:sp>
      <p:sp>
        <p:nvSpPr>
          <p:cNvPr id="86" name="Stačiakampis paaiškinimas 85"/>
          <p:cNvSpPr/>
          <p:nvPr/>
        </p:nvSpPr>
        <p:spPr>
          <a:xfrm>
            <a:off x="3355013" y="2969584"/>
            <a:ext cx="2520280" cy="496193"/>
          </a:xfrm>
          <a:prstGeom prst="wedge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Teminis sakinys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Suapvalintas stačiakampis paaiškinimas 107"/>
          <p:cNvSpPr/>
          <p:nvPr/>
        </p:nvSpPr>
        <p:spPr>
          <a:xfrm>
            <a:off x="3355013" y="3634449"/>
            <a:ext cx="871830" cy="2125054"/>
          </a:xfrm>
          <a:prstGeom prst="wedgeRoundRect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Suapvalintas stačiakampis paaiškinimas 108"/>
          <p:cNvSpPr/>
          <p:nvPr/>
        </p:nvSpPr>
        <p:spPr>
          <a:xfrm>
            <a:off x="6156176" y="3607258"/>
            <a:ext cx="871830" cy="2125054"/>
          </a:xfrm>
          <a:prstGeom prst="wedgeRoundRect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Suapvalintas stačiakampis paaiškinimas 110"/>
          <p:cNvSpPr/>
          <p:nvPr/>
        </p:nvSpPr>
        <p:spPr>
          <a:xfrm>
            <a:off x="4742768" y="3660582"/>
            <a:ext cx="851661" cy="2018405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Suapvalintas stačiakampis paaiškinimas 111"/>
          <p:cNvSpPr/>
          <p:nvPr/>
        </p:nvSpPr>
        <p:spPr>
          <a:xfrm>
            <a:off x="7789523" y="3660581"/>
            <a:ext cx="851661" cy="2018405"/>
          </a:xfrm>
          <a:prstGeom prst="wedgeRoundRect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lt-LT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/>
            <a:endParaRPr lang="lt-LT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Ovalas 112"/>
          <p:cNvSpPr/>
          <p:nvPr/>
        </p:nvSpPr>
        <p:spPr>
          <a:xfrm>
            <a:off x="3355013" y="6014250"/>
            <a:ext cx="2051248" cy="720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Ovalas 113"/>
          <p:cNvSpPr/>
          <p:nvPr/>
        </p:nvSpPr>
        <p:spPr>
          <a:xfrm>
            <a:off x="6325051" y="6014250"/>
            <a:ext cx="2051248" cy="7200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276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79</Words>
  <Application>Microsoft Office PowerPoint</Application>
  <PresentationFormat>Demonstracija ekrane (4:3)</PresentationFormat>
  <Paragraphs>78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2" baseType="lpstr">
      <vt:lpstr>Office tema</vt:lpstr>
      <vt:lpstr>RAŠINIO IŠKLOTINĖ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keturakieneegle</dc:creator>
  <cp:lastModifiedBy>keturakieneegle</cp:lastModifiedBy>
  <cp:revision>8</cp:revision>
  <dcterms:created xsi:type="dcterms:W3CDTF">2015-11-03T07:26:36Z</dcterms:created>
  <dcterms:modified xsi:type="dcterms:W3CDTF">2015-11-03T08:44:16Z</dcterms:modified>
</cp:coreProperties>
</file>