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8" r:id="rId2"/>
    <p:sldId id="256" r:id="rId3"/>
    <p:sldId id="257" r:id="rId4"/>
    <p:sldId id="265" r:id="rId5"/>
    <p:sldId id="266" r:id="rId6"/>
    <p:sldId id="269" r:id="rId7"/>
    <p:sldId id="270" r:id="rId8"/>
    <p:sldId id="271" r:id="rId9"/>
    <p:sldId id="272" r:id="rId10"/>
    <p:sldId id="274" r:id="rId11"/>
    <p:sldId id="262" r:id="rId12"/>
    <p:sldId id="258" r:id="rId13"/>
    <p:sldId id="263" r:id="rId14"/>
    <p:sldId id="278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 stiliaus, be tinklelio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130" autoAdjust="0"/>
  </p:normalViewPr>
  <p:slideViewPr>
    <p:cSldViewPr>
      <p:cViewPr varScale="1">
        <p:scale>
          <a:sx n="92" d="100"/>
          <a:sy n="92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9FF6E5-CCC0-44EF-BD8C-30C412EB3124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/>
      <dgm:spPr/>
    </dgm:pt>
    <dgm:pt modelId="{BD9D0FA2-EDDB-4245-B720-BB28B1F44DE6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PUPP STRUKTŪRA</a:t>
          </a:r>
        </a:p>
      </dgm:t>
    </dgm:pt>
    <dgm:pt modelId="{DB5895EC-9F87-4CDF-AD8A-AE98F7E18324}" type="parTrans" cxnId="{AD93D6B7-AC0E-449C-963F-F276D8EF7B35}">
      <dgm:prSet/>
      <dgm:spPr/>
      <dgm:t>
        <a:bodyPr/>
        <a:lstStyle/>
        <a:p>
          <a:endParaRPr lang="lt-LT"/>
        </a:p>
      </dgm:t>
    </dgm:pt>
    <dgm:pt modelId="{380DE131-BD82-4831-9B3E-948AA2F02760}" type="sibTrans" cxnId="{AD93D6B7-AC0E-449C-963F-F276D8EF7B35}">
      <dgm:prSet/>
      <dgm:spPr/>
      <dgm:t>
        <a:bodyPr/>
        <a:lstStyle/>
        <a:p>
          <a:endParaRPr lang="lt-LT"/>
        </a:p>
      </dgm:t>
    </dgm:pt>
    <dgm:pt modelId="{E02EB551-FC89-48E7-979E-2B942F5E4C4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RAŠTU</a:t>
          </a:r>
        </a:p>
      </dgm:t>
    </dgm:pt>
    <dgm:pt modelId="{632EE4C0-23BE-419C-9864-946575030794}" type="parTrans" cxnId="{3328BCF4-A67A-439A-BB32-999B3D7D9632}">
      <dgm:prSet/>
      <dgm:spPr/>
      <dgm:t>
        <a:bodyPr/>
        <a:lstStyle/>
        <a:p>
          <a:endParaRPr lang="lt-LT"/>
        </a:p>
      </dgm:t>
    </dgm:pt>
    <dgm:pt modelId="{D369F41F-993B-4032-8212-7A609DB80BB1}" type="sibTrans" cxnId="{3328BCF4-A67A-439A-BB32-999B3D7D9632}">
      <dgm:prSet/>
      <dgm:spPr/>
      <dgm:t>
        <a:bodyPr/>
        <a:lstStyle/>
        <a:p>
          <a:endParaRPr lang="lt-LT"/>
        </a:p>
      </dgm:t>
    </dgm:pt>
    <dgm:pt modelId="{27B38AB0-CD2E-4525-BE86-D2DE6A2CE41E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RAŠINYS</a:t>
          </a:r>
        </a:p>
      </dgm:t>
    </dgm:pt>
    <dgm:pt modelId="{E6ADC7CB-94B4-4C92-9E8B-9D16A82EAC28}" type="parTrans" cxnId="{92F94876-E4B4-48D7-A8D1-A5DD085A60ED}">
      <dgm:prSet/>
      <dgm:spPr/>
      <dgm:t>
        <a:bodyPr/>
        <a:lstStyle/>
        <a:p>
          <a:endParaRPr lang="lt-LT"/>
        </a:p>
      </dgm:t>
    </dgm:pt>
    <dgm:pt modelId="{62D51455-7480-4B26-A70B-8B39E21F8FFD}" type="sibTrans" cxnId="{92F94876-E4B4-48D7-A8D1-A5DD085A60ED}">
      <dgm:prSet/>
      <dgm:spPr/>
      <dgm:t>
        <a:bodyPr/>
        <a:lstStyle/>
        <a:p>
          <a:endParaRPr lang="lt-LT"/>
        </a:p>
      </dgm:t>
    </dgm:pt>
    <dgm:pt modelId="{22A3A3E7-ADA3-437C-9F33-AE0D03316773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TESTAS</a:t>
          </a:r>
        </a:p>
      </dgm:t>
    </dgm:pt>
    <dgm:pt modelId="{75198258-9964-45B1-892E-A01698D717EF}" type="parTrans" cxnId="{453EA56D-9730-4841-977C-B726F1868652}">
      <dgm:prSet/>
      <dgm:spPr/>
      <dgm:t>
        <a:bodyPr/>
        <a:lstStyle/>
        <a:p>
          <a:endParaRPr lang="lt-LT"/>
        </a:p>
      </dgm:t>
    </dgm:pt>
    <dgm:pt modelId="{B1F0358E-EC2E-4BCD-A87B-52C55AB5171A}" type="sibTrans" cxnId="{453EA56D-9730-4841-977C-B726F1868652}">
      <dgm:prSet/>
      <dgm:spPr/>
      <dgm:t>
        <a:bodyPr/>
        <a:lstStyle/>
        <a:p>
          <a:endParaRPr lang="lt-LT"/>
        </a:p>
      </dgm:t>
    </dgm:pt>
    <dgm:pt modelId="{C8EB2EAC-5BB0-4367-9A52-2D1D18CBA6E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Suvokimo testas</a:t>
          </a:r>
        </a:p>
      </dgm:t>
    </dgm:pt>
    <dgm:pt modelId="{B0F7C33A-6526-4B67-AE5D-361EA6749A1E}" type="parTrans" cxnId="{7BE836EA-F67C-44B0-9D2B-D3E0E458FB44}">
      <dgm:prSet/>
      <dgm:spPr/>
      <dgm:t>
        <a:bodyPr/>
        <a:lstStyle/>
        <a:p>
          <a:endParaRPr lang="lt-LT"/>
        </a:p>
      </dgm:t>
    </dgm:pt>
    <dgm:pt modelId="{85BB314E-265D-4AB3-B618-B6D6A1119F79}" type="sibTrans" cxnId="{7BE836EA-F67C-44B0-9D2B-D3E0E458FB44}">
      <dgm:prSet/>
      <dgm:spPr/>
      <dgm:t>
        <a:bodyPr/>
        <a:lstStyle/>
        <a:p>
          <a:endParaRPr lang="lt-LT"/>
        </a:p>
      </dgm:t>
    </dgm:pt>
    <dgm:pt modelId="{DA1E9B1F-A278-48BF-AF73-E5A960803A55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Gramatikos testas</a:t>
          </a:r>
        </a:p>
      </dgm:t>
    </dgm:pt>
    <dgm:pt modelId="{761AF2FA-A3ED-427D-B3BD-0DD45D56A33E}" type="parTrans" cxnId="{4AB19FAF-921C-452B-923C-2A3E2F177BEF}">
      <dgm:prSet/>
      <dgm:spPr/>
      <dgm:t>
        <a:bodyPr/>
        <a:lstStyle/>
        <a:p>
          <a:endParaRPr lang="lt-LT"/>
        </a:p>
      </dgm:t>
    </dgm:pt>
    <dgm:pt modelId="{4A88BFC7-53DD-42D1-BF0F-F0AEE95E96CB}" type="sibTrans" cxnId="{4AB19FAF-921C-452B-923C-2A3E2F177BEF}">
      <dgm:prSet/>
      <dgm:spPr/>
      <dgm:t>
        <a:bodyPr/>
        <a:lstStyle/>
        <a:p>
          <a:endParaRPr lang="lt-LT"/>
        </a:p>
      </dgm:t>
    </dgm:pt>
    <dgm:pt modelId="{53F77F6E-0256-4A03-8ED9-9D131B2A3B2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b="1" i="0" u="none" strike="noStrike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ŽODŽIU</a:t>
          </a:r>
        </a:p>
      </dgm:t>
    </dgm:pt>
    <dgm:pt modelId="{293DCF75-1EB3-4519-B8EF-9D8B79559519}" type="parTrans" cxnId="{42181736-4EF5-4D38-B0F6-4D0BBF1E712B}">
      <dgm:prSet/>
      <dgm:spPr/>
      <dgm:t>
        <a:bodyPr/>
        <a:lstStyle/>
        <a:p>
          <a:endParaRPr lang="lt-LT"/>
        </a:p>
      </dgm:t>
    </dgm:pt>
    <dgm:pt modelId="{05DE5348-5AD1-4733-88FB-B12EAC71FA03}" type="sibTrans" cxnId="{42181736-4EF5-4D38-B0F6-4D0BBF1E712B}">
      <dgm:prSet/>
      <dgm:spPr/>
      <dgm:t>
        <a:bodyPr/>
        <a:lstStyle/>
        <a:p>
          <a:endParaRPr lang="lt-LT"/>
        </a:p>
      </dgm:t>
    </dgm:pt>
    <dgm:pt modelId="{0C046622-7D9E-471D-B2C3-F43CC11356E8}" type="pres">
      <dgm:prSet presAssocID="{C49FF6E5-CCC0-44EF-BD8C-30C412EB31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E5A072-00AF-46C0-9B42-EFEE0059B4B8}" type="pres">
      <dgm:prSet presAssocID="{BD9D0FA2-EDDB-4245-B720-BB28B1F44DE6}" presName="hierRoot1" presStyleCnt="0">
        <dgm:presLayoutVars>
          <dgm:hierBranch/>
        </dgm:presLayoutVars>
      </dgm:prSet>
      <dgm:spPr/>
    </dgm:pt>
    <dgm:pt modelId="{06D8B50C-F3BD-448E-A24F-2BF11C34A20A}" type="pres">
      <dgm:prSet presAssocID="{BD9D0FA2-EDDB-4245-B720-BB28B1F44DE6}" presName="rootComposite1" presStyleCnt="0"/>
      <dgm:spPr/>
    </dgm:pt>
    <dgm:pt modelId="{3D6D100F-F04D-4E64-AF63-290173F0C4A0}" type="pres">
      <dgm:prSet presAssocID="{BD9D0FA2-EDDB-4245-B720-BB28B1F44DE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76198969-C427-4BF2-8B8C-B219E9551B96}" type="pres">
      <dgm:prSet presAssocID="{BD9D0FA2-EDDB-4245-B720-BB28B1F44DE6}" presName="rootConnector1" presStyleLbl="node1" presStyleIdx="0" presStyleCnt="0"/>
      <dgm:spPr/>
      <dgm:t>
        <a:bodyPr/>
        <a:lstStyle/>
        <a:p>
          <a:endParaRPr lang="lt-LT"/>
        </a:p>
      </dgm:t>
    </dgm:pt>
    <dgm:pt modelId="{950EAB8F-45E4-4B44-B28E-98631FAF380C}" type="pres">
      <dgm:prSet presAssocID="{BD9D0FA2-EDDB-4245-B720-BB28B1F44DE6}" presName="hierChild2" presStyleCnt="0"/>
      <dgm:spPr/>
    </dgm:pt>
    <dgm:pt modelId="{D9A24AE5-3EA0-4D81-88F1-8F0F2CF60754}" type="pres">
      <dgm:prSet presAssocID="{632EE4C0-23BE-419C-9864-946575030794}" presName="Name35" presStyleLbl="parChTrans1D2" presStyleIdx="0" presStyleCnt="2"/>
      <dgm:spPr/>
      <dgm:t>
        <a:bodyPr/>
        <a:lstStyle/>
        <a:p>
          <a:endParaRPr lang="lt-LT"/>
        </a:p>
      </dgm:t>
    </dgm:pt>
    <dgm:pt modelId="{F759BD51-66A5-4D22-9A2D-3E9DE6929E92}" type="pres">
      <dgm:prSet presAssocID="{E02EB551-FC89-48E7-979E-2B942F5E4C4B}" presName="hierRoot2" presStyleCnt="0">
        <dgm:presLayoutVars>
          <dgm:hierBranch/>
        </dgm:presLayoutVars>
      </dgm:prSet>
      <dgm:spPr/>
    </dgm:pt>
    <dgm:pt modelId="{AC24C889-57A7-471F-9DBF-DD2FA77270B5}" type="pres">
      <dgm:prSet presAssocID="{E02EB551-FC89-48E7-979E-2B942F5E4C4B}" presName="rootComposite" presStyleCnt="0"/>
      <dgm:spPr/>
    </dgm:pt>
    <dgm:pt modelId="{7E1D430B-CA04-448A-BA2B-EF02D88AF227}" type="pres">
      <dgm:prSet presAssocID="{E02EB551-FC89-48E7-979E-2B942F5E4C4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BD5DBFA-4AF1-452D-95E5-AD62F45EA922}" type="pres">
      <dgm:prSet presAssocID="{E02EB551-FC89-48E7-979E-2B942F5E4C4B}" presName="rootConnector" presStyleLbl="node2" presStyleIdx="0" presStyleCnt="2"/>
      <dgm:spPr/>
      <dgm:t>
        <a:bodyPr/>
        <a:lstStyle/>
        <a:p>
          <a:endParaRPr lang="lt-LT"/>
        </a:p>
      </dgm:t>
    </dgm:pt>
    <dgm:pt modelId="{DDB6B944-D2CB-41F7-99E9-0E295DCF9DC1}" type="pres">
      <dgm:prSet presAssocID="{E02EB551-FC89-48E7-979E-2B942F5E4C4B}" presName="hierChild4" presStyleCnt="0"/>
      <dgm:spPr/>
    </dgm:pt>
    <dgm:pt modelId="{217AA0FB-E739-4AA0-BFFD-933B50C4B21F}" type="pres">
      <dgm:prSet presAssocID="{E6ADC7CB-94B4-4C92-9E8B-9D16A82EAC28}" presName="Name35" presStyleLbl="parChTrans1D3" presStyleIdx="0" presStyleCnt="2"/>
      <dgm:spPr/>
      <dgm:t>
        <a:bodyPr/>
        <a:lstStyle/>
        <a:p>
          <a:endParaRPr lang="lt-LT"/>
        </a:p>
      </dgm:t>
    </dgm:pt>
    <dgm:pt modelId="{E51A48F9-8CBC-4880-9511-9AA1DA601F41}" type="pres">
      <dgm:prSet presAssocID="{27B38AB0-CD2E-4525-BE86-D2DE6A2CE41E}" presName="hierRoot2" presStyleCnt="0">
        <dgm:presLayoutVars>
          <dgm:hierBranch val="r"/>
        </dgm:presLayoutVars>
      </dgm:prSet>
      <dgm:spPr/>
    </dgm:pt>
    <dgm:pt modelId="{1BDD8C0E-708A-4467-9B52-80190E046333}" type="pres">
      <dgm:prSet presAssocID="{27B38AB0-CD2E-4525-BE86-D2DE6A2CE41E}" presName="rootComposite" presStyleCnt="0"/>
      <dgm:spPr/>
    </dgm:pt>
    <dgm:pt modelId="{1025A759-8F06-4854-B147-5BE68211A1EC}" type="pres">
      <dgm:prSet presAssocID="{27B38AB0-CD2E-4525-BE86-D2DE6A2CE41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D0767AC2-4E25-4B0F-8B65-50FC0DB8E047}" type="pres">
      <dgm:prSet presAssocID="{27B38AB0-CD2E-4525-BE86-D2DE6A2CE41E}" presName="rootConnector" presStyleLbl="node3" presStyleIdx="0" presStyleCnt="2"/>
      <dgm:spPr/>
      <dgm:t>
        <a:bodyPr/>
        <a:lstStyle/>
        <a:p>
          <a:endParaRPr lang="lt-LT"/>
        </a:p>
      </dgm:t>
    </dgm:pt>
    <dgm:pt modelId="{096BA93D-06A5-48D8-81BD-09D7D4685C7A}" type="pres">
      <dgm:prSet presAssocID="{27B38AB0-CD2E-4525-BE86-D2DE6A2CE41E}" presName="hierChild4" presStyleCnt="0"/>
      <dgm:spPr/>
    </dgm:pt>
    <dgm:pt modelId="{FDD361FD-13DE-4F3C-AD07-53ED059CDDDA}" type="pres">
      <dgm:prSet presAssocID="{27B38AB0-CD2E-4525-BE86-D2DE6A2CE41E}" presName="hierChild5" presStyleCnt="0"/>
      <dgm:spPr/>
    </dgm:pt>
    <dgm:pt modelId="{F858CF2D-6395-4A3A-9F69-2BA879626670}" type="pres">
      <dgm:prSet presAssocID="{75198258-9964-45B1-892E-A01698D717EF}" presName="Name35" presStyleLbl="parChTrans1D3" presStyleIdx="1" presStyleCnt="2"/>
      <dgm:spPr/>
      <dgm:t>
        <a:bodyPr/>
        <a:lstStyle/>
        <a:p>
          <a:endParaRPr lang="lt-LT"/>
        </a:p>
      </dgm:t>
    </dgm:pt>
    <dgm:pt modelId="{F7C01E63-D49E-4E6E-83AC-83B67066E0D2}" type="pres">
      <dgm:prSet presAssocID="{22A3A3E7-ADA3-437C-9F33-AE0D03316773}" presName="hierRoot2" presStyleCnt="0">
        <dgm:presLayoutVars>
          <dgm:hierBranch val="r"/>
        </dgm:presLayoutVars>
      </dgm:prSet>
      <dgm:spPr/>
    </dgm:pt>
    <dgm:pt modelId="{EF0256CA-18A9-467E-AC8E-45E040671750}" type="pres">
      <dgm:prSet presAssocID="{22A3A3E7-ADA3-437C-9F33-AE0D03316773}" presName="rootComposite" presStyleCnt="0"/>
      <dgm:spPr/>
    </dgm:pt>
    <dgm:pt modelId="{C15073DA-C9C1-4C0E-81F7-D5384D0936F0}" type="pres">
      <dgm:prSet presAssocID="{22A3A3E7-ADA3-437C-9F33-AE0D03316773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C4EADF5D-C551-4619-BA65-AC0496682DCA}" type="pres">
      <dgm:prSet presAssocID="{22A3A3E7-ADA3-437C-9F33-AE0D03316773}" presName="rootConnector" presStyleLbl="node3" presStyleIdx="1" presStyleCnt="2"/>
      <dgm:spPr/>
      <dgm:t>
        <a:bodyPr/>
        <a:lstStyle/>
        <a:p>
          <a:endParaRPr lang="lt-LT"/>
        </a:p>
      </dgm:t>
    </dgm:pt>
    <dgm:pt modelId="{E4C733E3-465E-4689-A0DE-7C2DF8665BC6}" type="pres">
      <dgm:prSet presAssocID="{22A3A3E7-ADA3-437C-9F33-AE0D03316773}" presName="hierChild4" presStyleCnt="0"/>
      <dgm:spPr/>
    </dgm:pt>
    <dgm:pt modelId="{A4910E2B-5418-413C-89DB-6423229FCAD0}" type="pres">
      <dgm:prSet presAssocID="{B0F7C33A-6526-4B67-AE5D-361EA6749A1E}" presName="Name50" presStyleLbl="parChTrans1D4" presStyleIdx="0" presStyleCnt="2"/>
      <dgm:spPr/>
      <dgm:t>
        <a:bodyPr/>
        <a:lstStyle/>
        <a:p>
          <a:endParaRPr lang="lt-LT"/>
        </a:p>
      </dgm:t>
    </dgm:pt>
    <dgm:pt modelId="{A1276F29-140D-44E5-BE8A-EC5FD6AF226C}" type="pres">
      <dgm:prSet presAssocID="{C8EB2EAC-5BB0-4367-9A52-2D1D18CBA6EF}" presName="hierRoot2" presStyleCnt="0">
        <dgm:presLayoutVars>
          <dgm:hierBranch val="r"/>
        </dgm:presLayoutVars>
      </dgm:prSet>
      <dgm:spPr/>
    </dgm:pt>
    <dgm:pt modelId="{9CAC50F1-1617-4CC7-B265-9C0317BE6472}" type="pres">
      <dgm:prSet presAssocID="{C8EB2EAC-5BB0-4367-9A52-2D1D18CBA6EF}" presName="rootComposite" presStyleCnt="0"/>
      <dgm:spPr/>
    </dgm:pt>
    <dgm:pt modelId="{DD129FF1-77E5-4B6B-8F87-B46A576F8D89}" type="pres">
      <dgm:prSet presAssocID="{C8EB2EAC-5BB0-4367-9A52-2D1D18CBA6EF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FA4F128F-A1A8-43CD-B3BD-9F1717EEAF8C}" type="pres">
      <dgm:prSet presAssocID="{C8EB2EAC-5BB0-4367-9A52-2D1D18CBA6EF}" presName="rootConnector" presStyleLbl="node4" presStyleIdx="0" presStyleCnt="2"/>
      <dgm:spPr/>
      <dgm:t>
        <a:bodyPr/>
        <a:lstStyle/>
        <a:p>
          <a:endParaRPr lang="lt-LT"/>
        </a:p>
      </dgm:t>
    </dgm:pt>
    <dgm:pt modelId="{75FBE065-9026-454B-86C9-5F18DC862109}" type="pres">
      <dgm:prSet presAssocID="{C8EB2EAC-5BB0-4367-9A52-2D1D18CBA6EF}" presName="hierChild4" presStyleCnt="0"/>
      <dgm:spPr/>
    </dgm:pt>
    <dgm:pt modelId="{86E0C1AA-7FAD-449F-AE32-DB6E8F527F6B}" type="pres">
      <dgm:prSet presAssocID="{C8EB2EAC-5BB0-4367-9A52-2D1D18CBA6EF}" presName="hierChild5" presStyleCnt="0"/>
      <dgm:spPr/>
    </dgm:pt>
    <dgm:pt modelId="{AE85DA11-C4B7-40CA-B657-A727F13A1AEB}" type="pres">
      <dgm:prSet presAssocID="{761AF2FA-A3ED-427D-B3BD-0DD45D56A33E}" presName="Name50" presStyleLbl="parChTrans1D4" presStyleIdx="1" presStyleCnt="2"/>
      <dgm:spPr/>
      <dgm:t>
        <a:bodyPr/>
        <a:lstStyle/>
        <a:p>
          <a:endParaRPr lang="lt-LT"/>
        </a:p>
      </dgm:t>
    </dgm:pt>
    <dgm:pt modelId="{672C1827-5FAD-4D60-8D21-905938E5E0CB}" type="pres">
      <dgm:prSet presAssocID="{DA1E9B1F-A278-48BF-AF73-E5A960803A55}" presName="hierRoot2" presStyleCnt="0">
        <dgm:presLayoutVars>
          <dgm:hierBranch val="r"/>
        </dgm:presLayoutVars>
      </dgm:prSet>
      <dgm:spPr/>
    </dgm:pt>
    <dgm:pt modelId="{0A8D99FA-2763-4CE0-AEB3-41C530151BEC}" type="pres">
      <dgm:prSet presAssocID="{DA1E9B1F-A278-48BF-AF73-E5A960803A55}" presName="rootComposite" presStyleCnt="0"/>
      <dgm:spPr/>
    </dgm:pt>
    <dgm:pt modelId="{A72A8DDD-EDD0-40E9-8BE6-14EBF6DE5A24}" type="pres">
      <dgm:prSet presAssocID="{DA1E9B1F-A278-48BF-AF73-E5A960803A55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9AF7275A-8991-48F3-A3F2-76B7FD7E2478}" type="pres">
      <dgm:prSet presAssocID="{DA1E9B1F-A278-48BF-AF73-E5A960803A55}" presName="rootConnector" presStyleLbl="node4" presStyleIdx="1" presStyleCnt="2"/>
      <dgm:spPr/>
      <dgm:t>
        <a:bodyPr/>
        <a:lstStyle/>
        <a:p>
          <a:endParaRPr lang="lt-LT"/>
        </a:p>
      </dgm:t>
    </dgm:pt>
    <dgm:pt modelId="{8467F8AF-C9A9-4D2C-A5DA-B02747262A65}" type="pres">
      <dgm:prSet presAssocID="{DA1E9B1F-A278-48BF-AF73-E5A960803A55}" presName="hierChild4" presStyleCnt="0"/>
      <dgm:spPr/>
    </dgm:pt>
    <dgm:pt modelId="{8C9DCE12-F279-4C36-BE25-CF9816007C61}" type="pres">
      <dgm:prSet presAssocID="{DA1E9B1F-A278-48BF-AF73-E5A960803A55}" presName="hierChild5" presStyleCnt="0"/>
      <dgm:spPr/>
    </dgm:pt>
    <dgm:pt modelId="{6F57BF61-86AA-4EBF-A59F-1A3A685C14AD}" type="pres">
      <dgm:prSet presAssocID="{22A3A3E7-ADA3-437C-9F33-AE0D03316773}" presName="hierChild5" presStyleCnt="0"/>
      <dgm:spPr/>
    </dgm:pt>
    <dgm:pt modelId="{5A037AD7-B54E-46D1-A057-C475C607BB50}" type="pres">
      <dgm:prSet presAssocID="{E02EB551-FC89-48E7-979E-2B942F5E4C4B}" presName="hierChild5" presStyleCnt="0"/>
      <dgm:spPr/>
    </dgm:pt>
    <dgm:pt modelId="{5CFEB991-6963-4490-9CC0-D012520FDAF2}" type="pres">
      <dgm:prSet presAssocID="{293DCF75-1EB3-4519-B8EF-9D8B79559519}" presName="Name35" presStyleLbl="parChTrans1D2" presStyleIdx="1" presStyleCnt="2"/>
      <dgm:spPr/>
      <dgm:t>
        <a:bodyPr/>
        <a:lstStyle/>
        <a:p>
          <a:endParaRPr lang="lt-LT"/>
        </a:p>
      </dgm:t>
    </dgm:pt>
    <dgm:pt modelId="{90E5E787-1CFC-46EE-BDE1-2810D5E0D848}" type="pres">
      <dgm:prSet presAssocID="{53F77F6E-0256-4A03-8ED9-9D131B2A3B2F}" presName="hierRoot2" presStyleCnt="0">
        <dgm:presLayoutVars>
          <dgm:hierBranch/>
        </dgm:presLayoutVars>
      </dgm:prSet>
      <dgm:spPr/>
    </dgm:pt>
    <dgm:pt modelId="{7A8469B3-2082-47F6-BC6E-05B7E0803FA0}" type="pres">
      <dgm:prSet presAssocID="{53F77F6E-0256-4A03-8ED9-9D131B2A3B2F}" presName="rootComposite" presStyleCnt="0"/>
      <dgm:spPr/>
    </dgm:pt>
    <dgm:pt modelId="{EB878467-E562-4EDB-AA43-B01A468D555F}" type="pres">
      <dgm:prSet presAssocID="{53F77F6E-0256-4A03-8ED9-9D131B2A3B2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2399DC2-3F6C-42B4-9139-0DF8BE4EA875}" type="pres">
      <dgm:prSet presAssocID="{53F77F6E-0256-4A03-8ED9-9D131B2A3B2F}" presName="rootConnector" presStyleLbl="node2" presStyleIdx="1" presStyleCnt="2"/>
      <dgm:spPr/>
      <dgm:t>
        <a:bodyPr/>
        <a:lstStyle/>
        <a:p>
          <a:endParaRPr lang="lt-LT"/>
        </a:p>
      </dgm:t>
    </dgm:pt>
    <dgm:pt modelId="{8A3ACCA5-4D00-409A-9AC5-CA0E4C2E8C9F}" type="pres">
      <dgm:prSet presAssocID="{53F77F6E-0256-4A03-8ED9-9D131B2A3B2F}" presName="hierChild4" presStyleCnt="0"/>
      <dgm:spPr/>
    </dgm:pt>
    <dgm:pt modelId="{4E9CB678-C7C6-4A72-B0C0-5B3F5F29C32E}" type="pres">
      <dgm:prSet presAssocID="{53F77F6E-0256-4A03-8ED9-9D131B2A3B2F}" presName="hierChild5" presStyleCnt="0"/>
      <dgm:spPr/>
    </dgm:pt>
    <dgm:pt modelId="{45B201EC-8FE7-408E-8F84-556206631004}" type="pres">
      <dgm:prSet presAssocID="{BD9D0FA2-EDDB-4245-B720-BB28B1F44DE6}" presName="hierChild3" presStyleCnt="0"/>
      <dgm:spPr/>
    </dgm:pt>
  </dgm:ptLst>
  <dgm:cxnLst>
    <dgm:cxn modelId="{581AE663-112A-446C-9510-31B3734CD369}" type="presOf" srcId="{BD9D0FA2-EDDB-4245-B720-BB28B1F44DE6}" destId="{3D6D100F-F04D-4E64-AF63-290173F0C4A0}" srcOrd="0" destOrd="0" presId="urn:microsoft.com/office/officeart/2005/8/layout/orgChart1"/>
    <dgm:cxn modelId="{7C5769A5-EA51-46FC-8B21-1E5F6B4DC250}" type="presOf" srcId="{761AF2FA-A3ED-427D-B3BD-0DD45D56A33E}" destId="{AE85DA11-C4B7-40CA-B657-A727F13A1AEB}" srcOrd="0" destOrd="0" presId="urn:microsoft.com/office/officeart/2005/8/layout/orgChart1"/>
    <dgm:cxn modelId="{BA11309C-A704-4115-BA8B-B2CD932DF2BC}" type="presOf" srcId="{27B38AB0-CD2E-4525-BE86-D2DE6A2CE41E}" destId="{1025A759-8F06-4854-B147-5BE68211A1EC}" srcOrd="0" destOrd="0" presId="urn:microsoft.com/office/officeart/2005/8/layout/orgChart1"/>
    <dgm:cxn modelId="{29BF1869-3231-4160-A795-5D6FF736FE38}" type="presOf" srcId="{C8EB2EAC-5BB0-4367-9A52-2D1D18CBA6EF}" destId="{FA4F128F-A1A8-43CD-B3BD-9F1717EEAF8C}" srcOrd="1" destOrd="0" presId="urn:microsoft.com/office/officeart/2005/8/layout/orgChart1"/>
    <dgm:cxn modelId="{C5FEE5C9-80F1-4E87-A683-16821CCF4D8A}" type="presOf" srcId="{DA1E9B1F-A278-48BF-AF73-E5A960803A55}" destId="{A72A8DDD-EDD0-40E9-8BE6-14EBF6DE5A24}" srcOrd="0" destOrd="0" presId="urn:microsoft.com/office/officeart/2005/8/layout/orgChart1"/>
    <dgm:cxn modelId="{E4A308E2-1155-4F32-AA56-36367F20F0E3}" type="presOf" srcId="{53F77F6E-0256-4A03-8ED9-9D131B2A3B2F}" destId="{EB878467-E562-4EDB-AA43-B01A468D555F}" srcOrd="0" destOrd="0" presId="urn:microsoft.com/office/officeart/2005/8/layout/orgChart1"/>
    <dgm:cxn modelId="{5C9EC80C-17B1-4128-AAD0-97686A57D2BE}" type="presOf" srcId="{27B38AB0-CD2E-4525-BE86-D2DE6A2CE41E}" destId="{D0767AC2-4E25-4B0F-8B65-50FC0DB8E047}" srcOrd="1" destOrd="0" presId="urn:microsoft.com/office/officeart/2005/8/layout/orgChart1"/>
    <dgm:cxn modelId="{D8BE26E9-628A-49F9-BF5F-CF13EC166CFE}" type="presOf" srcId="{293DCF75-1EB3-4519-B8EF-9D8B79559519}" destId="{5CFEB991-6963-4490-9CC0-D012520FDAF2}" srcOrd="0" destOrd="0" presId="urn:microsoft.com/office/officeart/2005/8/layout/orgChart1"/>
    <dgm:cxn modelId="{66027028-4F38-4A55-ACFA-BD146195F167}" type="presOf" srcId="{E02EB551-FC89-48E7-979E-2B942F5E4C4B}" destId="{7E1D430B-CA04-448A-BA2B-EF02D88AF227}" srcOrd="0" destOrd="0" presId="urn:microsoft.com/office/officeart/2005/8/layout/orgChart1"/>
    <dgm:cxn modelId="{AD93D6B7-AC0E-449C-963F-F276D8EF7B35}" srcId="{C49FF6E5-CCC0-44EF-BD8C-30C412EB3124}" destId="{BD9D0FA2-EDDB-4245-B720-BB28B1F44DE6}" srcOrd="0" destOrd="0" parTransId="{DB5895EC-9F87-4CDF-AD8A-AE98F7E18324}" sibTransId="{380DE131-BD82-4831-9B3E-948AA2F02760}"/>
    <dgm:cxn modelId="{453EA56D-9730-4841-977C-B726F1868652}" srcId="{E02EB551-FC89-48E7-979E-2B942F5E4C4B}" destId="{22A3A3E7-ADA3-437C-9F33-AE0D03316773}" srcOrd="1" destOrd="0" parTransId="{75198258-9964-45B1-892E-A01698D717EF}" sibTransId="{B1F0358E-EC2E-4BCD-A87B-52C55AB5171A}"/>
    <dgm:cxn modelId="{6A7754CF-B772-454D-9CB8-3677F7CB0A53}" type="presOf" srcId="{75198258-9964-45B1-892E-A01698D717EF}" destId="{F858CF2D-6395-4A3A-9F69-2BA879626670}" srcOrd="0" destOrd="0" presId="urn:microsoft.com/office/officeart/2005/8/layout/orgChart1"/>
    <dgm:cxn modelId="{42181736-4EF5-4D38-B0F6-4D0BBF1E712B}" srcId="{BD9D0FA2-EDDB-4245-B720-BB28B1F44DE6}" destId="{53F77F6E-0256-4A03-8ED9-9D131B2A3B2F}" srcOrd="1" destOrd="0" parTransId="{293DCF75-1EB3-4519-B8EF-9D8B79559519}" sibTransId="{05DE5348-5AD1-4733-88FB-B12EAC71FA03}"/>
    <dgm:cxn modelId="{B3817864-8430-46A1-A51E-6467B9351413}" type="presOf" srcId="{53F77F6E-0256-4A03-8ED9-9D131B2A3B2F}" destId="{52399DC2-3F6C-42B4-9139-0DF8BE4EA875}" srcOrd="1" destOrd="0" presId="urn:microsoft.com/office/officeart/2005/8/layout/orgChart1"/>
    <dgm:cxn modelId="{595DCA1C-BAED-4C93-BA5C-616983E35815}" type="presOf" srcId="{E6ADC7CB-94B4-4C92-9E8B-9D16A82EAC28}" destId="{217AA0FB-E739-4AA0-BFFD-933B50C4B21F}" srcOrd="0" destOrd="0" presId="urn:microsoft.com/office/officeart/2005/8/layout/orgChart1"/>
    <dgm:cxn modelId="{7753652F-9E1E-4952-BE20-C76EED82AFF3}" type="presOf" srcId="{632EE4C0-23BE-419C-9864-946575030794}" destId="{D9A24AE5-3EA0-4D81-88F1-8F0F2CF60754}" srcOrd="0" destOrd="0" presId="urn:microsoft.com/office/officeart/2005/8/layout/orgChart1"/>
    <dgm:cxn modelId="{92F94876-E4B4-48D7-A8D1-A5DD085A60ED}" srcId="{E02EB551-FC89-48E7-979E-2B942F5E4C4B}" destId="{27B38AB0-CD2E-4525-BE86-D2DE6A2CE41E}" srcOrd="0" destOrd="0" parTransId="{E6ADC7CB-94B4-4C92-9E8B-9D16A82EAC28}" sibTransId="{62D51455-7480-4B26-A70B-8B39E21F8FFD}"/>
    <dgm:cxn modelId="{3328BCF4-A67A-439A-BB32-999B3D7D9632}" srcId="{BD9D0FA2-EDDB-4245-B720-BB28B1F44DE6}" destId="{E02EB551-FC89-48E7-979E-2B942F5E4C4B}" srcOrd="0" destOrd="0" parTransId="{632EE4C0-23BE-419C-9864-946575030794}" sibTransId="{D369F41F-993B-4032-8212-7A609DB80BB1}"/>
    <dgm:cxn modelId="{4AB19FAF-921C-452B-923C-2A3E2F177BEF}" srcId="{22A3A3E7-ADA3-437C-9F33-AE0D03316773}" destId="{DA1E9B1F-A278-48BF-AF73-E5A960803A55}" srcOrd="1" destOrd="0" parTransId="{761AF2FA-A3ED-427D-B3BD-0DD45D56A33E}" sibTransId="{4A88BFC7-53DD-42D1-BF0F-F0AEE95E96CB}"/>
    <dgm:cxn modelId="{F00E1DB3-0907-4E2C-9D43-8DA100148C4A}" type="presOf" srcId="{BD9D0FA2-EDDB-4245-B720-BB28B1F44DE6}" destId="{76198969-C427-4BF2-8B8C-B219E9551B96}" srcOrd="1" destOrd="0" presId="urn:microsoft.com/office/officeart/2005/8/layout/orgChart1"/>
    <dgm:cxn modelId="{253A3DEE-3A33-42E5-9B45-1848166E424B}" type="presOf" srcId="{B0F7C33A-6526-4B67-AE5D-361EA6749A1E}" destId="{A4910E2B-5418-413C-89DB-6423229FCAD0}" srcOrd="0" destOrd="0" presId="urn:microsoft.com/office/officeart/2005/8/layout/orgChart1"/>
    <dgm:cxn modelId="{29D8CB74-4B4B-4620-BBF5-49AC755472AB}" type="presOf" srcId="{DA1E9B1F-A278-48BF-AF73-E5A960803A55}" destId="{9AF7275A-8991-48F3-A3F2-76B7FD7E2478}" srcOrd="1" destOrd="0" presId="urn:microsoft.com/office/officeart/2005/8/layout/orgChart1"/>
    <dgm:cxn modelId="{F20B20E9-932C-4867-AEAA-CFBEAACFB7F1}" type="presOf" srcId="{22A3A3E7-ADA3-437C-9F33-AE0D03316773}" destId="{C4EADF5D-C551-4619-BA65-AC0496682DCA}" srcOrd="1" destOrd="0" presId="urn:microsoft.com/office/officeart/2005/8/layout/orgChart1"/>
    <dgm:cxn modelId="{BB6A3F35-4CA1-4975-A6D4-E2EB314C6CAC}" type="presOf" srcId="{C49FF6E5-CCC0-44EF-BD8C-30C412EB3124}" destId="{0C046622-7D9E-471D-B2C3-F43CC11356E8}" srcOrd="0" destOrd="0" presId="urn:microsoft.com/office/officeart/2005/8/layout/orgChart1"/>
    <dgm:cxn modelId="{7BE836EA-F67C-44B0-9D2B-D3E0E458FB44}" srcId="{22A3A3E7-ADA3-437C-9F33-AE0D03316773}" destId="{C8EB2EAC-5BB0-4367-9A52-2D1D18CBA6EF}" srcOrd="0" destOrd="0" parTransId="{B0F7C33A-6526-4B67-AE5D-361EA6749A1E}" sibTransId="{85BB314E-265D-4AB3-B618-B6D6A1119F79}"/>
    <dgm:cxn modelId="{6A995AA3-C60F-4143-869F-42118ADCA532}" type="presOf" srcId="{C8EB2EAC-5BB0-4367-9A52-2D1D18CBA6EF}" destId="{DD129FF1-77E5-4B6B-8F87-B46A576F8D89}" srcOrd="0" destOrd="0" presId="urn:microsoft.com/office/officeart/2005/8/layout/orgChart1"/>
    <dgm:cxn modelId="{2503B073-D0A4-4579-91AB-C17C9EBAF3AF}" type="presOf" srcId="{22A3A3E7-ADA3-437C-9F33-AE0D03316773}" destId="{C15073DA-C9C1-4C0E-81F7-D5384D0936F0}" srcOrd="0" destOrd="0" presId="urn:microsoft.com/office/officeart/2005/8/layout/orgChart1"/>
    <dgm:cxn modelId="{6A67668C-8829-4A77-B494-D5DB1883B3AC}" type="presOf" srcId="{E02EB551-FC89-48E7-979E-2B942F5E4C4B}" destId="{5BD5DBFA-4AF1-452D-95E5-AD62F45EA922}" srcOrd="1" destOrd="0" presId="urn:microsoft.com/office/officeart/2005/8/layout/orgChart1"/>
    <dgm:cxn modelId="{77B07A2E-9A96-4BD9-A44D-E7D073CB54D1}" type="presParOf" srcId="{0C046622-7D9E-471D-B2C3-F43CC11356E8}" destId="{1DE5A072-00AF-46C0-9B42-EFEE0059B4B8}" srcOrd="0" destOrd="0" presId="urn:microsoft.com/office/officeart/2005/8/layout/orgChart1"/>
    <dgm:cxn modelId="{5CDE315C-D2DB-4861-90A8-878CAAEA0135}" type="presParOf" srcId="{1DE5A072-00AF-46C0-9B42-EFEE0059B4B8}" destId="{06D8B50C-F3BD-448E-A24F-2BF11C34A20A}" srcOrd="0" destOrd="0" presId="urn:microsoft.com/office/officeart/2005/8/layout/orgChart1"/>
    <dgm:cxn modelId="{0AA1C39E-6AFB-462F-8749-219C764ED67B}" type="presParOf" srcId="{06D8B50C-F3BD-448E-A24F-2BF11C34A20A}" destId="{3D6D100F-F04D-4E64-AF63-290173F0C4A0}" srcOrd="0" destOrd="0" presId="urn:microsoft.com/office/officeart/2005/8/layout/orgChart1"/>
    <dgm:cxn modelId="{4B87E49A-3079-4C20-9DE9-7CDE38B2623A}" type="presParOf" srcId="{06D8B50C-F3BD-448E-A24F-2BF11C34A20A}" destId="{76198969-C427-4BF2-8B8C-B219E9551B96}" srcOrd="1" destOrd="0" presId="urn:microsoft.com/office/officeart/2005/8/layout/orgChart1"/>
    <dgm:cxn modelId="{EC0488B9-C2AE-4D49-A66F-EEE893E034AD}" type="presParOf" srcId="{1DE5A072-00AF-46C0-9B42-EFEE0059B4B8}" destId="{950EAB8F-45E4-4B44-B28E-98631FAF380C}" srcOrd="1" destOrd="0" presId="urn:microsoft.com/office/officeart/2005/8/layout/orgChart1"/>
    <dgm:cxn modelId="{BF086E2B-35EE-4030-99D9-D252014DCFF1}" type="presParOf" srcId="{950EAB8F-45E4-4B44-B28E-98631FAF380C}" destId="{D9A24AE5-3EA0-4D81-88F1-8F0F2CF60754}" srcOrd="0" destOrd="0" presId="urn:microsoft.com/office/officeart/2005/8/layout/orgChart1"/>
    <dgm:cxn modelId="{CF3147EF-99B4-4DCA-8C53-AAA28EE0F2DA}" type="presParOf" srcId="{950EAB8F-45E4-4B44-B28E-98631FAF380C}" destId="{F759BD51-66A5-4D22-9A2D-3E9DE6929E92}" srcOrd="1" destOrd="0" presId="urn:microsoft.com/office/officeart/2005/8/layout/orgChart1"/>
    <dgm:cxn modelId="{72590B7C-9837-4F82-8ADD-B86D48073C7D}" type="presParOf" srcId="{F759BD51-66A5-4D22-9A2D-3E9DE6929E92}" destId="{AC24C889-57A7-471F-9DBF-DD2FA77270B5}" srcOrd="0" destOrd="0" presId="urn:microsoft.com/office/officeart/2005/8/layout/orgChart1"/>
    <dgm:cxn modelId="{E15BD6E3-5A5D-4169-A9DF-3F9CDE3DC0DB}" type="presParOf" srcId="{AC24C889-57A7-471F-9DBF-DD2FA77270B5}" destId="{7E1D430B-CA04-448A-BA2B-EF02D88AF227}" srcOrd="0" destOrd="0" presId="urn:microsoft.com/office/officeart/2005/8/layout/orgChart1"/>
    <dgm:cxn modelId="{1C96242F-93EF-4D1E-BAAF-F67D8DCD0136}" type="presParOf" srcId="{AC24C889-57A7-471F-9DBF-DD2FA77270B5}" destId="{5BD5DBFA-4AF1-452D-95E5-AD62F45EA922}" srcOrd="1" destOrd="0" presId="urn:microsoft.com/office/officeart/2005/8/layout/orgChart1"/>
    <dgm:cxn modelId="{76DA0A5E-0358-474D-A778-BA236822D34C}" type="presParOf" srcId="{F759BD51-66A5-4D22-9A2D-3E9DE6929E92}" destId="{DDB6B944-D2CB-41F7-99E9-0E295DCF9DC1}" srcOrd="1" destOrd="0" presId="urn:microsoft.com/office/officeart/2005/8/layout/orgChart1"/>
    <dgm:cxn modelId="{22A39F20-E961-4296-8DD7-D7EF628A20E2}" type="presParOf" srcId="{DDB6B944-D2CB-41F7-99E9-0E295DCF9DC1}" destId="{217AA0FB-E739-4AA0-BFFD-933B50C4B21F}" srcOrd="0" destOrd="0" presId="urn:microsoft.com/office/officeart/2005/8/layout/orgChart1"/>
    <dgm:cxn modelId="{B6DB91F0-F9CE-444F-8428-8E4F0B0A4598}" type="presParOf" srcId="{DDB6B944-D2CB-41F7-99E9-0E295DCF9DC1}" destId="{E51A48F9-8CBC-4880-9511-9AA1DA601F41}" srcOrd="1" destOrd="0" presId="urn:microsoft.com/office/officeart/2005/8/layout/orgChart1"/>
    <dgm:cxn modelId="{4612FDC0-0455-4CA7-9212-0B4B0224F67D}" type="presParOf" srcId="{E51A48F9-8CBC-4880-9511-9AA1DA601F41}" destId="{1BDD8C0E-708A-4467-9B52-80190E046333}" srcOrd="0" destOrd="0" presId="urn:microsoft.com/office/officeart/2005/8/layout/orgChart1"/>
    <dgm:cxn modelId="{096F6D7E-0373-414B-B414-00C8D5BB35FA}" type="presParOf" srcId="{1BDD8C0E-708A-4467-9B52-80190E046333}" destId="{1025A759-8F06-4854-B147-5BE68211A1EC}" srcOrd="0" destOrd="0" presId="urn:microsoft.com/office/officeart/2005/8/layout/orgChart1"/>
    <dgm:cxn modelId="{6B03B35C-0F79-4F5F-BF63-10E8F251909F}" type="presParOf" srcId="{1BDD8C0E-708A-4467-9B52-80190E046333}" destId="{D0767AC2-4E25-4B0F-8B65-50FC0DB8E047}" srcOrd="1" destOrd="0" presId="urn:microsoft.com/office/officeart/2005/8/layout/orgChart1"/>
    <dgm:cxn modelId="{D9AC7467-CF0C-45C7-8A8D-0D30A2A94F83}" type="presParOf" srcId="{E51A48F9-8CBC-4880-9511-9AA1DA601F41}" destId="{096BA93D-06A5-48D8-81BD-09D7D4685C7A}" srcOrd="1" destOrd="0" presId="urn:microsoft.com/office/officeart/2005/8/layout/orgChart1"/>
    <dgm:cxn modelId="{BC8F1B43-DE39-4048-BED6-E21043DCA0A5}" type="presParOf" srcId="{E51A48F9-8CBC-4880-9511-9AA1DA601F41}" destId="{FDD361FD-13DE-4F3C-AD07-53ED059CDDDA}" srcOrd="2" destOrd="0" presId="urn:microsoft.com/office/officeart/2005/8/layout/orgChart1"/>
    <dgm:cxn modelId="{3CC90F59-21F7-4D37-B05F-21A774BD9A79}" type="presParOf" srcId="{DDB6B944-D2CB-41F7-99E9-0E295DCF9DC1}" destId="{F858CF2D-6395-4A3A-9F69-2BA879626670}" srcOrd="2" destOrd="0" presId="urn:microsoft.com/office/officeart/2005/8/layout/orgChart1"/>
    <dgm:cxn modelId="{C37B9103-6056-4AF2-BC62-C13FAA4D78F6}" type="presParOf" srcId="{DDB6B944-D2CB-41F7-99E9-0E295DCF9DC1}" destId="{F7C01E63-D49E-4E6E-83AC-83B67066E0D2}" srcOrd="3" destOrd="0" presId="urn:microsoft.com/office/officeart/2005/8/layout/orgChart1"/>
    <dgm:cxn modelId="{E7DA0895-B989-472A-893A-289FA6053F54}" type="presParOf" srcId="{F7C01E63-D49E-4E6E-83AC-83B67066E0D2}" destId="{EF0256CA-18A9-467E-AC8E-45E040671750}" srcOrd="0" destOrd="0" presId="urn:microsoft.com/office/officeart/2005/8/layout/orgChart1"/>
    <dgm:cxn modelId="{EE1ADBBB-9C09-4DD3-9C18-702B7C332C80}" type="presParOf" srcId="{EF0256CA-18A9-467E-AC8E-45E040671750}" destId="{C15073DA-C9C1-4C0E-81F7-D5384D0936F0}" srcOrd="0" destOrd="0" presId="urn:microsoft.com/office/officeart/2005/8/layout/orgChart1"/>
    <dgm:cxn modelId="{B6819C4F-481E-4F37-97DD-EB597EB66DF8}" type="presParOf" srcId="{EF0256CA-18A9-467E-AC8E-45E040671750}" destId="{C4EADF5D-C551-4619-BA65-AC0496682DCA}" srcOrd="1" destOrd="0" presId="urn:microsoft.com/office/officeart/2005/8/layout/orgChart1"/>
    <dgm:cxn modelId="{1710C9E6-A8A8-4005-9DD3-7C29C5FFFEB7}" type="presParOf" srcId="{F7C01E63-D49E-4E6E-83AC-83B67066E0D2}" destId="{E4C733E3-465E-4689-A0DE-7C2DF8665BC6}" srcOrd="1" destOrd="0" presId="urn:microsoft.com/office/officeart/2005/8/layout/orgChart1"/>
    <dgm:cxn modelId="{8622F64B-E956-463F-95D6-F4B631D0D931}" type="presParOf" srcId="{E4C733E3-465E-4689-A0DE-7C2DF8665BC6}" destId="{A4910E2B-5418-413C-89DB-6423229FCAD0}" srcOrd="0" destOrd="0" presId="urn:microsoft.com/office/officeart/2005/8/layout/orgChart1"/>
    <dgm:cxn modelId="{199CD392-EDE0-4D51-9870-4FEC6C8DF3AF}" type="presParOf" srcId="{E4C733E3-465E-4689-A0DE-7C2DF8665BC6}" destId="{A1276F29-140D-44E5-BE8A-EC5FD6AF226C}" srcOrd="1" destOrd="0" presId="urn:microsoft.com/office/officeart/2005/8/layout/orgChart1"/>
    <dgm:cxn modelId="{C527C994-EB95-4119-A3A4-CA6978A69881}" type="presParOf" srcId="{A1276F29-140D-44E5-BE8A-EC5FD6AF226C}" destId="{9CAC50F1-1617-4CC7-B265-9C0317BE6472}" srcOrd="0" destOrd="0" presId="urn:microsoft.com/office/officeart/2005/8/layout/orgChart1"/>
    <dgm:cxn modelId="{F2F2D63F-DD54-486C-99D7-63FB138CDC7B}" type="presParOf" srcId="{9CAC50F1-1617-4CC7-B265-9C0317BE6472}" destId="{DD129FF1-77E5-4B6B-8F87-B46A576F8D89}" srcOrd="0" destOrd="0" presId="urn:microsoft.com/office/officeart/2005/8/layout/orgChart1"/>
    <dgm:cxn modelId="{1FE20FE0-393E-4764-81DA-112DF3A28684}" type="presParOf" srcId="{9CAC50F1-1617-4CC7-B265-9C0317BE6472}" destId="{FA4F128F-A1A8-43CD-B3BD-9F1717EEAF8C}" srcOrd="1" destOrd="0" presId="urn:microsoft.com/office/officeart/2005/8/layout/orgChart1"/>
    <dgm:cxn modelId="{8BB288D0-45C7-47EE-A6DF-FB50A25153D0}" type="presParOf" srcId="{A1276F29-140D-44E5-BE8A-EC5FD6AF226C}" destId="{75FBE065-9026-454B-86C9-5F18DC862109}" srcOrd="1" destOrd="0" presId="urn:microsoft.com/office/officeart/2005/8/layout/orgChart1"/>
    <dgm:cxn modelId="{57DBBE30-E653-4D41-93AA-6D9ED5365C54}" type="presParOf" srcId="{A1276F29-140D-44E5-BE8A-EC5FD6AF226C}" destId="{86E0C1AA-7FAD-449F-AE32-DB6E8F527F6B}" srcOrd="2" destOrd="0" presId="urn:microsoft.com/office/officeart/2005/8/layout/orgChart1"/>
    <dgm:cxn modelId="{9E6ECEC8-2DA3-4EE5-8B8A-5304F29CF68C}" type="presParOf" srcId="{E4C733E3-465E-4689-A0DE-7C2DF8665BC6}" destId="{AE85DA11-C4B7-40CA-B657-A727F13A1AEB}" srcOrd="2" destOrd="0" presId="urn:microsoft.com/office/officeart/2005/8/layout/orgChart1"/>
    <dgm:cxn modelId="{C3B8FD18-9593-45D7-938A-D676D41E4EB7}" type="presParOf" srcId="{E4C733E3-465E-4689-A0DE-7C2DF8665BC6}" destId="{672C1827-5FAD-4D60-8D21-905938E5E0CB}" srcOrd="3" destOrd="0" presId="urn:microsoft.com/office/officeart/2005/8/layout/orgChart1"/>
    <dgm:cxn modelId="{887185B4-9E94-41C1-9F2C-DD8BA3D26EC4}" type="presParOf" srcId="{672C1827-5FAD-4D60-8D21-905938E5E0CB}" destId="{0A8D99FA-2763-4CE0-AEB3-41C530151BEC}" srcOrd="0" destOrd="0" presId="urn:microsoft.com/office/officeart/2005/8/layout/orgChart1"/>
    <dgm:cxn modelId="{429888AD-7B14-4ED6-BFAD-76B7235E11C4}" type="presParOf" srcId="{0A8D99FA-2763-4CE0-AEB3-41C530151BEC}" destId="{A72A8DDD-EDD0-40E9-8BE6-14EBF6DE5A24}" srcOrd="0" destOrd="0" presId="urn:microsoft.com/office/officeart/2005/8/layout/orgChart1"/>
    <dgm:cxn modelId="{04355D29-B98F-4AFC-A621-D3865D03AB24}" type="presParOf" srcId="{0A8D99FA-2763-4CE0-AEB3-41C530151BEC}" destId="{9AF7275A-8991-48F3-A3F2-76B7FD7E2478}" srcOrd="1" destOrd="0" presId="urn:microsoft.com/office/officeart/2005/8/layout/orgChart1"/>
    <dgm:cxn modelId="{705B8BD5-C24A-4DA9-9CC9-FF1ED0BE536D}" type="presParOf" srcId="{672C1827-5FAD-4D60-8D21-905938E5E0CB}" destId="{8467F8AF-C9A9-4D2C-A5DA-B02747262A65}" srcOrd="1" destOrd="0" presId="urn:microsoft.com/office/officeart/2005/8/layout/orgChart1"/>
    <dgm:cxn modelId="{34E64D8D-4948-46D7-9146-1460A489BF62}" type="presParOf" srcId="{672C1827-5FAD-4D60-8D21-905938E5E0CB}" destId="{8C9DCE12-F279-4C36-BE25-CF9816007C61}" srcOrd="2" destOrd="0" presId="urn:microsoft.com/office/officeart/2005/8/layout/orgChart1"/>
    <dgm:cxn modelId="{BB205284-5960-4964-8D80-9AC189E778CF}" type="presParOf" srcId="{F7C01E63-D49E-4E6E-83AC-83B67066E0D2}" destId="{6F57BF61-86AA-4EBF-A59F-1A3A685C14AD}" srcOrd="2" destOrd="0" presId="urn:microsoft.com/office/officeart/2005/8/layout/orgChart1"/>
    <dgm:cxn modelId="{6FCDBA9D-217E-4F8C-9A9C-2E94ECA09D6D}" type="presParOf" srcId="{F759BD51-66A5-4D22-9A2D-3E9DE6929E92}" destId="{5A037AD7-B54E-46D1-A057-C475C607BB50}" srcOrd="2" destOrd="0" presId="urn:microsoft.com/office/officeart/2005/8/layout/orgChart1"/>
    <dgm:cxn modelId="{28ADE0DA-8B8D-484F-9308-1D070737644D}" type="presParOf" srcId="{950EAB8F-45E4-4B44-B28E-98631FAF380C}" destId="{5CFEB991-6963-4490-9CC0-D012520FDAF2}" srcOrd="2" destOrd="0" presId="urn:microsoft.com/office/officeart/2005/8/layout/orgChart1"/>
    <dgm:cxn modelId="{C6B60D03-78AC-41AE-B517-191F17C7FC50}" type="presParOf" srcId="{950EAB8F-45E4-4B44-B28E-98631FAF380C}" destId="{90E5E787-1CFC-46EE-BDE1-2810D5E0D848}" srcOrd="3" destOrd="0" presId="urn:microsoft.com/office/officeart/2005/8/layout/orgChart1"/>
    <dgm:cxn modelId="{9F2BE771-4A75-41BB-B698-2E0655EC869A}" type="presParOf" srcId="{90E5E787-1CFC-46EE-BDE1-2810D5E0D848}" destId="{7A8469B3-2082-47F6-BC6E-05B7E0803FA0}" srcOrd="0" destOrd="0" presId="urn:microsoft.com/office/officeart/2005/8/layout/orgChart1"/>
    <dgm:cxn modelId="{62005394-63B3-4101-8A05-D92F51DEA36B}" type="presParOf" srcId="{7A8469B3-2082-47F6-BC6E-05B7E0803FA0}" destId="{EB878467-E562-4EDB-AA43-B01A468D555F}" srcOrd="0" destOrd="0" presId="urn:microsoft.com/office/officeart/2005/8/layout/orgChart1"/>
    <dgm:cxn modelId="{91D21EA6-20E6-4D18-94BF-37D26CD0CB2C}" type="presParOf" srcId="{7A8469B3-2082-47F6-BC6E-05B7E0803FA0}" destId="{52399DC2-3F6C-42B4-9139-0DF8BE4EA875}" srcOrd="1" destOrd="0" presId="urn:microsoft.com/office/officeart/2005/8/layout/orgChart1"/>
    <dgm:cxn modelId="{852F9F82-6D2B-4F21-BAC1-FB2F6FFE0806}" type="presParOf" srcId="{90E5E787-1CFC-46EE-BDE1-2810D5E0D848}" destId="{8A3ACCA5-4D00-409A-9AC5-CA0E4C2E8C9F}" srcOrd="1" destOrd="0" presId="urn:microsoft.com/office/officeart/2005/8/layout/orgChart1"/>
    <dgm:cxn modelId="{0913B404-79B3-4516-9272-B1383BA3E42A}" type="presParOf" srcId="{90E5E787-1CFC-46EE-BDE1-2810D5E0D848}" destId="{4E9CB678-C7C6-4A72-B0C0-5B3F5F29C32E}" srcOrd="2" destOrd="0" presId="urn:microsoft.com/office/officeart/2005/8/layout/orgChart1"/>
    <dgm:cxn modelId="{498DD799-EC40-4EB4-9413-7A23D42DBC4D}" type="presParOf" srcId="{1DE5A072-00AF-46C0-9B42-EFEE0059B4B8}" destId="{45B201EC-8FE7-408E-8F84-55620663100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1303F4-5043-4F8D-972B-66D31C26D6AA}" type="doc">
      <dgm:prSet loTypeId="urn:microsoft.com/office/officeart/2005/8/layout/venn1" loCatId="relationship" qsTypeId="urn:microsoft.com/office/officeart/2005/8/quickstyle/3d4" qsCatId="3D" csTypeId="urn:microsoft.com/office/officeart/2005/8/colors/colorful3" csCatId="colorful" phldr="1"/>
      <dgm:spPr/>
    </dgm:pt>
    <dgm:pt modelId="{2ED0634E-C5C8-446B-889D-4D6E28BF505E}">
      <dgm:prSet phldrT="[Tekstas]" custT="1"/>
      <dgm:spPr/>
      <dgm:t>
        <a:bodyPr/>
        <a:lstStyle/>
        <a:p>
          <a:r>
            <a:rPr lang="lt-LT" sz="4000" b="1" smtClean="0"/>
            <a:t>Įvestis</a:t>
          </a:r>
          <a:r>
            <a:rPr lang="lt-LT" sz="2600" smtClean="0"/>
            <a:t> </a:t>
          </a:r>
          <a:endParaRPr lang="lt-LT" sz="2600"/>
        </a:p>
      </dgm:t>
    </dgm:pt>
    <dgm:pt modelId="{29C1ACF0-3EA4-4B90-8E06-AE5933B0A759}" type="parTrans" cxnId="{DBDA5B10-50D2-4FFB-8F2F-BEE1C1E37A40}">
      <dgm:prSet/>
      <dgm:spPr/>
      <dgm:t>
        <a:bodyPr/>
        <a:lstStyle/>
        <a:p>
          <a:endParaRPr lang="lt-LT"/>
        </a:p>
      </dgm:t>
    </dgm:pt>
    <dgm:pt modelId="{3478F5FA-ABA2-4F94-922A-96E5E68A2996}" type="sibTrans" cxnId="{DBDA5B10-50D2-4FFB-8F2F-BEE1C1E37A40}">
      <dgm:prSet/>
      <dgm:spPr/>
      <dgm:t>
        <a:bodyPr/>
        <a:lstStyle/>
        <a:p>
          <a:endParaRPr lang="lt-LT"/>
        </a:p>
      </dgm:t>
    </dgm:pt>
    <dgm:pt modelId="{603375C1-5E2C-44B1-BE78-CE082FAF2280}">
      <dgm:prSet phldrT="[Tekstas]" custT="1"/>
      <dgm:spPr/>
      <dgm:t>
        <a:bodyPr/>
        <a:lstStyle/>
        <a:p>
          <a:r>
            <a:rPr lang="lt-LT" sz="2800" b="1" smtClean="0"/>
            <a:t>Asmeninė</a:t>
          </a:r>
          <a:r>
            <a:rPr lang="lt-LT" sz="2400" b="1" smtClean="0"/>
            <a:t> </a:t>
          </a:r>
          <a:endParaRPr lang="lt-LT" sz="2400" b="1"/>
        </a:p>
      </dgm:t>
    </dgm:pt>
    <dgm:pt modelId="{AA3A7F6C-03E7-4236-BCA7-045AB6270D06}" type="parTrans" cxnId="{30E67C39-F636-4DC9-A86B-F9B3484CCE7C}">
      <dgm:prSet/>
      <dgm:spPr/>
      <dgm:t>
        <a:bodyPr/>
        <a:lstStyle/>
        <a:p>
          <a:endParaRPr lang="lt-LT"/>
        </a:p>
      </dgm:t>
    </dgm:pt>
    <dgm:pt modelId="{A7B729CA-BA23-4F67-9799-CF278B54C989}" type="sibTrans" cxnId="{30E67C39-F636-4DC9-A86B-F9B3484CCE7C}">
      <dgm:prSet/>
      <dgm:spPr/>
      <dgm:t>
        <a:bodyPr/>
        <a:lstStyle/>
        <a:p>
          <a:endParaRPr lang="lt-LT"/>
        </a:p>
      </dgm:t>
    </dgm:pt>
    <dgm:pt modelId="{8A3A0A42-5D53-4038-AF66-818FDD80324B}">
      <dgm:prSet phldrT="[Tekstas]" custT="1"/>
      <dgm:spPr/>
      <dgm:t>
        <a:bodyPr/>
        <a:lstStyle/>
        <a:p>
          <a:r>
            <a:rPr lang="lt-LT" sz="2800" b="1" smtClean="0"/>
            <a:t>Kultūrinė</a:t>
          </a:r>
          <a:r>
            <a:rPr lang="lt-LT" sz="2600" smtClean="0"/>
            <a:t> </a:t>
          </a:r>
          <a:endParaRPr lang="lt-LT" sz="2600"/>
        </a:p>
      </dgm:t>
    </dgm:pt>
    <dgm:pt modelId="{5BB46739-87B2-447E-8DE2-6AD2ECCE6DD9}" type="parTrans" cxnId="{D32ACDE7-C2F2-4454-B177-3F1425073C07}">
      <dgm:prSet/>
      <dgm:spPr/>
      <dgm:t>
        <a:bodyPr/>
        <a:lstStyle/>
        <a:p>
          <a:endParaRPr lang="lt-LT"/>
        </a:p>
      </dgm:t>
    </dgm:pt>
    <dgm:pt modelId="{4048B3DE-69A3-400E-84B9-E6AD43367022}" type="sibTrans" cxnId="{D32ACDE7-C2F2-4454-B177-3F1425073C07}">
      <dgm:prSet/>
      <dgm:spPr/>
      <dgm:t>
        <a:bodyPr/>
        <a:lstStyle/>
        <a:p>
          <a:endParaRPr lang="lt-LT"/>
        </a:p>
      </dgm:t>
    </dgm:pt>
    <dgm:pt modelId="{7936CF05-2BFB-430C-B736-751ECB7DE486}" type="pres">
      <dgm:prSet presAssocID="{A51303F4-5043-4F8D-972B-66D31C26D6AA}" presName="compositeShape" presStyleCnt="0">
        <dgm:presLayoutVars>
          <dgm:chMax val="7"/>
          <dgm:dir/>
          <dgm:resizeHandles val="exact"/>
        </dgm:presLayoutVars>
      </dgm:prSet>
      <dgm:spPr/>
    </dgm:pt>
    <dgm:pt modelId="{0C5D23F3-7961-4DE2-9C2E-BD5C15C76CEE}" type="pres">
      <dgm:prSet presAssocID="{2ED0634E-C5C8-446B-889D-4D6E28BF505E}" presName="circ1" presStyleLbl="vennNode1" presStyleIdx="0" presStyleCnt="3"/>
      <dgm:spPr/>
      <dgm:t>
        <a:bodyPr/>
        <a:lstStyle/>
        <a:p>
          <a:endParaRPr lang="lt-LT"/>
        </a:p>
      </dgm:t>
    </dgm:pt>
    <dgm:pt modelId="{3BFE9FE7-5C07-4E22-99B7-D7F77803CF99}" type="pres">
      <dgm:prSet presAssocID="{2ED0634E-C5C8-446B-889D-4D6E28BF505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1BB9226-09BF-42C6-81F8-139F75370D59}" type="pres">
      <dgm:prSet presAssocID="{603375C1-5E2C-44B1-BE78-CE082FAF2280}" presName="circ2" presStyleLbl="vennNode1" presStyleIdx="1" presStyleCnt="3" custScaleX="116534"/>
      <dgm:spPr/>
      <dgm:t>
        <a:bodyPr/>
        <a:lstStyle/>
        <a:p>
          <a:endParaRPr lang="lt-LT"/>
        </a:p>
      </dgm:t>
    </dgm:pt>
    <dgm:pt modelId="{2E1F0F96-23B7-4630-AD98-40E5B55886E4}" type="pres">
      <dgm:prSet presAssocID="{603375C1-5E2C-44B1-BE78-CE082FAF228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0B33EC90-BF0D-47D2-96F0-093221B6FFBE}" type="pres">
      <dgm:prSet presAssocID="{8A3A0A42-5D53-4038-AF66-818FDD80324B}" presName="circ3" presStyleLbl="vennNode1" presStyleIdx="2" presStyleCnt="3" custScaleX="112162"/>
      <dgm:spPr/>
      <dgm:t>
        <a:bodyPr/>
        <a:lstStyle/>
        <a:p>
          <a:endParaRPr lang="lt-LT"/>
        </a:p>
      </dgm:t>
    </dgm:pt>
    <dgm:pt modelId="{E4928DA8-73C4-451A-9234-9008E38EB991}" type="pres">
      <dgm:prSet presAssocID="{8A3A0A42-5D53-4038-AF66-818FDD80324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1D546520-F1AF-499F-AAF7-5E5E6FE4303E}" type="presOf" srcId="{603375C1-5E2C-44B1-BE78-CE082FAF2280}" destId="{2E1F0F96-23B7-4630-AD98-40E5B55886E4}" srcOrd="1" destOrd="0" presId="urn:microsoft.com/office/officeart/2005/8/layout/venn1"/>
    <dgm:cxn modelId="{E1F48B2F-9B48-4F1D-96AE-8A06D9AD29DC}" type="presOf" srcId="{2ED0634E-C5C8-446B-889D-4D6E28BF505E}" destId="{3BFE9FE7-5C07-4E22-99B7-D7F77803CF99}" srcOrd="1" destOrd="0" presId="urn:microsoft.com/office/officeart/2005/8/layout/venn1"/>
    <dgm:cxn modelId="{115852A7-1256-4581-A40C-2534BCBDA14C}" type="presOf" srcId="{2ED0634E-C5C8-446B-889D-4D6E28BF505E}" destId="{0C5D23F3-7961-4DE2-9C2E-BD5C15C76CEE}" srcOrd="0" destOrd="0" presId="urn:microsoft.com/office/officeart/2005/8/layout/venn1"/>
    <dgm:cxn modelId="{D32ACDE7-C2F2-4454-B177-3F1425073C07}" srcId="{A51303F4-5043-4F8D-972B-66D31C26D6AA}" destId="{8A3A0A42-5D53-4038-AF66-818FDD80324B}" srcOrd="2" destOrd="0" parTransId="{5BB46739-87B2-447E-8DE2-6AD2ECCE6DD9}" sibTransId="{4048B3DE-69A3-400E-84B9-E6AD43367022}"/>
    <dgm:cxn modelId="{68594C94-75CB-4590-AF76-B176C988C144}" type="presOf" srcId="{8A3A0A42-5D53-4038-AF66-818FDD80324B}" destId="{0B33EC90-BF0D-47D2-96F0-093221B6FFBE}" srcOrd="0" destOrd="0" presId="urn:microsoft.com/office/officeart/2005/8/layout/venn1"/>
    <dgm:cxn modelId="{F79CFD61-256F-4223-8D3F-0CDC61941C75}" type="presOf" srcId="{A51303F4-5043-4F8D-972B-66D31C26D6AA}" destId="{7936CF05-2BFB-430C-B736-751ECB7DE486}" srcOrd="0" destOrd="0" presId="urn:microsoft.com/office/officeart/2005/8/layout/venn1"/>
    <dgm:cxn modelId="{0457EFEB-911D-4905-9A85-D61F8A6DA2CF}" type="presOf" srcId="{8A3A0A42-5D53-4038-AF66-818FDD80324B}" destId="{E4928DA8-73C4-451A-9234-9008E38EB991}" srcOrd="1" destOrd="0" presId="urn:microsoft.com/office/officeart/2005/8/layout/venn1"/>
    <dgm:cxn modelId="{DBDA5B10-50D2-4FFB-8F2F-BEE1C1E37A40}" srcId="{A51303F4-5043-4F8D-972B-66D31C26D6AA}" destId="{2ED0634E-C5C8-446B-889D-4D6E28BF505E}" srcOrd="0" destOrd="0" parTransId="{29C1ACF0-3EA4-4B90-8E06-AE5933B0A759}" sibTransId="{3478F5FA-ABA2-4F94-922A-96E5E68A2996}"/>
    <dgm:cxn modelId="{3AF25799-E0D6-495A-A9F8-076D4DAABE64}" type="presOf" srcId="{603375C1-5E2C-44B1-BE78-CE082FAF2280}" destId="{F1BB9226-09BF-42C6-81F8-139F75370D59}" srcOrd="0" destOrd="0" presId="urn:microsoft.com/office/officeart/2005/8/layout/venn1"/>
    <dgm:cxn modelId="{30E67C39-F636-4DC9-A86B-F9B3484CCE7C}" srcId="{A51303F4-5043-4F8D-972B-66D31C26D6AA}" destId="{603375C1-5E2C-44B1-BE78-CE082FAF2280}" srcOrd="1" destOrd="0" parTransId="{AA3A7F6C-03E7-4236-BCA7-045AB6270D06}" sibTransId="{A7B729CA-BA23-4F67-9799-CF278B54C989}"/>
    <dgm:cxn modelId="{8268954D-E7F1-4AAB-8B8C-2EF9AA6AE205}" type="presParOf" srcId="{7936CF05-2BFB-430C-B736-751ECB7DE486}" destId="{0C5D23F3-7961-4DE2-9C2E-BD5C15C76CEE}" srcOrd="0" destOrd="0" presId="urn:microsoft.com/office/officeart/2005/8/layout/venn1"/>
    <dgm:cxn modelId="{2C499B72-541F-4924-B1A8-652509D9CCC4}" type="presParOf" srcId="{7936CF05-2BFB-430C-B736-751ECB7DE486}" destId="{3BFE9FE7-5C07-4E22-99B7-D7F77803CF99}" srcOrd="1" destOrd="0" presId="urn:microsoft.com/office/officeart/2005/8/layout/venn1"/>
    <dgm:cxn modelId="{99F73F0F-B359-4442-9E0A-FA13A73D1082}" type="presParOf" srcId="{7936CF05-2BFB-430C-B736-751ECB7DE486}" destId="{F1BB9226-09BF-42C6-81F8-139F75370D59}" srcOrd="2" destOrd="0" presId="urn:microsoft.com/office/officeart/2005/8/layout/venn1"/>
    <dgm:cxn modelId="{984DC609-8494-4C86-8EE7-00D5A8197910}" type="presParOf" srcId="{7936CF05-2BFB-430C-B736-751ECB7DE486}" destId="{2E1F0F96-23B7-4630-AD98-40E5B55886E4}" srcOrd="3" destOrd="0" presId="urn:microsoft.com/office/officeart/2005/8/layout/venn1"/>
    <dgm:cxn modelId="{0F32727B-9FF4-4CDC-9B83-68CB393C1F85}" type="presParOf" srcId="{7936CF05-2BFB-430C-B736-751ECB7DE486}" destId="{0B33EC90-BF0D-47D2-96F0-093221B6FFBE}" srcOrd="4" destOrd="0" presId="urn:microsoft.com/office/officeart/2005/8/layout/venn1"/>
    <dgm:cxn modelId="{B163A496-FB16-43F1-9101-8768F656FBAE}" type="presParOf" srcId="{7936CF05-2BFB-430C-B736-751ECB7DE486}" destId="{E4928DA8-73C4-451A-9234-9008E38EB99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9FE05F-03A5-4C3A-99BE-B1E4B54F31A8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lt-LT"/>
        </a:p>
      </dgm:t>
    </dgm:pt>
    <dgm:pt modelId="{3FBB6A5E-29D3-4AD6-918A-635BEEC1942F}">
      <dgm:prSet phldrT="[Tekstas]"/>
      <dgm:spPr/>
      <dgm:t>
        <a:bodyPr/>
        <a:lstStyle/>
        <a:p>
          <a:r>
            <a:rPr lang="lt-LT" b="1" smtClean="0"/>
            <a:t>TURINYS</a:t>
          </a:r>
        </a:p>
        <a:p>
          <a:r>
            <a:rPr lang="lt-LT" b="1" smtClean="0"/>
            <a:t>12</a:t>
          </a:r>
          <a:endParaRPr lang="lt-LT" b="1"/>
        </a:p>
      </dgm:t>
    </dgm:pt>
    <dgm:pt modelId="{D2F3A2EE-4640-4278-8BB3-5049A47C1C4C}" type="parTrans" cxnId="{58E33806-A0C9-41EB-9633-3420B2BBF9F3}">
      <dgm:prSet/>
      <dgm:spPr/>
      <dgm:t>
        <a:bodyPr/>
        <a:lstStyle/>
        <a:p>
          <a:endParaRPr lang="lt-LT"/>
        </a:p>
      </dgm:t>
    </dgm:pt>
    <dgm:pt modelId="{7EAA7C02-4EE9-4865-836D-41AF58292152}" type="sibTrans" cxnId="{58E33806-A0C9-41EB-9633-3420B2BBF9F3}">
      <dgm:prSet/>
      <dgm:spPr/>
      <dgm:t>
        <a:bodyPr/>
        <a:lstStyle/>
        <a:p>
          <a:endParaRPr lang="lt-LT"/>
        </a:p>
      </dgm:t>
    </dgm:pt>
    <dgm:pt modelId="{4B2B296C-1020-4B42-97A0-B2B399B7EC2D}">
      <dgm:prSet phldrT="[Tekstas]"/>
      <dgm:spPr/>
      <dgm:t>
        <a:bodyPr/>
        <a:lstStyle/>
        <a:p>
          <a:r>
            <a:rPr lang="lt-LT" b="1" smtClean="0"/>
            <a:t>Pavadinimas – 2 </a:t>
          </a:r>
          <a:endParaRPr lang="lt-LT" b="1"/>
        </a:p>
      </dgm:t>
    </dgm:pt>
    <dgm:pt modelId="{0486E3C0-D5A4-4FDB-90BF-77BDC569607A}" type="parTrans" cxnId="{E6F9B421-998F-47C9-8C0E-1D9A36BC61C6}">
      <dgm:prSet/>
      <dgm:spPr/>
      <dgm:t>
        <a:bodyPr/>
        <a:lstStyle/>
        <a:p>
          <a:endParaRPr lang="lt-LT"/>
        </a:p>
      </dgm:t>
    </dgm:pt>
    <dgm:pt modelId="{EC1757E4-F597-49E2-9457-355BD9C80A48}" type="sibTrans" cxnId="{E6F9B421-998F-47C9-8C0E-1D9A36BC61C6}">
      <dgm:prSet/>
      <dgm:spPr/>
      <dgm:t>
        <a:bodyPr/>
        <a:lstStyle/>
        <a:p>
          <a:endParaRPr lang="lt-LT"/>
        </a:p>
      </dgm:t>
    </dgm:pt>
    <dgm:pt modelId="{0FDA991A-097B-4CDF-9A4C-6C695FFC9CEB}">
      <dgm:prSet phldrT="[Tekstas]"/>
      <dgm:spPr/>
      <dgm:t>
        <a:bodyPr/>
        <a:lstStyle/>
        <a:p>
          <a:r>
            <a:rPr lang="lt-LT" b="1" smtClean="0"/>
            <a:t>Samprotavimas – 5 </a:t>
          </a:r>
          <a:endParaRPr lang="lt-LT" b="1"/>
        </a:p>
      </dgm:t>
    </dgm:pt>
    <dgm:pt modelId="{C516E3A4-C99A-422A-9165-E250A8F07F7F}" type="parTrans" cxnId="{966456CC-6F11-41A1-BABB-0734C685225E}">
      <dgm:prSet/>
      <dgm:spPr/>
      <dgm:t>
        <a:bodyPr/>
        <a:lstStyle/>
        <a:p>
          <a:endParaRPr lang="lt-LT"/>
        </a:p>
      </dgm:t>
    </dgm:pt>
    <dgm:pt modelId="{1F430F30-3602-4FAF-A95C-A07F71253FB3}" type="sibTrans" cxnId="{966456CC-6F11-41A1-BABB-0734C685225E}">
      <dgm:prSet/>
      <dgm:spPr/>
      <dgm:t>
        <a:bodyPr/>
        <a:lstStyle/>
        <a:p>
          <a:endParaRPr lang="lt-LT"/>
        </a:p>
      </dgm:t>
    </dgm:pt>
    <dgm:pt modelId="{C2A719DA-609C-452A-BC2D-450563D9C2CD}">
      <dgm:prSet phldrT="[Tekstas]"/>
      <dgm:spPr/>
      <dgm:t>
        <a:bodyPr/>
        <a:lstStyle/>
        <a:p>
          <a:r>
            <a:rPr lang="lt-LT" b="1" smtClean="0"/>
            <a:t>STRUKTŪRA</a:t>
          </a:r>
          <a:br>
            <a:rPr lang="lt-LT" b="1" smtClean="0"/>
          </a:br>
          <a:r>
            <a:rPr lang="lt-LT" b="1" smtClean="0"/>
            <a:t>RAIŠKA</a:t>
          </a:r>
        </a:p>
        <a:p>
          <a:r>
            <a:rPr lang="lt-LT" b="1" smtClean="0"/>
            <a:t>10</a:t>
          </a:r>
          <a:endParaRPr lang="lt-LT" b="1"/>
        </a:p>
      </dgm:t>
    </dgm:pt>
    <dgm:pt modelId="{2AE0FCF1-E692-4F37-93A6-4DC5B3C0C707}" type="parTrans" cxnId="{DF1AB719-D5F5-48C0-BA2F-15A588424892}">
      <dgm:prSet/>
      <dgm:spPr/>
      <dgm:t>
        <a:bodyPr/>
        <a:lstStyle/>
        <a:p>
          <a:endParaRPr lang="lt-LT"/>
        </a:p>
      </dgm:t>
    </dgm:pt>
    <dgm:pt modelId="{0B974713-E86E-4684-9EA2-A15E64E74B4D}" type="sibTrans" cxnId="{DF1AB719-D5F5-48C0-BA2F-15A588424892}">
      <dgm:prSet/>
      <dgm:spPr/>
      <dgm:t>
        <a:bodyPr/>
        <a:lstStyle/>
        <a:p>
          <a:endParaRPr lang="lt-LT"/>
        </a:p>
      </dgm:t>
    </dgm:pt>
    <dgm:pt modelId="{6DF73E88-5A04-471A-AF2E-13BEB5F49172}">
      <dgm:prSet phldrT="[Tekstas]"/>
      <dgm:spPr/>
      <dgm:t>
        <a:bodyPr/>
        <a:lstStyle/>
        <a:p>
          <a:r>
            <a:rPr lang="lt-LT" b="1" smtClean="0"/>
            <a:t>Struktūra – 2 </a:t>
          </a:r>
          <a:endParaRPr lang="lt-LT" b="1"/>
        </a:p>
      </dgm:t>
    </dgm:pt>
    <dgm:pt modelId="{A2BFB902-FC1B-4383-8C83-37F32FA61F7C}" type="parTrans" cxnId="{EEE38FC2-BA17-4C34-A37B-C00C1F3C2B6B}">
      <dgm:prSet/>
      <dgm:spPr/>
      <dgm:t>
        <a:bodyPr/>
        <a:lstStyle/>
        <a:p>
          <a:endParaRPr lang="lt-LT"/>
        </a:p>
      </dgm:t>
    </dgm:pt>
    <dgm:pt modelId="{5B22E238-F522-44CE-B89D-6B20E25C990E}" type="sibTrans" cxnId="{EEE38FC2-BA17-4C34-A37B-C00C1F3C2B6B}">
      <dgm:prSet/>
      <dgm:spPr/>
      <dgm:t>
        <a:bodyPr/>
        <a:lstStyle/>
        <a:p>
          <a:endParaRPr lang="lt-LT"/>
        </a:p>
      </dgm:t>
    </dgm:pt>
    <dgm:pt modelId="{FF27902C-1436-450C-8B53-7040BB34DABA}">
      <dgm:prSet phldrT="[Tekstas]"/>
      <dgm:spPr/>
      <dgm:t>
        <a:bodyPr/>
        <a:lstStyle/>
        <a:p>
          <a:r>
            <a:rPr lang="lt-LT" b="1" smtClean="0"/>
            <a:t>Teksto vientisumas – 3</a:t>
          </a:r>
          <a:endParaRPr lang="lt-LT" b="1"/>
        </a:p>
      </dgm:t>
    </dgm:pt>
    <dgm:pt modelId="{0FD69205-E6A1-4D66-B642-D116B5602C84}" type="parTrans" cxnId="{C6F5FCCA-6163-4923-810C-21C6FC0F0E50}">
      <dgm:prSet/>
      <dgm:spPr/>
      <dgm:t>
        <a:bodyPr/>
        <a:lstStyle/>
        <a:p>
          <a:endParaRPr lang="lt-LT"/>
        </a:p>
      </dgm:t>
    </dgm:pt>
    <dgm:pt modelId="{5657A489-DCA8-4C81-BEA8-29583F1C41EF}" type="sibTrans" cxnId="{C6F5FCCA-6163-4923-810C-21C6FC0F0E50}">
      <dgm:prSet/>
      <dgm:spPr/>
      <dgm:t>
        <a:bodyPr/>
        <a:lstStyle/>
        <a:p>
          <a:endParaRPr lang="lt-LT"/>
        </a:p>
      </dgm:t>
    </dgm:pt>
    <dgm:pt modelId="{85E12A26-5A45-42FE-85F6-7C78CE233ACD}">
      <dgm:prSet phldrT="[Tekstas]"/>
      <dgm:spPr/>
      <dgm:t>
        <a:bodyPr/>
        <a:lstStyle/>
        <a:p>
          <a:r>
            <a:rPr lang="lt-LT" b="1" smtClean="0"/>
            <a:t>RAŠTINGUMAS</a:t>
          </a:r>
        </a:p>
        <a:p>
          <a:r>
            <a:rPr lang="lt-LT" b="1" smtClean="0"/>
            <a:t>12</a:t>
          </a:r>
          <a:endParaRPr lang="lt-LT" b="1"/>
        </a:p>
      </dgm:t>
    </dgm:pt>
    <dgm:pt modelId="{678764FF-EAD5-45A5-A577-57D8D4B21673}" type="parTrans" cxnId="{D456AD9E-2A01-4749-B378-7043D53022AF}">
      <dgm:prSet/>
      <dgm:spPr/>
      <dgm:t>
        <a:bodyPr/>
        <a:lstStyle/>
        <a:p>
          <a:endParaRPr lang="lt-LT"/>
        </a:p>
      </dgm:t>
    </dgm:pt>
    <dgm:pt modelId="{1D80979D-98C8-4605-8216-73343A20AC5B}" type="sibTrans" cxnId="{D456AD9E-2A01-4749-B378-7043D53022AF}">
      <dgm:prSet/>
      <dgm:spPr/>
      <dgm:t>
        <a:bodyPr/>
        <a:lstStyle/>
        <a:p>
          <a:endParaRPr lang="lt-LT"/>
        </a:p>
      </dgm:t>
    </dgm:pt>
    <dgm:pt modelId="{C2326027-011E-4983-842D-B1A2C0A93EB9}">
      <dgm:prSet phldrT="[Tekstas]"/>
      <dgm:spPr/>
      <dgm:t>
        <a:bodyPr/>
        <a:lstStyle/>
        <a:p>
          <a:r>
            <a:rPr lang="lt-LT" b="1" smtClean="0"/>
            <a:t>Gramatikos + skyrybos +  rašybos klaidos</a:t>
          </a:r>
          <a:endParaRPr lang="lt-LT" b="1"/>
        </a:p>
      </dgm:t>
    </dgm:pt>
    <dgm:pt modelId="{6491F6DC-CA75-4B8F-84DB-A787DA5A3575}" type="parTrans" cxnId="{FE1091FD-886E-4E19-81D6-248107BD8D5A}">
      <dgm:prSet/>
      <dgm:spPr/>
      <dgm:t>
        <a:bodyPr/>
        <a:lstStyle/>
        <a:p>
          <a:endParaRPr lang="lt-LT"/>
        </a:p>
      </dgm:t>
    </dgm:pt>
    <dgm:pt modelId="{857DDA33-24F8-4F04-A95F-F4E73C867426}" type="sibTrans" cxnId="{FE1091FD-886E-4E19-81D6-248107BD8D5A}">
      <dgm:prSet/>
      <dgm:spPr/>
      <dgm:t>
        <a:bodyPr/>
        <a:lstStyle/>
        <a:p>
          <a:endParaRPr lang="lt-LT"/>
        </a:p>
      </dgm:t>
    </dgm:pt>
    <dgm:pt modelId="{7ED74733-C02C-434D-A2C0-D934A22EB37C}">
      <dgm:prSet phldrT="[Tekstas]"/>
      <dgm:spPr/>
      <dgm:t>
        <a:bodyPr/>
        <a:lstStyle/>
        <a:p>
          <a:r>
            <a:rPr lang="lt-LT" b="1" smtClean="0"/>
            <a:t>Tikslas – 2</a:t>
          </a:r>
          <a:endParaRPr lang="lt-LT" b="1"/>
        </a:p>
      </dgm:t>
    </dgm:pt>
    <dgm:pt modelId="{7581EF9B-E6C3-4FFE-9FA1-0157ECBF4402}" type="parTrans" cxnId="{30646801-C3D9-425A-9EE0-06966FF06800}">
      <dgm:prSet/>
      <dgm:spPr/>
      <dgm:t>
        <a:bodyPr/>
        <a:lstStyle/>
        <a:p>
          <a:endParaRPr lang="lt-LT"/>
        </a:p>
      </dgm:t>
    </dgm:pt>
    <dgm:pt modelId="{551A93A9-8242-4C39-92BB-612807D75B3C}" type="sibTrans" cxnId="{30646801-C3D9-425A-9EE0-06966FF06800}">
      <dgm:prSet/>
      <dgm:spPr/>
      <dgm:t>
        <a:bodyPr/>
        <a:lstStyle/>
        <a:p>
          <a:endParaRPr lang="lt-LT"/>
        </a:p>
      </dgm:t>
    </dgm:pt>
    <dgm:pt modelId="{E08F67BB-9468-46B4-9C1E-E2B4B7EE3F1B}">
      <dgm:prSet phldrT="[Tekstas]"/>
      <dgm:spPr/>
      <dgm:t>
        <a:bodyPr/>
        <a:lstStyle/>
        <a:p>
          <a:r>
            <a:rPr lang="lt-LT" b="1" smtClean="0"/>
            <a:t>Pagindinė mintis – 3 </a:t>
          </a:r>
          <a:endParaRPr lang="lt-LT" b="1"/>
        </a:p>
      </dgm:t>
    </dgm:pt>
    <dgm:pt modelId="{EEC60DF9-7FBD-4C05-82C5-77BB767A1D6E}" type="parTrans" cxnId="{61FD750F-F621-4BCA-9C04-BF252F6B225D}">
      <dgm:prSet/>
      <dgm:spPr/>
      <dgm:t>
        <a:bodyPr/>
        <a:lstStyle/>
        <a:p>
          <a:endParaRPr lang="lt-LT"/>
        </a:p>
      </dgm:t>
    </dgm:pt>
    <dgm:pt modelId="{7DABC4E8-3BCE-4697-800E-675FFE60749E}" type="sibTrans" cxnId="{61FD750F-F621-4BCA-9C04-BF252F6B225D}">
      <dgm:prSet/>
      <dgm:spPr/>
      <dgm:t>
        <a:bodyPr/>
        <a:lstStyle/>
        <a:p>
          <a:endParaRPr lang="lt-LT"/>
        </a:p>
      </dgm:t>
    </dgm:pt>
    <dgm:pt modelId="{8911FF39-1EA0-41BD-A20A-2BA16F5CED07}">
      <dgm:prSet phldrT="[Tekstas]"/>
      <dgm:spPr/>
      <dgm:t>
        <a:bodyPr/>
        <a:lstStyle/>
        <a:p>
          <a:r>
            <a:rPr lang="lt-LT" b="1" smtClean="0"/>
            <a:t>Kalbinė raiška – 5  </a:t>
          </a:r>
          <a:endParaRPr lang="lt-LT" b="1"/>
        </a:p>
      </dgm:t>
    </dgm:pt>
    <dgm:pt modelId="{A51E9296-8556-42DC-AEEB-F01C8CAF5B13}" type="parTrans" cxnId="{B7A8E481-AC5E-4098-9A74-A5C303223EB1}">
      <dgm:prSet/>
      <dgm:spPr/>
      <dgm:t>
        <a:bodyPr/>
        <a:lstStyle/>
        <a:p>
          <a:endParaRPr lang="lt-LT"/>
        </a:p>
      </dgm:t>
    </dgm:pt>
    <dgm:pt modelId="{603D11D0-8DD7-4714-9517-ED9E4EAB0B5F}" type="sibTrans" cxnId="{B7A8E481-AC5E-4098-9A74-A5C303223EB1}">
      <dgm:prSet/>
      <dgm:spPr/>
      <dgm:t>
        <a:bodyPr/>
        <a:lstStyle/>
        <a:p>
          <a:endParaRPr lang="lt-LT"/>
        </a:p>
      </dgm:t>
    </dgm:pt>
    <dgm:pt modelId="{35EEE5A2-AEC7-46ED-996A-22394F77ABD7}" type="pres">
      <dgm:prSet presAssocID="{849FE05F-03A5-4C3A-99BE-B1E4B54F31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28960E9C-03DB-499B-88E1-0F4ED4B34006}" type="pres">
      <dgm:prSet presAssocID="{3FBB6A5E-29D3-4AD6-918A-635BEEC1942F}" presName="linNode" presStyleCnt="0"/>
      <dgm:spPr/>
    </dgm:pt>
    <dgm:pt modelId="{067AB553-B4E6-4356-8634-818AB593EA4E}" type="pres">
      <dgm:prSet presAssocID="{3FBB6A5E-29D3-4AD6-918A-635BEEC1942F}" presName="parentText" presStyleLbl="node1" presStyleIdx="0" presStyleCnt="3" custLinFactNeighborY="-152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D9CDEAB-CB08-4A3E-870D-D6B79473B85D}" type="pres">
      <dgm:prSet presAssocID="{3FBB6A5E-29D3-4AD6-918A-635BEEC1942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135D0C7-B30E-47F2-94E3-197E08E3C171}" type="pres">
      <dgm:prSet presAssocID="{7EAA7C02-4EE9-4865-836D-41AF58292152}" presName="sp" presStyleCnt="0"/>
      <dgm:spPr/>
    </dgm:pt>
    <dgm:pt modelId="{CF5DFD36-CFA5-4285-97DD-FCDCA007D9F4}" type="pres">
      <dgm:prSet presAssocID="{C2A719DA-609C-452A-BC2D-450563D9C2CD}" presName="linNode" presStyleCnt="0"/>
      <dgm:spPr/>
    </dgm:pt>
    <dgm:pt modelId="{FDDD0997-8B36-4D13-9CC0-3B1D8B6A9325}" type="pres">
      <dgm:prSet presAssocID="{C2A719DA-609C-452A-BC2D-450563D9C2C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425749C-F415-4233-99E3-5E22EEED44D3}" type="pres">
      <dgm:prSet presAssocID="{C2A719DA-609C-452A-BC2D-450563D9C2C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5E5C305-B0CE-4470-A5FD-3758EAA2E8AB}" type="pres">
      <dgm:prSet presAssocID="{0B974713-E86E-4684-9EA2-A15E64E74B4D}" presName="sp" presStyleCnt="0"/>
      <dgm:spPr/>
    </dgm:pt>
    <dgm:pt modelId="{2C3D5A76-D461-4719-BDD9-3C3B0AA3DBF8}" type="pres">
      <dgm:prSet presAssocID="{85E12A26-5A45-42FE-85F6-7C78CE233ACD}" presName="linNode" presStyleCnt="0"/>
      <dgm:spPr/>
    </dgm:pt>
    <dgm:pt modelId="{6CAC67B9-05F7-4398-8C07-0B665F7C0C79}" type="pres">
      <dgm:prSet presAssocID="{85E12A26-5A45-42FE-85F6-7C78CE233AC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B3739F5-30A5-49A2-B162-37C6C20AB620}" type="pres">
      <dgm:prSet presAssocID="{85E12A26-5A45-42FE-85F6-7C78CE233AC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DF1AB719-D5F5-48C0-BA2F-15A588424892}" srcId="{849FE05F-03A5-4C3A-99BE-B1E4B54F31A8}" destId="{C2A719DA-609C-452A-BC2D-450563D9C2CD}" srcOrd="1" destOrd="0" parTransId="{2AE0FCF1-E692-4F37-93A6-4DC5B3C0C707}" sibTransId="{0B974713-E86E-4684-9EA2-A15E64E74B4D}"/>
    <dgm:cxn modelId="{0165098C-253F-4D94-A3F1-E53957C11355}" type="presOf" srcId="{7ED74733-C02C-434D-A2C0-D934A22EB37C}" destId="{ED9CDEAB-CB08-4A3E-870D-D6B79473B85D}" srcOrd="0" destOrd="1" presId="urn:microsoft.com/office/officeart/2005/8/layout/vList5"/>
    <dgm:cxn modelId="{B10FC622-6D53-448C-A9A2-A2AE31F5489B}" type="presOf" srcId="{85E12A26-5A45-42FE-85F6-7C78CE233ACD}" destId="{6CAC67B9-05F7-4398-8C07-0B665F7C0C79}" srcOrd="0" destOrd="0" presId="urn:microsoft.com/office/officeart/2005/8/layout/vList5"/>
    <dgm:cxn modelId="{7E168C01-B76D-4872-B0B0-EB0F4D68DE39}" type="presOf" srcId="{8911FF39-1EA0-41BD-A20A-2BA16F5CED07}" destId="{3425749C-F415-4233-99E3-5E22EEED44D3}" srcOrd="0" destOrd="2" presId="urn:microsoft.com/office/officeart/2005/8/layout/vList5"/>
    <dgm:cxn modelId="{966456CC-6F11-41A1-BABB-0734C685225E}" srcId="{3FBB6A5E-29D3-4AD6-918A-635BEEC1942F}" destId="{0FDA991A-097B-4CDF-9A4C-6C695FFC9CEB}" srcOrd="3" destOrd="0" parTransId="{C516E3A4-C99A-422A-9165-E250A8F07F7F}" sibTransId="{1F430F30-3602-4FAF-A95C-A07F71253FB3}"/>
    <dgm:cxn modelId="{D456AD9E-2A01-4749-B378-7043D53022AF}" srcId="{849FE05F-03A5-4C3A-99BE-B1E4B54F31A8}" destId="{85E12A26-5A45-42FE-85F6-7C78CE233ACD}" srcOrd="2" destOrd="0" parTransId="{678764FF-EAD5-45A5-A577-57D8D4B21673}" sibTransId="{1D80979D-98C8-4605-8216-73343A20AC5B}"/>
    <dgm:cxn modelId="{D4E1745C-CBB4-476F-838D-F7C0A5DA2810}" type="presOf" srcId="{3FBB6A5E-29D3-4AD6-918A-635BEEC1942F}" destId="{067AB553-B4E6-4356-8634-818AB593EA4E}" srcOrd="0" destOrd="0" presId="urn:microsoft.com/office/officeart/2005/8/layout/vList5"/>
    <dgm:cxn modelId="{58E33806-A0C9-41EB-9633-3420B2BBF9F3}" srcId="{849FE05F-03A5-4C3A-99BE-B1E4B54F31A8}" destId="{3FBB6A5E-29D3-4AD6-918A-635BEEC1942F}" srcOrd="0" destOrd="0" parTransId="{D2F3A2EE-4640-4278-8BB3-5049A47C1C4C}" sibTransId="{7EAA7C02-4EE9-4865-836D-41AF58292152}"/>
    <dgm:cxn modelId="{C4F92997-D5A8-4239-BDCC-99A8F4B37C8D}" type="presOf" srcId="{849FE05F-03A5-4C3A-99BE-B1E4B54F31A8}" destId="{35EEE5A2-AEC7-46ED-996A-22394F77ABD7}" srcOrd="0" destOrd="0" presId="urn:microsoft.com/office/officeart/2005/8/layout/vList5"/>
    <dgm:cxn modelId="{A2590F7C-68A4-48FD-BB3C-8893F36D0869}" type="presOf" srcId="{0FDA991A-097B-4CDF-9A4C-6C695FFC9CEB}" destId="{ED9CDEAB-CB08-4A3E-870D-D6B79473B85D}" srcOrd="0" destOrd="3" presId="urn:microsoft.com/office/officeart/2005/8/layout/vList5"/>
    <dgm:cxn modelId="{FE1091FD-886E-4E19-81D6-248107BD8D5A}" srcId="{85E12A26-5A45-42FE-85F6-7C78CE233ACD}" destId="{C2326027-011E-4983-842D-B1A2C0A93EB9}" srcOrd="0" destOrd="0" parTransId="{6491F6DC-CA75-4B8F-84DB-A787DA5A3575}" sibTransId="{857DDA33-24F8-4F04-A95F-F4E73C867426}"/>
    <dgm:cxn modelId="{61FD750F-F621-4BCA-9C04-BF252F6B225D}" srcId="{3FBB6A5E-29D3-4AD6-918A-635BEEC1942F}" destId="{E08F67BB-9468-46B4-9C1E-E2B4B7EE3F1B}" srcOrd="2" destOrd="0" parTransId="{EEC60DF9-7FBD-4C05-82C5-77BB767A1D6E}" sibTransId="{7DABC4E8-3BCE-4697-800E-675FFE60749E}"/>
    <dgm:cxn modelId="{E3DC7CAA-866C-489D-8ACC-8109B69D6C62}" type="presOf" srcId="{C2326027-011E-4983-842D-B1A2C0A93EB9}" destId="{CB3739F5-30A5-49A2-B162-37C6C20AB620}" srcOrd="0" destOrd="0" presId="urn:microsoft.com/office/officeart/2005/8/layout/vList5"/>
    <dgm:cxn modelId="{8602B342-C61D-43B9-8200-760156042CA5}" type="presOf" srcId="{E08F67BB-9468-46B4-9C1E-E2B4B7EE3F1B}" destId="{ED9CDEAB-CB08-4A3E-870D-D6B79473B85D}" srcOrd="0" destOrd="2" presId="urn:microsoft.com/office/officeart/2005/8/layout/vList5"/>
    <dgm:cxn modelId="{30646801-C3D9-425A-9EE0-06966FF06800}" srcId="{3FBB6A5E-29D3-4AD6-918A-635BEEC1942F}" destId="{7ED74733-C02C-434D-A2C0-D934A22EB37C}" srcOrd="1" destOrd="0" parTransId="{7581EF9B-E6C3-4FFE-9FA1-0157ECBF4402}" sibTransId="{551A93A9-8242-4C39-92BB-612807D75B3C}"/>
    <dgm:cxn modelId="{13AD2C07-62B3-4273-9C9C-5C212496B117}" type="presOf" srcId="{6DF73E88-5A04-471A-AF2E-13BEB5F49172}" destId="{3425749C-F415-4233-99E3-5E22EEED44D3}" srcOrd="0" destOrd="0" presId="urn:microsoft.com/office/officeart/2005/8/layout/vList5"/>
    <dgm:cxn modelId="{EEE38FC2-BA17-4C34-A37B-C00C1F3C2B6B}" srcId="{C2A719DA-609C-452A-BC2D-450563D9C2CD}" destId="{6DF73E88-5A04-471A-AF2E-13BEB5F49172}" srcOrd="0" destOrd="0" parTransId="{A2BFB902-FC1B-4383-8C83-37F32FA61F7C}" sibTransId="{5B22E238-F522-44CE-B89D-6B20E25C990E}"/>
    <dgm:cxn modelId="{9597EA38-90D7-42F6-9EA9-ED1E3285C639}" type="presOf" srcId="{FF27902C-1436-450C-8B53-7040BB34DABA}" destId="{3425749C-F415-4233-99E3-5E22EEED44D3}" srcOrd="0" destOrd="1" presId="urn:microsoft.com/office/officeart/2005/8/layout/vList5"/>
    <dgm:cxn modelId="{E6F9B421-998F-47C9-8C0E-1D9A36BC61C6}" srcId="{3FBB6A5E-29D3-4AD6-918A-635BEEC1942F}" destId="{4B2B296C-1020-4B42-97A0-B2B399B7EC2D}" srcOrd="0" destOrd="0" parTransId="{0486E3C0-D5A4-4FDB-90BF-77BDC569607A}" sibTransId="{EC1757E4-F597-49E2-9457-355BD9C80A48}"/>
    <dgm:cxn modelId="{80EA4A65-BE80-4723-9342-5578E1D64FB9}" type="presOf" srcId="{C2A719DA-609C-452A-BC2D-450563D9C2CD}" destId="{FDDD0997-8B36-4D13-9CC0-3B1D8B6A9325}" srcOrd="0" destOrd="0" presId="urn:microsoft.com/office/officeart/2005/8/layout/vList5"/>
    <dgm:cxn modelId="{BB9257B1-0073-4884-8691-48F8C244FABD}" type="presOf" srcId="{4B2B296C-1020-4B42-97A0-B2B399B7EC2D}" destId="{ED9CDEAB-CB08-4A3E-870D-D6B79473B85D}" srcOrd="0" destOrd="0" presId="urn:microsoft.com/office/officeart/2005/8/layout/vList5"/>
    <dgm:cxn modelId="{C6F5FCCA-6163-4923-810C-21C6FC0F0E50}" srcId="{C2A719DA-609C-452A-BC2D-450563D9C2CD}" destId="{FF27902C-1436-450C-8B53-7040BB34DABA}" srcOrd="1" destOrd="0" parTransId="{0FD69205-E6A1-4D66-B642-D116B5602C84}" sibTransId="{5657A489-DCA8-4C81-BEA8-29583F1C41EF}"/>
    <dgm:cxn modelId="{B7A8E481-AC5E-4098-9A74-A5C303223EB1}" srcId="{C2A719DA-609C-452A-BC2D-450563D9C2CD}" destId="{8911FF39-1EA0-41BD-A20A-2BA16F5CED07}" srcOrd="2" destOrd="0" parTransId="{A51E9296-8556-42DC-AEEB-F01C8CAF5B13}" sibTransId="{603D11D0-8DD7-4714-9517-ED9E4EAB0B5F}"/>
    <dgm:cxn modelId="{AC2E57F0-1FFC-4E72-9ED7-B4F8B5134415}" type="presParOf" srcId="{35EEE5A2-AEC7-46ED-996A-22394F77ABD7}" destId="{28960E9C-03DB-499B-88E1-0F4ED4B34006}" srcOrd="0" destOrd="0" presId="urn:microsoft.com/office/officeart/2005/8/layout/vList5"/>
    <dgm:cxn modelId="{60F88A0F-8F15-488C-BC36-9D8978AD1B30}" type="presParOf" srcId="{28960E9C-03DB-499B-88E1-0F4ED4B34006}" destId="{067AB553-B4E6-4356-8634-818AB593EA4E}" srcOrd="0" destOrd="0" presId="urn:microsoft.com/office/officeart/2005/8/layout/vList5"/>
    <dgm:cxn modelId="{FA21D7CE-AEEF-4154-9860-FBC36ACDA7F8}" type="presParOf" srcId="{28960E9C-03DB-499B-88E1-0F4ED4B34006}" destId="{ED9CDEAB-CB08-4A3E-870D-D6B79473B85D}" srcOrd="1" destOrd="0" presId="urn:microsoft.com/office/officeart/2005/8/layout/vList5"/>
    <dgm:cxn modelId="{6AF9BE67-3421-4DCE-A1AC-9388333C8D5E}" type="presParOf" srcId="{35EEE5A2-AEC7-46ED-996A-22394F77ABD7}" destId="{5135D0C7-B30E-47F2-94E3-197E08E3C171}" srcOrd="1" destOrd="0" presId="urn:microsoft.com/office/officeart/2005/8/layout/vList5"/>
    <dgm:cxn modelId="{6DC25C99-3D32-4032-B684-814921EB63C8}" type="presParOf" srcId="{35EEE5A2-AEC7-46ED-996A-22394F77ABD7}" destId="{CF5DFD36-CFA5-4285-97DD-FCDCA007D9F4}" srcOrd="2" destOrd="0" presId="urn:microsoft.com/office/officeart/2005/8/layout/vList5"/>
    <dgm:cxn modelId="{20EDAB84-F573-49F2-8A45-C060F403108E}" type="presParOf" srcId="{CF5DFD36-CFA5-4285-97DD-FCDCA007D9F4}" destId="{FDDD0997-8B36-4D13-9CC0-3B1D8B6A9325}" srcOrd="0" destOrd="0" presId="urn:microsoft.com/office/officeart/2005/8/layout/vList5"/>
    <dgm:cxn modelId="{61F44590-56E6-443A-80C5-4A7306DCCE8F}" type="presParOf" srcId="{CF5DFD36-CFA5-4285-97DD-FCDCA007D9F4}" destId="{3425749C-F415-4233-99E3-5E22EEED44D3}" srcOrd="1" destOrd="0" presId="urn:microsoft.com/office/officeart/2005/8/layout/vList5"/>
    <dgm:cxn modelId="{A9B4581F-FC60-4653-A2AE-734E0B08DFF5}" type="presParOf" srcId="{35EEE5A2-AEC7-46ED-996A-22394F77ABD7}" destId="{E5E5C305-B0CE-4470-A5FD-3758EAA2E8AB}" srcOrd="3" destOrd="0" presId="urn:microsoft.com/office/officeart/2005/8/layout/vList5"/>
    <dgm:cxn modelId="{0C528938-EC6A-498D-8C41-9615784B2B73}" type="presParOf" srcId="{35EEE5A2-AEC7-46ED-996A-22394F77ABD7}" destId="{2C3D5A76-D461-4719-BDD9-3C3B0AA3DBF8}" srcOrd="4" destOrd="0" presId="urn:microsoft.com/office/officeart/2005/8/layout/vList5"/>
    <dgm:cxn modelId="{C4A7F64C-0604-435E-B302-7D6BE827C2CF}" type="presParOf" srcId="{2C3D5A76-D461-4719-BDD9-3C3B0AA3DBF8}" destId="{6CAC67B9-05F7-4398-8C07-0B665F7C0C79}" srcOrd="0" destOrd="0" presId="urn:microsoft.com/office/officeart/2005/8/layout/vList5"/>
    <dgm:cxn modelId="{1DC28B78-84A0-47D8-A3CE-B885E7D8277E}" type="presParOf" srcId="{2C3D5A76-D461-4719-BDD9-3C3B0AA3DBF8}" destId="{CB3739F5-30A5-49A2-B162-37C6C20AB6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EB991-6963-4490-9CC0-D012520FDAF2}">
      <dsp:nvSpPr>
        <dsp:cNvPr id="0" name=""/>
        <dsp:cNvSpPr/>
      </dsp:nvSpPr>
      <dsp:spPr>
        <a:xfrm>
          <a:off x="4448151" y="691093"/>
          <a:ext cx="834977" cy="289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13"/>
              </a:lnTo>
              <a:lnTo>
                <a:pt x="834977" y="144913"/>
              </a:lnTo>
              <a:lnTo>
                <a:pt x="834977" y="289826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5DA11-C4B7-40CA-B657-A727F13A1AEB}">
      <dsp:nvSpPr>
        <dsp:cNvPr id="0" name=""/>
        <dsp:cNvSpPr/>
      </dsp:nvSpPr>
      <dsp:spPr>
        <a:xfrm>
          <a:off x="3896100" y="2650875"/>
          <a:ext cx="207019" cy="1614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749"/>
              </a:lnTo>
              <a:lnTo>
                <a:pt x="207019" y="1614749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10E2B-5418-413C-89DB-6423229FCAD0}">
      <dsp:nvSpPr>
        <dsp:cNvPr id="0" name=""/>
        <dsp:cNvSpPr/>
      </dsp:nvSpPr>
      <dsp:spPr>
        <a:xfrm>
          <a:off x="3896100" y="2650875"/>
          <a:ext cx="207019" cy="634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858"/>
              </a:lnTo>
              <a:lnTo>
                <a:pt x="207019" y="634858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8CF2D-6395-4A3A-9F69-2BA879626670}">
      <dsp:nvSpPr>
        <dsp:cNvPr id="0" name=""/>
        <dsp:cNvSpPr/>
      </dsp:nvSpPr>
      <dsp:spPr>
        <a:xfrm>
          <a:off x="3613173" y="1670984"/>
          <a:ext cx="834977" cy="289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13"/>
              </a:lnTo>
              <a:lnTo>
                <a:pt x="834977" y="144913"/>
              </a:lnTo>
              <a:lnTo>
                <a:pt x="834977" y="289826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AA0FB-E739-4AA0-BFFD-933B50C4B21F}">
      <dsp:nvSpPr>
        <dsp:cNvPr id="0" name=""/>
        <dsp:cNvSpPr/>
      </dsp:nvSpPr>
      <dsp:spPr>
        <a:xfrm>
          <a:off x="2778196" y="1670984"/>
          <a:ext cx="834977" cy="289826"/>
        </a:xfrm>
        <a:custGeom>
          <a:avLst/>
          <a:gdLst/>
          <a:ahLst/>
          <a:cxnLst/>
          <a:rect l="0" t="0" r="0" b="0"/>
          <a:pathLst>
            <a:path>
              <a:moveTo>
                <a:pt x="834977" y="0"/>
              </a:moveTo>
              <a:lnTo>
                <a:pt x="834977" y="144913"/>
              </a:lnTo>
              <a:lnTo>
                <a:pt x="0" y="144913"/>
              </a:lnTo>
              <a:lnTo>
                <a:pt x="0" y="289826"/>
              </a:lnTo>
            </a:path>
          </a:pathLst>
        </a:custGeom>
        <a:noFill/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A24AE5-3EA0-4D81-88F1-8F0F2CF60754}">
      <dsp:nvSpPr>
        <dsp:cNvPr id="0" name=""/>
        <dsp:cNvSpPr/>
      </dsp:nvSpPr>
      <dsp:spPr>
        <a:xfrm>
          <a:off x="3613173" y="691093"/>
          <a:ext cx="834977" cy="289826"/>
        </a:xfrm>
        <a:custGeom>
          <a:avLst/>
          <a:gdLst/>
          <a:ahLst/>
          <a:cxnLst/>
          <a:rect l="0" t="0" r="0" b="0"/>
          <a:pathLst>
            <a:path>
              <a:moveTo>
                <a:pt x="834977" y="0"/>
              </a:moveTo>
              <a:lnTo>
                <a:pt x="834977" y="144913"/>
              </a:lnTo>
              <a:lnTo>
                <a:pt x="0" y="144913"/>
              </a:lnTo>
              <a:lnTo>
                <a:pt x="0" y="289826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D100F-F04D-4E64-AF63-290173F0C4A0}">
      <dsp:nvSpPr>
        <dsp:cNvPr id="0" name=""/>
        <dsp:cNvSpPr/>
      </dsp:nvSpPr>
      <dsp:spPr>
        <a:xfrm>
          <a:off x="3758087" y="1029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PUPP STRUKTŪRA</a:t>
          </a:r>
        </a:p>
      </dsp:txBody>
      <dsp:txXfrm>
        <a:off x="3758087" y="1029"/>
        <a:ext cx="1380127" cy="690063"/>
      </dsp:txXfrm>
    </dsp:sp>
    <dsp:sp modelId="{7E1D430B-CA04-448A-BA2B-EF02D88AF227}">
      <dsp:nvSpPr>
        <dsp:cNvPr id="0" name=""/>
        <dsp:cNvSpPr/>
      </dsp:nvSpPr>
      <dsp:spPr>
        <a:xfrm>
          <a:off x="2923109" y="980920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RAŠTU</a:t>
          </a:r>
        </a:p>
      </dsp:txBody>
      <dsp:txXfrm>
        <a:off x="2923109" y="980920"/>
        <a:ext cx="1380127" cy="690063"/>
      </dsp:txXfrm>
    </dsp:sp>
    <dsp:sp modelId="{1025A759-8F06-4854-B147-5BE68211A1EC}">
      <dsp:nvSpPr>
        <dsp:cNvPr id="0" name=""/>
        <dsp:cNvSpPr/>
      </dsp:nvSpPr>
      <dsp:spPr>
        <a:xfrm>
          <a:off x="2088132" y="1960811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RAŠINYS</a:t>
          </a:r>
        </a:p>
      </dsp:txBody>
      <dsp:txXfrm>
        <a:off x="2088132" y="1960811"/>
        <a:ext cx="1380127" cy="690063"/>
      </dsp:txXfrm>
    </dsp:sp>
    <dsp:sp modelId="{C15073DA-C9C1-4C0E-81F7-D5384D0936F0}">
      <dsp:nvSpPr>
        <dsp:cNvPr id="0" name=""/>
        <dsp:cNvSpPr/>
      </dsp:nvSpPr>
      <dsp:spPr>
        <a:xfrm>
          <a:off x="3758087" y="1960811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TESTAS</a:t>
          </a:r>
        </a:p>
      </dsp:txBody>
      <dsp:txXfrm>
        <a:off x="3758087" y="1960811"/>
        <a:ext cx="1380127" cy="690063"/>
      </dsp:txXfrm>
    </dsp:sp>
    <dsp:sp modelId="{DD129FF1-77E5-4B6B-8F87-B46A576F8D89}">
      <dsp:nvSpPr>
        <dsp:cNvPr id="0" name=""/>
        <dsp:cNvSpPr/>
      </dsp:nvSpPr>
      <dsp:spPr>
        <a:xfrm>
          <a:off x="4103119" y="2940702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Suvokimo testas</a:t>
          </a:r>
        </a:p>
      </dsp:txBody>
      <dsp:txXfrm>
        <a:off x="4103119" y="2940702"/>
        <a:ext cx="1380127" cy="690063"/>
      </dsp:txXfrm>
    </dsp:sp>
    <dsp:sp modelId="{A72A8DDD-EDD0-40E9-8BE6-14EBF6DE5A24}">
      <dsp:nvSpPr>
        <dsp:cNvPr id="0" name=""/>
        <dsp:cNvSpPr/>
      </dsp:nvSpPr>
      <dsp:spPr>
        <a:xfrm>
          <a:off x="4103119" y="3920593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Gramatikos testas</a:t>
          </a:r>
        </a:p>
      </dsp:txBody>
      <dsp:txXfrm>
        <a:off x="4103119" y="3920593"/>
        <a:ext cx="1380127" cy="690063"/>
      </dsp:txXfrm>
    </dsp:sp>
    <dsp:sp modelId="{EB878467-E562-4EDB-AA43-B01A468D555F}">
      <dsp:nvSpPr>
        <dsp:cNvPr id="0" name=""/>
        <dsp:cNvSpPr/>
      </dsp:nvSpPr>
      <dsp:spPr>
        <a:xfrm>
          <a:off x="4593064" y="980920"/>
          <a:ext cx="1380127" cy="6900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lt-LT" sz="1700" b="1" i="0" u="none" strike="noStrike" kern="1200" cap="none" normalizeH="0" baseline="0" smtClean="0">
              <a:ln/>
              <a:effectLst/>
              <a:latin typeface="Arial" pitchFamily="34" charset="0"/>
              <a:cs typeface="Arial" pitchFamily="34" charset="0"/>
            </a:rPr>
            <a:t>ŽODŽIU</a:t>
          </a:r>
        </a:p>
      </dsp:txBody>
      <dsp:txXfrm>
        <a:off x="4593064" y="980920"/>
        <a:ext cx="1380127" cy="6900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D23F3-7961-4DE2-9C2E-BD5C15C76CEE}">
      <dsp:nvSpPr>
        <dsp:cNvPr id="0" name=""/>
        <dsp:cNvSpPr/>
      </dsp:nvSpPr>
      <dsp:spPr>
        <a:xfrm>
          <a:off x="2618612" y="109099"/>
          <a:ext cx="2257231" cy="225723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4000" b="1" kern="1200" smtClean="0"/>
            <a:t>Įvestis</a:t>
          </a:r>
          <a:r>
            <a:rPr lang="lt-LT" sz="2600" kern="1200" smtClean="0"/>
            <a:t> </a:t>
          </a:r>
          <a:endParaRPr lang="lt-LT" sz="2600" kern="1200"/>
        </a:p>
      </dsp:txBody>
      <dsp:txXfrm>
        <a:off x="2919576" y="504115"/>
        <a:ext cx="1655303" cy="1015754"/>
      </dsp:txXfrm>
    </dsp:sp>
    <dsp:sp modelId="{F1BB9226-09BF-42C6-81F8-139F75370D59}">
      <dsp:nvSpPr>
        <dsp:cNvPr id="0" name=""/>
        <dsp:cNvSpPr/>
      </dsp:nvSpPr>
      <dsp:spPr>
        <a:xfrm>
          <a:off x="3246491" y="1519869"/>
          <a:ext cx="2630441" cy="2257231"/>
        </a:xfrm>
        <a:prstGeom prst="ellipse">
          <a:avLst/>
        </a:prstGeom>
        <a:solidFill>
          <a:schemeClr val="accent3">
            <a:alpha val="50000"/>
            <a:hueOff val="5497000"/>
            <a:satOff val="-3971"/>
            <a:lumOff val="147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b="1" kern="1200" smtClean="0"/>
            <a:t>Asmeninė</a:t>
          </a:r>
          <a:r>
            <a:rPr lang="lt-LT" sz="2400" b="1" kern="1200" smtClean="0"/>
            <a:t> </a:t>
          </a:r>
          <a:endParaRPr lang="lt-LT" sz="2400" b="1" kern="1200"/>
        </a:p>
      </dsp:txBody>
      <dsp:txXfrm>
        <a:off x="4050968" y="2102987"/>
        <a:ext cx="1578265" cy="1241477"/>
      </dsp:txXfrm>
    </dsp:sp>
    <dsp:sp modelId="{0B33EC90-BF0D-47D2-96F0-093221B6FFBE}">
      <dsp:nvSpPr>
        <dsp:cNvPr id="0" name=""/>
        <dsp:cNvSpPr/>
      </dsp:nvSpPr>
      <dsp:spPr>
        <a:xfrm>
          <a:off x="1666866" y="1519869"/>
          <a:ext cx="2531755" cy="2257231"/>
        </a:xfrm>
        <a:prstGeom prst="ellipse">
          <a:avLst/>
        </a:prstGeom>
        <a:solidFill>
          <a:schemeClr val="accent3">
            <a:alpha val="50000"/>
            <a:hueOff val="10993999"/>
            <a:satOff val="-7943"/>
            <a:lumOff val="29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b="1" kern="1200" smtClean="0"/>
            <a:t>Kultūrinė</a:t>
          </a:r>
          <a:r>
            <a:rPr lang="lt-LT" sz="2600" kern="1200" smtClean="0"/>
            <a:t> </a:t>
          </a:r>
          <a:endParaRPr lang="lt-LT" sz="2600" kern="1200"/>
        </a:p>
      </dsp:txBody>
      <dsp:txXfrm>
        <a:off x="1905273" y="2102987"/>
        <a:ext cx="1519053" cy="12414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CDEAB-CB08-4A3E-870D-D6B79473B85D}">
      <dsp:nvSpPr>
        <dsp:cNvPr id="0" name=""/>
        <dsp:cNvSpPr/>
      </dsp:nvSpPr>
      <dsp:spPr>
        <a:xfrm rot="5400000">
          <a:off x="4407406" y="-1627425"/>
          <a:ext cx="1140572" cy="468488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Pavadinimas – 2 </a:t>
          </a:r>
          <a:endParaRPr lang="lt-LT" sz="1600" b="1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Tikslas – 2</a:t>
          </a:r>
          <a:endParaRPr lang="lt-LT" sz="1600" b="1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Pagindinė mintis – 3 </a:t>
          </a:r>
          <a:endParaRPr lang="lt-LT" sz="1600" b="1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Samprotavimas – 5 </a:t>
          </a:r>
          <a:endParaRPr lang="lt-LT" sz="1600" b="1" kern="1200"/>
        </a:p>
      </dsp:txBody>
      <dsp:txXfrm rot="-5400000">
        <a:off x="2635249" y="200410"/>
        <a:ext cx="4629209" cy="1029216"/>
      </dsp:txXfrm>
    </dsp:sp>
    <dsp:sp modelId="{067AB553-B4E6-4356-8634-818AB593EA4E}">
      <dsp:nvSpPr>
        <dsp:cNvPr id="0" name=""/>
        <dsp:cNvSpPr/>
      </dsp:nvSpPr>
      <dsp:spPr>
        <a:xfrm>
          <a:off x="0" y="0"/>
          <a:ext cx="2635248" cy="14257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smtClean="0"/>
            <a:t>TURINYS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smtClean="0"/>
            <a:t>12</a:t>
          </a:r>
          <a:endParaRPr lang="lt-LT" sz="2300" b="1" kern="1200"/>
        </a:p>
      </dsp:txBody>
      <dsp:txXfrm>
        <a:off x="69598" y="69598"/>
        <a:ext cx="2496052" cy="1286520"/>
      </dsp:txXfrm>
    </dsp:sp>
    <dsp:sp modelId="{3425749C-F415-4233-99E3-5E22EEED44D3}">
      <dsp:nvSpPr>
        <dsp:cNvPr id="0" name=""/>
        <dsp:cNvSpPr/>
      </dsp:nvSpPr>
      <dsp:spPr>
        <a:xfrm rot="5400000">
          <a:off x="4407406" y="-130423"/>
          <a:ext cx="1140572" cy="4684887"/>
        </a:xfrm>
        <a:prstGeom prst="round2SameRect">
          <a:avLst/>
        </a:prstGeom>
        <a:solidFill>
          <a:schemeClr val="accent3">
            <a:tint val="40000"/>
            <a:alpha val="90000"/>
            <a:hueOff val="5653879"/>
            <a:satOff val="-2714"/>
            <a:lumOff val="250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5653879"/>
              <a:satOff val="-2714"/>
              <a:lumOff val="2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Struktūra – 2 </a:t>
          </a:r>
          <a:endParaRPr lang="lt-LT" sz="1600" b="1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Teksto vientisumas – 3</a:t>
          </a:r>
          <a:endParaRPr lang="lt-LT" sz="1600" b="1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Kalbinė raiška – 5  </a:t>
          </a:r>
          <a:endParaRPr lang="lt-LT" sz="1600" b="1" kern="1200"/>
        </a:p>
      </dsp:txBody>
      <dsp:txXfrm rot="-5400000">
        <a:off x="2635249" y="1697412"/>
        <a:ext cx="4629209" cy="1029216"/>
      </dsp:txXfrm>
    </dsp:sp>
    <dsp:sp modelId="{FDDD0997-8B36-4D13-9CC0-3B1D8B6A9325}">
      <dsp:nvSpPr>
        <dsp:cNvPr id="0" name=""/>
        <dsp:cNvSpPr/>
      </dsp:nvSpPr>
      <dsp:spPr>
        <a:xfrm>
          <a:off x="0" y="1499161"/>
          <a:ext cx="2635248" cy="1425716"/>
        </a:xfrm>
        <a:prstGeom prst="roundRect">
          <a:avLst/>
        </a:prstGeom>
        <a:solidFill>
          <a:schemeClr val="accent3">
            <a:hueOff val="5497000"/>
            <a:satOff val="-3971"/>
            <a:lumOff val="1471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smtClean="0"/>
            <a:t>STRUKTŪRA</a:t>
          </a:r>
          <a:br>
            <a:rPr lang="lt-LT" sz="2300" b="1" kern="1200" smtClean="0"/>
          </a:br>
          <a:r>
            <a:rPr lang="lt-LT" sz="2300" b="1" kern="1200" smtClean="0"/>
            <a:t>RAIŠKA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smtClean="0"/>
            <a:t>10</a:t>
          </a:r>
          <a:endParaRPr lang="lt-LT" sz="2300" b="1" kern="1200"/>
        </a:p>
      </dsp:txBody>
      <dsp:txXfrm>
        <a:off x="69598" y="1568759"/>
        <a:ext cx="2496052" cy="1286520"/>
      </dsp:txXfrm>
    </dsp:sp>
    <dsp:sp modelId="{CB3739F5-30A5-49A2-B162-37C6C20AB620}">
      <dsp:nvSpPr>
        <dsp:cNvPr id="0" name=""/>
        <dsp:cNvSpPr/>
      </dsp:nvSpPr>
      <dsp:spPr>
        <a:xfrm rot="5400000">
          <a:off x="4407406" y="1366578"/>
          <a:ext cx="1140572" cy="4684887"/>
        </a:xfrm>
        <a:prstGeom prst="round2SameRect">
          <a:avLst/>
        </a:prstGeom>
        <a:solidFill>
          <a:schemeClr val="accent3">
            <a:tint val="40000"/>
            <a:alpha val="90000"/>
            <a:hueOff val="11307759"/>
            <a:satOff val="-5428"/>
            <a:lumOff val="500"/>
            <a:alphaOff val="0"/>
          </a:schemeClr>
        </a:solidFill>
        <a:ln w="22225" cap="flat" cmpd="sng" algn="ctr">
          <a:solidFill>
            <a:schemeClr val="accent3">
              <a:tint val="40000"/>
              <a:alpha val="90000"/>
              <a:hueOff val="11307759"/>
              <a:satOff val="-5428"/>
              <a:lumOff val="5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600" b="1" kern="1200" smtClean="0"/>
            <a:t>Gramatikos + skyrybos +  rašybos klaidos</a:t>
          </a:r>
          <a:endParaRPr lang="lt-LT" sz="1600" b="1" kern="1200"/>
        </a:p>
      </dsp:txBody>
      <dsp:txXfrm rot="-5400000">
        <a:off x="2635249" y="3194413"/>
        <a:ext cx="4629209" cy="1029216"/>
      </dsp:txXfrm>
    </dsp:sp>
    <dsp:sp modelId="{6CAC67B9-05F7-4398-8C07-0B665F7C0C79}">
      <dsp:nvSpPr>
        <dsp:cNvPr id="0" name=""/>
        <dsp:cNvSpPr/>
      </dsp:nvSpPr>
      <dsp:spPr>
        <a:xfrm>
          <a:off x="0" y="2996163"/>
          <a:ext cx="2635248" cy="1425716"/>
        </a:xfrm>
        <a:prstGeom prst="roundRect">
          <a:avLst/>
        </a:prstGeom>
        <a:solidFill>
          <a:schemeClr val="accent3">
            <a:hueOff val="10993999"/>
            <a:satOff val="-7943"/>
            <a:lumOff val="2941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smtClean="0"/>
            <a:t>RAŠTINGUMAS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b="1" kern="1200" smtClean="0"/>
            <a:t>12</a:t>
          </a:r>
          <a:endParaRPr lang="lt-LT" sz="2300" b="1" kern="1200"/>
        </a:p>
      </dsp:txBody>
      <dsp:txXfrm>
        <a:off x="69598" y="3065761"/>
        <a:ext cx="2496052" cy="1286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3E2E3-9F97-4411-93AE-C9C0D72A61E8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9C1E3-0684-4A40-A40B-10FB287B39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61438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Primenama PUPP struktūra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8296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Pamokos</a:t>
            </a:r>
            <a:r>
              <a:rPr lang="lt-LT" baseline="0" smtClean="0"/>
              <a:t> tikslas.</a:t>
            </a:r>
          </a:p>
          <a:p>
            <a:r>
              <a:rPr lang="lt-LT" baseline="0" smtClean="0"/>
              <a:t>Stipresnėse klasėse patys formuluoja.</a:t>
            </a:r>
            <a:endParaRPr lang="lt-LT" smtClean="0"/>
          </a:p>
          <a:p>
            <a:r>
              <a:rPr lang="lt-LT" smtClean="0"/>
              <a:t>Išdalijami ištaisyti rašiniai, kur surašyti tik  </a:t>
            </a:r>
            <a:r>
              <a:rPr lang="lt-LT" smtClean="0"/>
              <a:t>taškai pagal PUPP </a:t>
            </a:r>
            <a:r>
              <a:rPr lang="lt-LT" smtClean="0"/>
              <a:t>vertinimą, </a:t>
            </a:r>
            <a:r>
              <a:rPr lang="lt-LT" smtClean="0"/>
              <a:t>bet </a:t>
            </a:r>
            <a:r>
              <a:rPr lang="lt-LT" smtClean="0"/>
              <a:t>balo </a:t>
            </a:r>
            <a:r>
              <a:rPr lang="lt-LT" smtClean="0"/>
              <a:t>nėra.</a:t>
            </a:r>
          </a:p>
          <a:p>
            <a:r>
              <a:rPr lang="lt-LT" smtClean="0"/>
              <a:t>Puslapį padalyti į 3 </a:t>
            </a:r>
            <a:r>
              <a:rPr lang="lt-LT" smtClean="0"/>
              <a:t>dalis </a:t>
            </a:r>
            <a:r>
              <a:rPr lang="lt-LT" smtClean="0"/>
              <a:t>(moku- </a:t>
            </a:r>
            <a:r>
              <a:rPr lang="lt-LT" smtClean="0"/>
              <a:t>sužinojau-noriu sužinoti).</a:t>
            </a:r>
            <a:r>
              <a:rPr lang="lt-LT" baseline="0" smtClean="0"/>
              <a:t> Užpildyti ir aptarti MOKU.</a:t>
            </a:r>
            <a:endParaRPr lang="lt-LT" smtClean="0"/>
          </a:p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8019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Kokia informacija sužinoma iš užduoties? </a:t>
            </a:r>
            <a:r>
              <a:rPr lang="lt-LT" smtClean="0"/>
              <a:t>(pildyti minčių žemėlapį).</a:t>
            </a:r>
            <a:endParaRPr lang="lt-LT" smtClean="0"/>
          </a:p>
          <a:p>
            <a:r>
              <a:rPr lang="lt-LT" smtClean="0"/>
              <a:t>Minčių žemėlapis pildomas ir vėliau,</a:t>
            </a:r>
            <a:r>
              <a:rPr lang="lt-LT" baseline="0" smtClean="0"/>
              <a:t> komentuojant kitas skaidres.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2892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mtClean="0"/>
              <a:t>Analizuoti lentelę:</a:t>
            </a:r>
          </a:p>
          <a:p>
            <a:pPr marL="228600" indent="-228600">
              <a:buAutoNum type="arabicPeriod"/>
            </a:pPr>
            <a:r>
              <a:rPr lang="lt-LT" smtClean="0"/>
              <a:t>Kas</a:t>
            </a:r>
            <a:r>
              <a:rPr lang="lt-LT" baseline="0" smtClean="0"/>
              <a:t> </a:t>
            </a:r>
            <a:r>
              <a:rPr lang="lt-LT" baseline="0" smtClean="0"/>
              <a:t>bendra visų rašinių tikslams? (reikia samprotauti; atskleisti savo požiūrį).</a:t>
            </a:r>
          </a:p>
          <a:p>
            <a:pPr marL="228600" indent="-228600">
              <a:buAutoNum type="arabicPeriod"/>
            </a:pPr>
            <a:r>
              <a:rPr lang="lt-LT" baseline="0" smtClean="0"/>
              <a:t>Kuris rašinio žanras išsiskiria dar vienu reikalavumu? (Straipsnis)</a:t>
            </a:r>
          </a:p>
          <a:p>
            <a:pPr marL="228600" indent="-228600">
              <a:buAutoNum type="arabicPeriod"/>
            </a:pPr>
            <a:r>
              <a:rPr lang="lt-LT" baseline="0" smtClean="0"/>
              <a:t>Kodėl rašant straipsnį reikai sprendimo būdo? (problemiiai straipsniai)</a:t>
            </a:r>
          </a:p>
          <a:p>
            <a:pPr marL="228600" indent="-228600">
              <a:buAutoNum type="arabicPeriod"/>
            </a:pPr>
            <a:r>
              <a:rPr lang="lt-LT" baseline="0" smtClean="0"/>
              <a:t>Kodėl rašiniui nenurodomas adresatas? Kokiu asmeniu tada reikai rašyti? (dalyvio nrveikiamąja). Kokiu asmeniu rašyti kitus žanrus (laišką – 1 a....)</a:t>
            </a:r>
          </a:p>
          <a:p>
            <a:pPr marL="228600" indent="-228600">
              <a:buAutoNum type="arabicPeriod"/>
            </a:pPr>
            <a:r>
              <a:rPr lang="lt-LT" baseline="0" smtClean="0"/>
              <a:t>Kuriam </a:t>
            </a:r>
            <a:r>
              <a:rPr lang="lt-LT" baseline="0" smtClean="0"/>
              <a:t>žanrui </a:t>
            </a:r>
            <a:r>
              <a:rPr lang="lt-LT" baseline="0" smtClean="0"/>
              <a:t>nereikia </a:t>
            </a:r>
            <a:r>
              <a:rPr lang="lt-LT" baseline="0" smtClean="0"/>
              <a:t>sugalvoti pavadinimo</a:t>
            </a:r>
            <a:r>
              <a:rPr lang="lt-LT" baseline="0" smtClean="0"/>
              <a:t>? O ko tada </a:t>
            </a:r>
            <a:r>
              <a:rPr lang="lt-LT" baseline="0" smtClean="0"/>
              <a:t>reikia? 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4404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Aptariamas</a:t>
            </a:r>
            <a:r>
              <a:rPr lang="lt-LT" baseline="0" smtClean="0"/>
              <a:t> </a:t>
            </a:r>
            <a:r>
              <a:rPr lang="lt-LT" baseline="0" smtClean="0"/>
              <a:t>rašymo </a:t>
            </a:r>
            <a:r>
              <a:rPr lang="lt-LT" baseline="0" smtClean="0"/>
              <a:t>tikslas, tema, rašymo situaija. </a:t>
            </a:r>
            <a:endParaRPr lang="lt-LT" baseline="0" smtClean="0"/>
          </a:p>
          <a:p>
            <a:r>
              <a:rPr lang="lt-LT" baseline="0" smtClean="0"/>
              <a:t>Svarstoma, koks galėtų būti pavadinimas.  Jei yra laiko, galima parašyti rašinio dėstymo dalies planą.</a:t>
            </a:r>
            <a:endParaRPr lang="lt-LT" baseline="0" smtClean="0"/>
          </a:p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034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Įvesties pavyzdys jau buvo, aptarti,</a:t>
            </a:r>
            <a:r>
              <a:rPr lang="lt-LT" baseline="0" smtClean="0"/>
              <a:t> kaip suprantama asmeninė, kultūrinė  patirtis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3061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Pratybos.</a:t>
            </a:r>
          </a:p>
          <a:p>
            <a:r>
              <a:rPr lang="lt-LT" smtClean="0"/>
              <a:t>Kokia</a:t>
            </a:r>
            <a:r>
              <a:rPr lang="lt-LT" baseline="0" smtClean="0"/>
              <a:t> tema galima parašyti rašinį?</a:t>
            </a:r>
          </a:p>
          <a:p>
            <a:r>
              <a:rPr lang="lt-LT" baseline="0" smtClean="0"/>
              <a:t>Koks galėtų būti pavadinimas? (mugė)</a:t>
            </a:r>
          </a:p>
          <a:p>
            <a:r>
              <a:rPr lang="lt-LT" baseline="0" smtClean="0"/>
              <a:t>Kokios patirtys derėtų?</a:t>
            </a:r>
            <a:endParaRPr lang="lt-LT" smtClean="0"/>
          </a:p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1495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Parodyti </a:t>
            </a:r>
            <a:r>
              <a:rPr lang="lt-LT" smtClean="0"/>
              <a:t>rašinio vertinimo </a:t>
            </a:r>
            <a:r>
              <a:rPr lang="lt-LT" smtClean="0"/>
              <a:t>talmudus. </a:t>
            </a:r>
          </a:p>
          <a:p>
            <a:r>
              <a:rPr lang="lt-LT" smtClean="0"/>
              <a:t>Komentuoti vertinimus. Mokiniai išsiaiškina, kaip yra vertinti, ką moka geriausiai,</a:t>
            </a:r>
            <a:r>
              <a:rPr lang="lt-LT" baseline="0" smtClean="0"/>
              <a:t> ką dar norėtų sužinoti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9202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Suskaičiuoja rašinyje</a:t>
            </a:r>
            <a:r>
              <a:rPr lang="lt-LT" baseline="0" smtClean="0"/>
              <a:t> </a:t>
            </a:r>
            <a:r>
              <a:rPr lang="lt-LT" smtClean="0"/>
              <a:t>klaidas ir pasitikrina, ar</a:t>
            </a:r>
            <a:r>
              <a:rPr lang="lt-LT" baseline="0" smtClean="0"/>
              <a:t> tiek taškų parašyta 3 eilutėje.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6360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Mokiniai išsiaiškina, kokį įverinimą gavo.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72572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/>
              <a:t>5 laipteliai. Nusibraižyti</a:t>
            </a:r>
            <a:r>
              <a:rPr lang="lt-LT" baseline="0" smtClean="0"/>
              <a:t> ir nupiešti save ant kurio nors laiptelio (rašinys).</a:t>
            </a:r>
          </a:p>
          <a:p>
            <a:r>
              <a:rPr lang="lt-LT" baseline="0" smtClean="0"/>
              <a:t>Toliau pildo </a:t>
            </a:r>
            <a:r>
              <a:rPr lang="lt-LT" baseline="0" smtClean="0"/>
              <a:t>minčių žemėlapį.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658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mtClean="0"/>
              <a:t>Pildomas ir aptariamas minčių žemėlapis (vertinama</a:t>
            </a:r>
            <a:r>
              <a:rPr lang="lt-LT" baseline="0" smtClean="0"/>
              <a:t> kaupiamuoju).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baseline="0" smtClean="0"/>
              <a:t>Baigiama pildyti lentelė: sužinojau, dar norėčiau sužinoti.</a:t>
            </a:r>
          </a:p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C1E3-0684-4A40-A40B-10FB287B3937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421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1"/>
            <a:ext cx="4594935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5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2"/>
            <a:ext cx="1828800" cy="5410199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Pavadinimas, paprastoji ir organizacijos sc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0038" y="196850"/>
            <a:ext cx="8520112" cy="6477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SmartArt vietos rezervavimo ženklas 2"/>
          <p:cNvSpPr>
            <a:spLocks noGrp="1"/>
          </p:cNvSpPr>
          <p:nvPr>
            <p:ph type="dgm" idx="1"/>
          </p:nvPr>
        </p:nvSpPr>
        <p:spPr>
          <a:xfrm>
            <a:off x="295275" y="1489075"/>
            <a:ext cx="8524875" cy="4313238"/>
          </a:xfrm>
        </p:spPr>
        <p:txBody>
          <a:bodyPr/>
          <a:lstStyle/>
          <a:p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928788"/>
      </p:ext>
    </p:extLst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026631F-269C-489B-BB15-89AA461A34FC}" type="datetimeFigureOut">
              <a:rPr lang="lt-LT" smtClean="0"/>
              <a:t>2015.11.03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77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9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B879723-CB55-454C-A96C-0DE95B8C3BC6}" type="slidenum">
              <a:rPr lang="lt-LT" smtClean="0"/>
              <a:t>‹#›</a:t>
            </a:fld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gif"/><Relationship Id="rId5" Type="http://schemas.openxmlformats.org/officeDocument/2006/relationships/image" Target="../media/image10.wmf"/><Relationship Id="rId4" Type="http://schemas.openxmlformats.org/officeDocument/2006/relationships/oleObject" Target="../embeddings/Microsoft_Word_97_-_2003_Document1.doc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560195" cy="647353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800" smtClean="0"/>
              <a:t>PUPP.  LIETUVIŲ KALBA 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371326699"/>
              </p:ext>
            </p:extLst>
          </p:nvPr>
        </p:nvGraphicFramePr>
        <p:xfrm>
          <a:off x="395288" y="1484313"/>
          <a:ext cx="8061325" cy="4611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618" name="Lock"/>
          <p:cNvSpPr>
            <a:spLocks noEditPoints="1" noChangeArrowheads="1"/>
          </p:cNvSpPr>
          <p:nvPr/>
        </p:nvSpPr>
        <p:spPr bwMode="auto">
          <a:xfrm>
            <a:off x="5292080" y="3488970"/>
            <a:ext cx="441772" cy="669801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9606 h 21600"/>
              <a:gd name="T4" fmla="*/ 10800 w 21600"/>
              <a:gd name="T5" fmla="*/ 21600 h 21600"/>
              <a:gd name="T6" fmla="*/ 0 w 21600"/>
              <a:gd name="T7" fmla="*/ 9606 h 21600"/>
              <a:gd name="T8" fmla="*/ 744 w 21600"/>
              <a:gd name="T9" fmla="*/ 9904 h 21600"/>
              <a:gd name="T10" fmla="*/ 21134 w 21600"/>
              <a:gd name="T11" fmla="*/ 1533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rgbClr val="C0C0C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25619" name="Litebulb"/>
          <p:cNvSpPr>
            <a:spLocks noEditPoints="1" noChangeArrowheads="1"/>
          </p:cNvSpPr>
          <p:nvPr/>
        </p:nvSpPr>
        <p:spPr bwMode="auto">
          <a:xfrm>
            <a:off x="2091169" y="3474907"/>
            <a:ext cx="504304" cy="65254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00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6" name="Lock"/>
          <p:cNvSpPr>
            <a:spLocks noEditPoints="1" noChangeArrowheads="1"/>
          </p:cNvSpPr>
          <p:nvPr/>
        </p:nvSpPr>
        <p:spPr bwMode="auto">
          <a:xfrm>
            <a:off x="6156176" y="2458154"/>
            <a:ext cx="441772" cy="691530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9606 h 21600"/>
              <a:gd name="T4" fmla="*/ 10800 w 21600"/>
              <a:gd name="T5" fmla="*/ 21600 h 21600"/>
              <a:gd name="T6" fmla="*/ 0 w 21600"/>
              <a:gd name="T7" fmla="*/ 9606 h 21600"/>
              <a:gd name="T8" fmla="*/ 744 w 21600"/>
              <a:gd name="T9" fmla="*/ 9904 h 21600"/>
              <a:gd name="T10" fmla="*/ 21134 w 21600"/>
              <a:gd name="T11" fmla="*/ 1533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93" y="9606"/>
                </a:moveTo>
                <a:lnTo>
                  <a:pt x="2048" y="9606"/>
                </a:lnTo>
                <a:lnTo>
                  <a:pt x="2048" y="4713"/>
                </a:lnTo>
                <a:lnTo>
                  <a:pt x="2420" y="3818"/>
                </a:lnTo>
                <a:lnTo>
                  <a:pt x="2979" y="3028"/>
                </a:lnTo>
                <a:lnTo>
                  <a:pt x="3537" y="2446"/>
                </a:lnTo>
                <a:lnTo>
                  <a:pt x="3956" y="1998"/>
                </a:lnTo>
                <a:lnTo>
                  <a:pt x="4492" y="1581"/>
                </a:lnTo>
                <a:lnTo>
                  <a:pt x="5143" y="1238"/>
                </a:lnTo>
                <a:lnTo>
                  <a:pt x="5912" y="880"/>
                </a:lnTo>
                <a:lnTo>
                  <a:pt x="6587" y="641"/>
                </a:lnTo>
                <a:lnTo>
                  <a:pt x="7518" y="372"/>
                </a:lnTo>
                <a:lnTo>
                  <a:pt x="8425" y="208"/>
                </a:lnTo>
                <a:lnTo>
                  <a:pt x="9496" y="59"/>
                </a:lnTo>
                <a:lnTo>
                  <a:pt x="10637" y="14"/>
                </a:lnTo>
                <a:lnTo>
                  <a:pt x="11614" y="59"/>
                </a:lnTo>
                <a:lnTo>
                  <a:pt x="12382" y="119"/>
                </a:lnTo>
                <a:lnTo>
                  <a:pt x="13034" y="253"/>
                </a:lnTo>
                <a:lnTo>
                  <a:pt x="13779" y="417"/>
                </a:lnTo>
                <a:lnTo>
                  <a:pt x="14500" y="611"/>
                </a:lnTo>
                <a:lnTo>
                  <a:pt x="14733" y="686"/>
                </a:lnTo>
                <a:lnTo>
                  <a:pt x="14989" y="790"/>
                </a:lnTo>
                <a:lnTo>
                  <a:pt x="15175" y="865"/>
                </a:lnTo>
                <a:lnTo>
                  <a:pt x="15385" y="954"/>
                </a:lnTo>
                <a:lnTo>
                  <a:pt x="15431" y="969"/>
                </a:lnTo>
                <a:lnTo>
                  <a:pt x="15594" y="1059"/>
                </a:lnTo>
                <a:lnTo>
                  <a:pt x="15757" y="1148"/>
                </a:lnTo>
                <a:lnTo>
                  <a:pt x="15920" y="1267"/>
                </a:lnTo>
                <a:lnTo>
                  <a:pt x="16106" y="1372"/>
                </a:lnTo>
                <a:lnTo>
                  <a:pt x="16665" y="1730"/>
                </a:lnTo>
                <a:lnTo>
                  <a:pt x="17014" y="1998"/>
                </a:lnTo>
                <a:lnTo>
                  <a:pt x="17480" y="2356"/>
                </a:lnTo>
                <a:lnTo>
                  <a:pt x="17852" y="2804"/>
                </a:lnTo>
                <a:lnTo>
                  <a:pt x="18178" y="3192"/>
                </a:lnTo>
                <a:lnTo>
                  <a:pt x="18527" y="3639"/>
                </a:lnTo>
                <a:lnTo>
                  <a:pt x="18806" y="4132"/>
                </a:lnTo>
                <a:lnTo>
                  <a:pt x="19086" y="4713"/>
                </a:lnTo>
                <a:lnTo>
                  <a:pt x="19272" y="5191"/>
                </a:lnTo>
                <a:lnTo>
                  <a:pt x="19295" y="9606"/>
                </a:lnTo>
                <a:lnTo>
                  <a:pt x="21600" y="9606"/>
                </a:lnTo>
                <a:lnTo>
                  <a:pt x="21600" y="16289"/>
                </a:lnTo>
                <a:lnTo>
                  <a:pt x="21413" y="17184"/>
                </a:lnTo>
                <a:lnTo>
                  <a:pt x="21041" y="17900"/>
                </a:lnTo>
                <a:lnTo>
                  <a:pt x="20668" y="18377"/>
                </a:lnTo>
                <a:lnTo>
                  <a:pt x="20343" y="18855"/>
                </a:lnTo>
                <a:lnTo>
                  <a:pt x="19924" y="19332"/>
                </a:lnTo>
                <a:lnTo>
                  <a:pt x="19388" y="19809"/>
                </a:lnTo>
                <a:lnTo>
                  <a:pt x="18806" y="20242"/>
                </a:lnTo>
                <a:lnTo>
                  <a:pt x="18062" y="20585"/>
                </a:lnTo>
                <a:lnTo>
                  <a:pt x="17270" y="20883"/>
                </a:lnTo>
                <a:lnTo>
                  <a:pt x="16525" y="21182"/>
                </a:lnTo>
                <a:lnTo>
                  <a:pt x="15548" y="21420"/>
                </a:lnTo>
                <a:lnTo>
                  <a:pt x="14803" y="21540"/>
                </a:lnTo>
                <a:lnTo>
                  <a:pt x="13662" y="21674"/>
                </a:lnTo>
                <a:lnTo>
                  <a:pt x="8379" y="21659"/>
                </a:lnTo>
                <a:lnTo>
                  <a:pt x="7168" y="21540"/>
                </a:lnTo>
                <a:lnTo>
                  <a:pt x="6098" y="21331"/>
                </a:lnTo>
                <a:lnTo>
                  <a:pt x="5050" y="21092"/>
                </a:lnTo>
                <a:lnTo>
                  <a:pt x="4003" y="20764"/>
                </a:lnTo>
                <a:lnTo>
                  <a:pt x="3258" y="20391"/>
                </a:lnTo>
                <a:lnTo>
                  <a:pt x="2769" y="20123"/>
                </a:lnTo>
                <a:lnTo>
                  <a:pt x="2281" y="19720"/>
                </a:lnTo>
                <a:lnTo>
                  <a:pt x="1862" y="19407"/>
                </a:lnTo>
                <a:lnTo>
                  <a:pt x="1489" y="19079"/>
                </a:lnTo>
                <a:lnTo>
                  <a:pt x="1070" y="18676"/>
                </a:lnTo>
                <a:lnTo>
                  <a:pt x="744" y="18258"/>
                </a:lnTo>
                <a:lnTo>
                  <a:pt x="325" y="17661"/>
                </a:lnTo>
                <a:lnTo>
                  <a:pt x="162" y="17035"/>
                </a:lnTo>
                <a:lnTo>
                  <a:pt x="93" y="16468"/>
                </a:lnTo>
                <a:lnTo>
                  <a:pt x="93" y="9606"/>
                </a:lnTo>
                <a:close/>
                <a:moveTo>
                  <a:pt x="6098" y="9591"/>
                </a:moveTo>
                <a:lnTo>
                  <a:pt x="6098" y="5220"/>
                </a:lnTo>
                <a:lnTo>
                  <a:pt x="6191" y="4907"/>
                </a:lnTo>
                <a:lnTo>
                  <a:pt x="6307" y="4639"/>
                </a:lnTo>
                <a:lnTo>
                  <a:pt x="6517" y="4370"/>
                </a:lnTo>
                <a:lnTo>
                  <a:pt x="6680" y="4087"/>
                </a:lnTo>
                <a:lnTo>
                  <a:pt x="6889" y="3878"/>
                </a:lnTo>
                <a:lnTo>
                  <a:pt x="7308" y="3520"/>
                </a:lnTo>
                <a:lnTo>
                  <a:pt x="7843" y="3281"/>
                </a:lnTo>
                <a:lnTo>
                  <a:pt x="8402" y="3013"/>
                </a:lnTo>
                <a:lnTo>
                  <a:pt x="9031" y="2834"/>
                </a:lnTo>
                <a:lnTo>
                  <a:pt x="9659" y="2700"/>
                </a:lnTo>
                <a:lnTo>
                  <a:pt x="10497" y="2625"/>
                </a:lnTo>
                <a:lnTo>
                  <a:pt x="11125" y="2655"/>
                </a:lnTo>
                <a:lnTo>
                  <a:pt x="11987" y="2789"/>
                </a:lnTo>
                <a:lnTo>
                  <a:pt x="12522" y="2893"/>
                </a:lnTo>
                <a:lnTo>
                  <a:pt x="13011" y="3028"/>
                </a:lnTo>
                <a:lnTo>
                  <a:pt x="13290" y="3192"/>
                </a:lnTo>
                <a:lnTo>
                  <a:pt x="13709" y="3371"/>
                </a:lnTo>
                <a:lnTo>
                  <a:pt x="13872" y="3505"/>
                </a:lnTo>
                <a:lnTo>
                  <a:pt x="14058" y="3639"/>
                </a:lnTo>
                <a:lnTo>
                  <a:pt x="14291" y="3788"/>
                </a:lnTo>
                <a:lnTo>
                  <a:pt x="14431" y="3953"/>
                </a:lnTo>
                <a:lnTo>
                  <a:pt x="14617" y="4102"/>
                </a:lnTo>
                <a:lnTo>
                  <a:pt x="14826" y="4311"/>
                </a:lnTo>
                <a:lnTo>
                  <a:pt x="14919" y="4534"/>
                </a:lnTo>
                <a:lnTo>
                  <a:pt x="15036" y="4773"/>
                </a:lnTo>
                <a:lnTo>
                  <a:pt x="15175" y="5027"/>
                </a:lnTo>
                <a:lnTo>
                  <a:pt x="15245" y="5220"/>
                </a:lnTo>
                <a:lnTo>
                  <a:pt x="15245" y="9591"/>
                </a:lnTo>
                <a:lnTo>
                  <a:pt x="6098" y="9591"/>
                </a:lnTo>
                <a:close/>
              </a:path>
              <a:path w="21600" h="21600" extrusionOk="0">
                <a:moveTo>
                  <a:pt x="93" y="9606"/>
                </a:moveTo>
                <a:lnTo>
                  <a:pt x="21600" y="9606"/>
                </a:lnTo>
                <a:close/>
              </a:path>
              <a:path w="21600" h="21600" extrusionOk="0">
                <a:moveTo>
                  <a:pt x="11684" y="17109"/>
                </a:moveTo>
                <a:lnTo>
                  <a:pt x="12266" y="19317"/>
                </a:lnTo>
                <a:lnTo>
                  <a:pt x="9659" y="19317"/>
                </a:lnTo>
                <a:lnTo>
                  <a:pt x="10287" y="17124"/>
                </a:lnTo>
                <a:lnTo>
                  <a:pt x="10008" y="16975"/>
                </a:lnTo>
                <a:lnTo>
                  <a:pt x="9799" y="16722"/>
                </a:lnTo>
                <a:lnTo>
                  <a:pt x="9752" y="16408"/>
                </a:lnTo>
                <a:lnTo>
                  <a:pt x="9822" y="16170"/>
                </a:lnTo>
                <a:lnTo>
                  <a:pt x="10008" y="16006"/>
                </a:lnTo>
                <a:lnTo>
                  <a:pt x="10148" y="15871"/>
                </a:lnTo>
                <a:lnTo>
                  <a:pt x="10381" y="15782"/>
                </a:lnTo>
                <a:lnTo>
                  <a:pt x="10660" y="15692"/>
                </a:lnTo>
                <a:lnTo>
                  <a:pt x="11009" y="15677"/>
                </a:lnTo>
                <a:lnTo>
                  <a:pt x="11288" y="15722"/>
                </a:lnTo>
                <a:lnTo>
                  <a:pt x="11614" y="15782"/>
                </a:lnTo>
                <a:lnTo>
                  <a:pt x="11893" y="15946"/>
                </a:lnTo>
                <a:lnTo>
                  <a:pt x="12033" y="16080"/>
                </a:lnTo>
                <a:lnTo>
                  <a:pt x="12173" y="16229"/>
                </a:lnTo>
                <a:lnTo>
                  <a:pt x="12196" y="16408"/>
                </a:lnTo>
                <a:lnTo>
                  <a:pt x="12103" y="16722"/>
                </a:lnTo>
                <a:lnTo>
                  <a:pt x="11987" y="16856"/>
                </a:lnTo>
                <a:lnTo>
                  <a:pt x="11847" y="16975"/>
                </a:lnTo>
                <a:lnTo>
                  <a:pt x="11684" y="17109"/>
                </a:lnTo>
              </a:path>
            </a:pathLst>
          </a:custGeom>
          <a:solidFill>
            <a:srgbClr val="C0C0C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12644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3140968"/>
            <a:ext cx="7399995" cy="2880320"/>
          </a:xfrm>
        </p:spPr>
        <p:txBody>
          <a:bodyPr/>
          <a:lstStyle/>
          <a:p>
            <a:r>
              <a:rPr lang="lt-LT" sz="6000" smtClean="0"/>
              <a:t/>
            </a:r>
            <a:br>
              <a:rPr lang="lt-LT" sz="6000" smtClean="0"/>
            </a:br>
            <a:r>
              <a:rPr lang="lt-LT" sz="6000"/>
              <a:t/>
            </a:r>
            <a:br>
              <a:rPr lang="lt-LT" sz="6000"/>
            </a:br>
            <a:r>
              <a:rPr lang="lt-LT" sz="6000" smtClean="0"/>
              <a:t> </a:t>
            </a:r>
            <a:br>
              <a:rPr lang="lt-LT" sz="6000" smtClean="0"/>
            </a:br>
            <a:r>
              <a:rPr lang="lt-LT" sz="4400" smtClean="0"/>
              <a:t>PUPP. Rašymas:</a:t>
            </a:r>
            <a:r>
              <a:rPr lang="lt-LT" sz="4400"/>
              <a:t/>
            </a:r>
            <a:br>
              <a:rPr lang="lt-LT" sz="4400"/>
            </a:br>
            <a:r>
              <a:rPr lang="lt-LT" sz="4400" smtClean="0"/>
              <a:t>užduotys </a:t>
            </a:r>
            <a:r>
              <a:rPr lang="lt-LT" sz="4400"/>
              <a:t>ir </a:t>
            </a:r>
            <a:r>
              <a:rPr lang="lt-LT" sz="4400" smtClean="0"/>
              <a:t>vertinimas.</a:t>
            </a:r>
            <a:br>
              <a:rPr lang="lt-LT" sz="4400" smtClean="0"/>
            </a:br>
            <a:r>
              <a:rPr lang="lt-LT" sz="4400"/>
              <a:t/>
            </a:r>
            <a:br>
              <a:rPr lang="lt-LT" sz="4400"/>
            </a:br>
            <a:r>
              <a:rPr lang="lt-LT" sz="4400" smtClean="0"/>
              <a:t>Rašinio taisymas.</a:t>
            </a:r>
            <a:endParaRPr lang="lt-LT" sz="6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879451" y="6165304"/>
            <a:ext cx="7008440" cy="557808"/>
          </a:xfrm>
        </p:spPr>
        <p:txBody>
          <a:bodyPr>
            <a:normAutofit fontScale="55000" lnSpcReduction="20000"/>
          </a:bodyPr>
          <a:lstStyle/>
          <a:p>
            <a:r>
              <a:rPr lang="lt-LT" smtClean="0"/>
              <a:t>Kauno „Santaros“ gimnazija.</a:t>
            </a:r>
          </a:p>
          <a:p>
            <a:r>
              <a:rPr lang="lt-LT" smtClean="0"/>
              <a:t>Rita Baltrušaitienė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32656"/>
            <a:ext cx="1495550" cy="198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8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49338" y="2290132"/>
            <a:ext cx="605037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49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47700" algn="l"/>
              </a:tabLst>
            </a:pPr>
            <a:r>
              <a:rPr kumimoji="0" lang="lt-LT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</a:t>
            </a:r>
            <a:endParaRPr kumimoji="0" lang="lt-L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971600" y="5233268"/>
            <a:ext cx="72007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1100" b="1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Tikslas </a:t>
            </a:r>
            <a:r>
              <a:rPr lang="lt-LT" sz="1100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samprotauti, atskleisti savo požiūrį. </a:t>
            </a:r>
            <a:endParaRPr lang="lt-LT" sz="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1100" b="1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Adresatas </a:t>
            </a:r>
            <a:r>
              <a:rPr lang="lt-LT" sz="1100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bendraamžis. </a:t>
            </a:r>
            <a:endParaRPr lang="lt-LT" sz="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1100" b="1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Žanras </a:t>
            </a:r>
            <a:r>
              <a:rPr lang="lt-LT" sz="1100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asmeninis laiškas. </a:t>
            </a:r>
            <a:endParaRPr lang="lt-LT" sz="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1100" b="1" i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Pastaba: </a:t>
            </a:r>
            <a:r>
              <a:rPr lang="lt-LT" sz="11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Parašę nepamirškite suskaičiuoti žodžių ir parašyti jų skaičiaus paraštėje.</a:t>
            </a:r>
            <a:endParaRPr lang="lt-LT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527569" y="1412776"/>
            <a:ext cx="856895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4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endParaRPr lang="lt-LT" sz="2000" b="1" i="1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534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endParaRPr lang="lt-LT" sz="2000" b="1" i="1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534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3200" b="1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Pasirinkite </a:t>
            </a:r>
            <a:r>
              <a:rPr lang="lt-LT" sz="3200" b="1" i="1" u="sng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vieną iš trijų </a:t>
            </a:r>
            <a:r>
              <a:rPr lang="lt-LT" sz="3200" b="1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užduočių </a:t>
            </a:r>
          </a:p>
          <a:p>
            <a:pPr lvl="0" indent="534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3200" b="1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ir parašykite atitinkamo žanro </a:t>
            </a:r>
          </a:p>
          <a:p>
            <a:pPr lvl="0" indent="534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</a:tabLst>
            </a:pPr>
            <a:r>
              <a:rPr lang="lt-LT" sz="3200" b="1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250-350  žodžių tekstą</a:t>
            </a:r>
            <a:r>
              <a:rPr lang="lt-LT" sz="3600" b="1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Parašę suskaičiuokite žodžius ir </a:t>
            </a:r>
            <a:r>
              <a:rPr lang="lt-LT" sz="3200" b="1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pažymėkite 250 žodžių ribą.</a:t>
            </a:r>
            <a:endParaRPr lang="lt-LT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apvalintas stačiakampis paaiškinimas 2"/>
          <p:cNvSpPr/>
          <p:nvPr/>
        </p:nvSpPr>
        <p:spPr>
          <a:xfrm>
            <a:off x="3131840" y="692696"/>
            <a:ext cx="1800200" cy="144016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mtClean="0"/>
              <a:t>Tai trys žanrai?</a:t>
            </a:r>
          </a:p>
          <a:p>
            <a:pPr algn="ctr"/>
            <a:r>
              <a:rPr lang="lt-LT" smtClean="0"/>
              <a:t>Kokie?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624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339752" y="692696"/>
            <a:ext cx="5276056" cy="510952"/>
          </a:xfrm>
        </p:spPr>
        <p:txBody>
          <a:bodyPr>
            <a:normAutofit fontScale="90000"/>
          </a:bodyPr>
          <a:lstStyle/>
          <a:p>
            <a:r>
              <a:rPr lang="lt-LT" sz="3600" smtClean="0"/>
              <a:t>Tekstų žanrų reikalavimai</a:t>
            </a:r>
            <a:endParaRPr lang="lt-LT" sz="360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532619"/>
              </p:ext>
            </p:extLst>
          </p:nvPr>
        </p:nvGraphicFramePr>
        <p:xfrm>
          <a:off x="395536" y="1484784"/>
          <a:ext cx="8352928" cy="4877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872208"/>
                <a:gridCol w="1948605"/>
                <a:gridCol w="2659907"/>
              </a:tblGrid>
              <a:tr h="805853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smtClean="0"/>
                        <a:t>RAŠINYS</a:t>
                      </a:r>
                    </a:p>
                    <a:p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smtClean="0"/>
                        <a:t>LAIŠKAS</a:t>
                      </a:r>
                      <a:endParaRPr lang="lt-L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smtClean="0"/>
                        <a:t>STRAIPSNIS</a:t>
                      </a:r>
                      <a:endParaRPr lang="lt-LT" sz="2800"/>
                    </a:p>
                  </a:txBody>
                  <a:tcPr/>
                </a:tc>
              </a:tr>
              <a:tr h="1580711">
                <a:tc>
                  <a:txBody>
                    <a:bodyPr/>
                    <a:lstStyle/>
                    <a:p>
                      <a:r>
                        <a:rPr lang="lt-LT" sz="2000" b="1" smtClean="0"/>
                        <a:t>TIKSLAS</a:t>
                      </a:r>
                      <a:endParaRPr lang="lt-LT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sz="2000" b="1" smtClean="0"/>
                        <a:t>Samprotauti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sz="2000" b="1" smtClean="0"/>
                        <a:t>Atskleisti savo požiūrį</a:t>
                      </a:r>
                    </a:p>
                    <a:p>
                      <a:endParaRPr lang="lt-LT" smtClean="0"/>
                    </a:p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b="1" smtClean="0"/>
                        <a:t>Samprotauti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b="1" smtClean="0"/>
                        <a:t>Atskleisti savo požiūrį</a:t>
                      </a:r>
                    </a:p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sz="1800" b="1" smtClean="0"/>
                        <a:t>Samprotauti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sz="1800" b="1" smtClean="0"/>
                        <a:t>Atskleisti savo požiūrį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sz="1800" b="1" smtClean="0"/>
                        <a:t>Pasiūlyti problemos sprendimo būdą.</a:t>
                      </a:r>
                    </a:p>
                    <a:p>
                      <a:endParaRPr lang="lt-LT"/>
                    </a:p>
                  </a:txBody>
                  <a:tcPr/>
                </a:tc>
              </a:tr>
              <a:tr h="650881">
                <a:tc>
                  <a:txBody>
                    <a:bodyPr/>
                    <a:lstStyle/>
                    <a:p>
                      <a:r>
                        <a:rPr lang="lt-LT" b="1" smtClean="0"/>
                        <a:t>ADRESATAS</a:t>
                      </a:r>
                    </a:p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mtClean="0"/>
                        <a:t>            _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b="1" smtClean="0"/>
                        <a:t>Nurodytas </a:t>
                      </a:r>
                      <a:endParaRPr lang="lt-LT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b="1" smtClean="0"/>
                        <a:t>Nurodytas </a:t>
                      </a:r>
                      <a:endParaRPr lang="lt-LT" sz="2000" b="1"/>
                    </a:p>
                  </a:txBody>
                  <a:tcPr/>
                </a:tc>
              </a:tr>
              <a:tr h="650881">
                <a:tc>
                  <a:txBody>
                    <a:bodyPr/>
                    <a:lstStyle/>
                    <a:p>
                      <a:r>
                        <a:rPr lang="lt-LT" sz="1800" b="1" smtClean="0"/>
                        <a:t>PAVADINIMAS</a:t>
                      </a:r>
                      <a:endParaRPr lang="lt-LT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Reikia sugalvoti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mtClean="0"/>
                        <a:t>      </a:t>
                      </a:r>
                      <a:r>
                        <a:rPr lang="lt-LT" baseline="0" smtClean="0"/>
                        <a:t>   --</a:t>
                      </a:r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smtClean="0"/>
                        <a:t>Reikia sugalvoti</a:t>
                      </a:r>
                    </a:p>
                    <a:p>
                      <a:endParaRPr lang="lt-LT"/>
                    </a:p>
                  </a:txBody>
                  <a:tcPr/>
                </a:tc>
              </a:tr>
              <a:tr h="650881">
                <a:tc>
                  <a:txBody>
                    <a:bodyPr/>
                    <a:lstStyle/>
                    <a:p>
                      <a:r>
                        <a:rPr lang="lt-LT" b="1" smtClean="0"/>
                        <a:t>PAVYZDŽIAI, PATIRTYS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b="1" smtClean="0"/>
                        <a:t>Įvestis.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b="1" smtClean="0"/>
                        <a:t>Asmeninė.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lt-LT" b="1" smtClean="0"/>
                        <a:t>Kultūrinė.</a:t>
                      </a:r>
                      <a:endParaRPr lang="lt-LT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lt-LT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Įvestis.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lt-LT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Asmeninė.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lt-LT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Kultūrinė.</a:t>
                      </a:r>
                    </a:p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lt-LT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Įvestis.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lt-LT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Asmeninė.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lt-LT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Kultūrinė.</a:t>
                      </a:r>
                      <a:endParaRPr kumimoji="0" lang="lt-LT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23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979712" y="3339912"/>
            <a:ext cx="4392488" cy="510951"/>
          </a:xfrm>
        </p:spPr>
        <p:txBody>
          <a:bodyPr>
            <a:noAutofit/>
          </a:bodyPr>
          <a:lstStyle/>
          <a:p>
            <a:r>
              <a:rPr lang="lt-LT" sz="2800" smtClean="0"/>
              <a:t>Įvestis, užduotis</a:t>
            </a:r>
            <a:endParaRPr lang="lt-LT" sz="280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64214" y="4293096"/>
            <a:ext cx="8568952" cy="2079104"/>
          </a:xfrm>
        </p:spPr>
        <p:txBody>
          <a:bodyPr>
            <a:normAutofit fontScale="92500" lnSpcReduction="10000"/>
          </a:bodyPr>
          <a:lstStyle/>
          <a:p>
            <a:pPr marL="0" lvl="0" indent="534988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tabLst>
                <a:tab pos="647700" algn="l"/>
              </a:tabLst>
            </a:pPr>
            <a:r>
              <a:rPr lang="lt-LT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Įsivaizduokite situaciją: Jūs su draugu/e ketinote vykti į kūrybinę stovyklą, bet draugas/ė dėl kokios nors priežasties turėjo likti namie. Parašykite jam/jai </a:t>
            </a:r>
            <a:r>
              <a:rPr lang="lt-LT" b="1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asmeninį laišką </a:t>
            </a:r>
            <a:r>
              <a:rPr lang="lt-LT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iš stovyklos, papasakokite, kokių patyrėte įspūdžių, ir </a:t>
            </a:r>
            <a:r>
              <a:rPr lang="lt-LT" b="1" i="1" u="sng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atskleiskite, kodėl žmogui svarbu įgyvendinti savo kūrybinius sumanymus.</a:t>
            </a:r>
            <a:r>
              <a:rPr lang="lt-LT" b="1" i="1" u="sng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lt-LT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Rašydami remkitės </a:t>
            </a:r>
            <a:r>
              <a:rPr lang="lt-LT" b="1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įvestimi (1)</a:t>
            </a:r>
            <a:r>
              <a:rPr lang="lt-LT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lt-LT" b="1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asmenine (2), kultūrine (3) </a:t>
            </a:r>
            <a:r>
              <a:rPr lang="lt-LT" i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patirtimi, atskleiskite savo požiūrį. </a:t>
            </a:r>
            <a:endParaRPr lang="lt-LT" sz="10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323528" y="620688"/>
            <a:ext cx="7992888" cy="2239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535305"/>
            <a:r>
              <a:rPr lang="lt-LT"/>
              <a:t>Mėginame suprasti save, pasaulį, įprasminti savo buvimą. Atskiroms asmenybėms tai tarsi užduotis, įsipareigojimas ar net pasiaukojimas. Kas jie – aiškesnės tiesos, šviesesnės minties, grožio, gilesnio savęs pažinimo ieškotojai, kiekvienas atskirai iškeliaujantis nežinomų horizontų link – realiai ar (ir) kūryboje? </a:t>
            </a:r>
            <a:endParaRPr lang="lt-LT" sz="2000"/>
          </a:p>
          <a:p>
            <a:pPr indent="553720"/>
            <a:r>
              <a:rPr lang="lt-LT"/>
              <a:t>Kūrėjai – tikri dvasios piligrimai</a:t>
            </a:r>
            <a:r>
              <a:rPr lang="lt-LT" sz="1400"/>
              <a:t>* </a:t>
            </a:r>
            <a:r>
              <a:rPr lang="lt-LT"/>
              <a:t>– dirba ne dėl savęs. Dažnai patys nežino dėl ko. Tiesiog kuria, norėdami, kad nors viena dalelė harmonijos įsikūnytų juose ir aplink juos. </a:t>
            </a:r>
            <a:r>
              <a:rPr lang="lt-LT" sz="2000" smtClean="0"/>
              <a:t>                                                </a:t>
            </a:r>
            <a:r>
              <a:rPr lang="lt-LT" sz="1000" smtClean="0"/>
              <a:t>Tautvydas </a:t>
            </a:r>
            <a:r>
              <a:rPr lang="lt-LT" sz="1000"/>
              <a:t>Nemčinskas, ,,Kelionė savęs link“, žurnalas Nemunas </a:t>
            </a:r>
            <a:endParaRPr lang="lt-LT" sz="14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1000" smtClean="0"/>
              <a:t>                                                                                                                                 *</a:t>
            </a:r>
            <a:r>
              <a:rPr lang="lt-LT" sz="1000"/>
              <a:t>Piligrimas – keliaujantis maldininkas, šventų vietų lankytojas; klajūnas. </a:t>
            </a:r>
            <a:endParaRPr lang="lt-LT" sz="12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8" name="Rodyklė žemyn 7"/>
          <p:cNvSpPr/>
          <p:nvPr/>
        </p:nvSpPr>
        <p:spPr>
          <a:xfrm rot="9129287">
            <a:off x="2244445" y="2860007"/>
            <a:ext cx="23866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Rodyklė žemyn 10"/>
          <p:cNvSpPr/>
          <p:nvPr/>
        </p:nvSpPr>
        <p:spPr>
          <a:xfrm rot="988861">
            <a:off x="3562914" y="3777528"/>
            <a:ext cx="21163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845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788224" cy="870992"/>
          </a:xfrm>
        </p:spPr>
        <p:txBody>
          <a:bodyPr>
            <a:normAutofit fontScale="90000"/>
          </a:bodyPr>
          <a:lstStyle/>
          <a:p>
            <a:r>
              <a:rPr lang="lt-LT" smtClean="0"/>
              <a:t>Argumentavimas: patirtys</a:t>
            </a:r>
            <a:endParaRPr lang="lt-LT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017364"/>
              </p:ext>
            </p:extLst>
          </p:nvPr>
        </p:nvGraphicFramePr>
        <p:xfrm>
          <a:off x="899592" y="1772816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597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5328592" cy="943000"/>
          </a:xfrm>
        </p:spPr>
        <p:txBody>
          <a:bodyPr/>
          <a:lstStyle/>
          <a:p>
            <a:r>
              <a:rPr lang="lt-LT" smtClean="0"/>
              <a:t>Kultūrinė patirtis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700808"/>
            <a:ext cx="7766248" cy="4176464"/>
          </a:xfrm>
        </p:spPr>
        <p:txBody>
          <a:bodyPr>
            <a:normAutofit/>
          </a:bodyPr>
          <a:lstStyle/>
          <a:p>
            <a:r>
              <a:rPr lang="lt-LT" smtClean="0"/>
              <a:t>Rėmimasis </a:t>
            </a:r>
            <a:r>
              <a:rPr lang="lt-LT"/>
              <a:t>vertingais grožinės literatūros ir kitų meno rūšių (dailės, muzikos , teatro, kino, fotografijos ir kt.) kūriniais.</a:t>
            </a:r>
            <a:endParaRPr lang="pt-BR"/>
          </a:p>
          <a:p>
            <a:r>
              <a:rPr lang="pt-BR"/>
              <a:t>Rėmimasis kultūros istorijos faktais ir reiškiniais (religijos, menininkų biografijomis ir pan.)</a:t>
            </a:r>
            <a:r>
              <a:rPr lang="lt-LT"/>
              <a:t>.</a:t>
            </a:r>
            <a:endParaRPr lang="pt-BR"/>
          </a:p>
          <a:p>
            <a:r>
              <a:rPr lang="pt-BR"/>
              <a:t>Šiuolaikinės kultūros formų ir reiškinių (muziejų, festivalių ir pan.) suvokimas ir vertinimas</a:t>
            </a:r>
            <a:r>
              <a:rPr lang="lt-LT"/>
              <a:t>.</a:t>
            </a:r>
            <a:endParaRPr lang="pt-BR"/>
          </a:p>
          <a:p>
            <a:r>
              <a:rPr lang="pt-BR"/>
              <a:t>Rėmimasis lietuvių ir visuotinės kultūros ženklais</a:t>
            </a:r>
            <a:r>
              <a:rPr lang="lt-LT"/>
              <a:t>.</a:t>
            </a:r>
            <a:endParaRPr lang="en-GB"/>
          </a:p>
          <a:p>
            <a:r>
              <a:rPr lang="en-GB"/>
              <a:t>Rėmimasis kultūros autoritetų </a:t>
            </a:r>
            <a:r>
              <a:rPr lang="en-GB" smtClean="0"/>
              <a:t>mintimis</a:t>
            </a:r>
            <a:r>
              <a:rPr lang="lt-LT" smtClean="0"/>
              <a:t>.</a:t>
            </a:r>
            <a:endParaRPr lang="lt-LT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16" y="0"/>
            <a:ext cx="2081808" cy="208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4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6788224" cy="582960"/>
          </a:xfrm>
        </p:spPr>
        <p:txBody>
          <a:bodyPr>
            <a:normAutofit fontScale="90000"/>
          </a:bodyPr>
          <a:lstStyle/>
          <a:p>
            <a:r>
              <a:rPr lang="lt-LT" sz="4400" smtClean="0"/>
              <a:t/>
            </a:r>
            <a:br>
              <a:rPr lang="lt-LT" sz="4400" smtClean="0"/>
            </a:br>
            <a:r>
              <a:rPr lang="lt-LT" sz="4400" smtClean="0"/>
              <a:t>Įvestys. Asmeninė patirtis.</a:t>
            </a:r>
            <a:endParaRPr lang="lt-LT" sz="440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1412776"/>
            <a:ext cx="7334200" cy="3159224"/>
          </a:xfrm>
        </p:spPr>
        <p:txBody>
          <a:bodyPr/>
          <a:lstStyle/>
          <a:p>
            <a:pPr marL="180975" indent="-1809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  <a:buClrTx/>
              <a:buFont typeface="Wingdings" pitchFamily="2" charset="2"/>
              <a:buChar char="§"/>
            </a:pPr>
            <a:r>
              <a:rPr lang="lt-LT" sz="2000" b="1" kern="0" smtClean="0">
                <a:solidFill>
                  <a:srgbClr val="000000"/>
                </a:solidFill>
                <a:latin typeface="Arial"/>
                <a:cs typeface="Arial"/>
              </a:rPr>
              <a:t>Įvestis </a:t>
            </a:r>
            <a:r>
              <a:rPr lang="lt-LT" sz="2000" b="1" kern="0">
                <a:solidFill>
                  <a:srgbClr val="000000"/>
                </a:solidFill>
                <a:latin typeface="Arial"/>
                <a:cs typeface="Arial"/>
              </a:rPr>
              <a:t>- postūmis mąstymui. </a:t>
            </a:r>
            <a:r>
              <a:rPr lang="lt-LT" sz="2000" b="1" kern="0" smtClean="0">
                <a:solidFill>
                  <a:srgbClr val="000000"/>
                </a:solidFill>
                <a:latin typeface="Arial"/>
                <a:cs typeface="Arial"/>
              </a:rPr>
              <a:t>Tai </a:t>
            </a:r>
            <a:r>
              <a:rPr lang="lt-LT" sz="2000" b="1" kern="0">
                <a:solidFill>
                  <a:srgbClr val="000000"/>
                </a:solidFill>
                <a:latin typeface="Arial"/>
                <a:cs typeface="Arial"/>
              </a:rPr>
              <a:t>trumpas tekstas ar jo ištrauka, tiesiogiai atitinkanti duotą temą. </a:t>
            </a:r>
            <a:r>
              <a:rPr lang="lt-LT" sz="2000" b="1" kern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lt-LT" sz="2000" b="1" kern="0">
                <a:solidFill>
                  <a:srgbClr val="000000"/>
                </a:solidFill>
                <a:latin typeface="Arial"/>
                <a:cs typeface="Arial"/>
              </a:rPr>
              <a:t>R. Dilienė).</a:t>
            </a:r>
          </a:p>
          <a:p>
            <a:pPr marL="0" indent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  <a:buClrTx/>
              <a:buNone/>
            </a:pPr>
            <a:endParaRPr lang="lt-LT" sz="2000" kern="0">
              <a:solidFill>
                <a:srgbClr val="000000"/>
              </a:solidFill>
              <a:latin typeface="Arial"/>
              <a:cs typeface="Arial"/>
            </a:endParaRPr>
          </a:p>
          <a:p>
            <a:pPr marL="180975" lvl="0" indent="-1809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40000"/>
              </a:spcAft>
              <a:buClrTx/>
              <a:buFont typeface="Wingdings" pitchFamily="2" charset="2"/>
              <a:buChar char="§"/>
            </a:pPr>
            <a:r>
              <a:rPr lang="lt-LT" sz="2000" b="1" kern="0" smtClean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en-GB" sz="2000" b="1" kern="0" smtClean="0">
                <a:solidFill>
                  <a:srgbClr val="000000"/>
                </a:solidFill>
                <a:latin typeface="Arial"/>
                <a:cs typeface="Arial"/>
              </a:rPr>
              <a:t>smeniniu </a:t>
            </a:r>
            <a:r>
              <a:rPr lang="en-GB" sz="2000" b="1" kern="0">
                <a:solidFill>
                  <a:srgbClr val="000000"/>
                </a:solidFill>
                <a:latin typeface="Arial"/>
                <a:cs typeface="Arial"/>
              </a:rPr>
              <a:t>patyrimu laikoma rėmimasis savo, </a:t>
            </a:r>
            <a:r>
              <a:rPr lang="en-GB" sz="2000" b="1" kern="0" smtClean="0">
                <a:solidFill>
                  <a:srgbClr val="000000"/>
                </a:solidFill>
                <a:latin typeface="Arial"/>
                <a:cs typeface="Arial"/>
              </a:rPr>
              <a:t>šeimos </a:t>
            </a:r>
            <a:r>
              <a:rPr lang="en-GB" sz="2000" b="1" kern="0">
                <a:solidFill>
                  <a:srgbClr val="000000"/>
                </a:solidFill>
                <a:latin typeface="Arial"/>
                <a:cs typeface="Arial"/>
              </a:rPr>
              <a:t>narių, kitų artimųjų, draugų </a:t>
            </a:r>
            <a:r>
              <a:rPr lang="en-GB" sz="2000" b="1" kern="0" smtClean="0">
                <a:solidFill>
                  <a:srgbClr val="000000"/>
                </a:solidFill>
                <a:latin typeface="Arial"/>
                <a:cs typeface="Arial"/>
              </a:rPr>
              <a:t>patyrimu</a:t>
            </a:r>
            <a:r>
              <a:rPr lang="lt-LT" sz="2000" b="1" kern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lang="lt-LT" sz="1400" kern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71500"/>
            <a:ext cx="8686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6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Rašinio vertinimas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76672"/>
            <a:ext cx="1872208" cy="185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2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560840" cy="726976"/>
          </a:xfrm>
        </p:spPr>
        <p:txBody>
          <a:bodyPr>
            <a:noAutofit/>
          </a:bodyPr>
          <a:lstStyle/>
          <a:p>
            <a:r>
              <a:rPr lang="lt-LT" sz="4000" smtClean="0"/>
              <a:t>Rašymo vertinimo instrukcija</a:t>
            </a:r>
            <a:endParaRPr lang="lt-LT" sz="400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00750032"/>
              </p:ext>
            </p:extLst>
          </p:nvPr>
        </p:nvGraphicFramePr>
        <p:xfrm>
          <a:off x="899592" y="1628800"/>
          <a:ext cx="7320136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946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986464" cy="1600200"/>
          </a:xfrm>
        </p:spPr>
        <p:txBody>
          <a:bodyPr>
            <a:normAutofit fontScale="90000"/>
          </a:bodyPr>
          <a:lstStyle/>
          <a:p>
            <a:r>
              <a:rPr lang="lt-LT" smtClean="0"/>
              <a:t>III. Vertinimas</a:t>
            </a:r>
            <a:r>
              <a:rPr lang="lt-LT" dirty="0" smtClean="0"/>
              <a:t>. Raštingumas</a:t>
            </a:r>
            <a:endParaRPr lang="lt-L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8680"/>
            <a:ext cx="2379513" cy="45414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03" y="764704"/>
            <a:ext cx="1681261" cy="1457093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03" y="3933056"/>
            <a:ext cx="598165" cy="59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8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530702"/>
            <a:ext cx="8359452" cy="792088"/>
          </a:xfrm>
        </p:spPr>
        <p:txBody>
          <a:bodyPr>
            <a:noAutofit/>
          </a:bodyPr>
          <a:lstStyle/>
          <a:p>
            <a:r>
              <a:rPr lang="lt-LT" sz="4800" smtClean="0"/>
              <a:t>Rašinio vertinimas (pamokoose) </a:t>
            </a:r>
            <a:endParaRPr lang="lt-LT" sz="4800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317991"/>
              </p:ext>
            </p:extLst>
          </p:nvPr>
        </p:nvGraphicFramePr>
        <p:xfrm>
          <a:off x="2555776" y="1484784"/>
          <a:ext cx="2016224" cy="4555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"/>
                <a:gridCol w="1260140"/>
              </a:tblGrid>
              <a:tr h="409692">
                <a:tc>
                  <a:txBody>
                    <a:bodyPr/>
                    <a:lstStyle/>
                    <a:p>
                      <a:r>
                        <a:rPr lang="lt-LT" sz="1600" smtClean="0"/>
                        <a:t>Balas</a:t>
                      </a:r>
                      <a:endParaRPr lang="lt-LT" sz="1600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sz="1600" smtClean="0"/>
                        <a:t>Taškai</a:t>
                      </a:r>
                      <a:endParaRPr lang="lt-LT" sz="1600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10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32 - 34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9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29 - 31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8947">
                <a:tc>
                  <a:txBody>
                    <a:bodyPr/>
                    <a:lstStyle/>
                    <a:p>
                      <a:r>
                        <a:rPr lang="lt-LT" b="1" dirty="0" smtClean="0"/>
                        <a:t>8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25 - 28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7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21 - 24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6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18 - 20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5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14 - 17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4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10 - 13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3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9 - 7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2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smtClean="0"/>
                        <a:t>6 - 4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92">
                <a:tc>
                  <a:txBody>
                    <a:bodyPr/>
                    <a:lstStyle/>
                    <a:p>
                      <a:r>
                        <a:rPr lang="lt-LT" b="1" dirty="0" smtClean="0"/>
                        <a:t>1</a:t>
                      </a:r>
                      <a:endParaRPr lang="lt-LT" b="1" dirty="0"/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="1" dirty="0" smtClean="0"/>
                        <a:t>3</a:t>
                      </a:r>
                      <a:endParaRPr lang="lt-LT" b="1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22283"/>
            <a:ext cx="2088232" cy="169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6165304"/>
            <a:ext cx="7103087" cy="432048"/>
          </a:xfrm>
        </p:spPr>
        <p:txBody>
          <a:bodyPr>
            <a:noAutofit/>
          </a:bodyPr>
          <a:lstStyle/>
          <a:p>
            <a:r>
              <a:rPr lang="lt-LT" sz="2800" dirty="0" smtClean="0"/>
              <a:t>Solo taksonomija</a:t>
            </a:r>
            <a:endParaRPr lang="lt-LT" sz="2800" dirty="0"/>
          </a:p>
        </p:txBody>
      </p:sp>
      <p:graphicFrame>
        <p:nvGraphicFramePr>
          <p:cNvPr id="4" name="Turinio vietos rezervavimo ženklas 3">
            <a:hlinkClick r:id="" action="ppaction://ole?verb=1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6431626"/>
              </p:ext>
            </p:extLst>
          </p:nvPr>
        </p:nvGraphicFramePr>
        <p:xfrm>
          <a:off x="1547664" y="548680"/>
          <a:ext cx="1071364" cy="90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47664" y="548680"/>
                        <a:ext cx="1071364" cy="903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020247"/>
              </p:ext>
            </p:extLst>
          </p:nvPr>
        </p:nvGraphicFramePr>
        <p:xfrm>
          <a:off x="467544" y="1412776"/>
          <a:ext cx="8568952" cy="5071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136"/>
                <a:gridCol w="1224136"/>
                <a:gridCol w="1224136"/>
                <a:gridCol w="2520277"/>
                <a:gridCol w="1152131"/>
                <a:gridCol w="1224136"/>
              </a:tblGrid>
              <a:tr h="499489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Identifikuojamos problemos, kurios svarstomos ne tiek temos viduje, kiek ieškant atramos už jos ribų. Tikslinga svarstymo struktūra; tinkamai parinkta medžiaga. Įrodymai remiasi daugeliu šaltinių. </a:t>
                      </a:r>
                      <a:r>
                        <a:rPr lang="lt-LT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Teorizuoja, apibendrina, kelia hipotezes, pagrindžia, daro sintezę, diskutuoja, polemizuoja, reflektuoja.</a:t>
                      </a:r>
                      <a:endParaRPr lang="lt-LT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99512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Pristato </a:t>
                      </a: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kitas nuomones ar žvelgia į temą iš skirtingų požiūrio taškų. </a:t>
                      </a:r>
                      <a:r>
                        <a:rPr lang="lt-LT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Lygina, supriešina, aiškina priežastis, analizuoja, sieja, klasifikuoja, pritaiko. </a:t>
                      </a:r>
                      <a:endParaRPr lang="lt-LT" dirty="0"/>
                    </a:p>
                  </a:txBody>
                  <a:tcPr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  <a:tr h="142840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Išsako ne tik savo požiūrį. </a:t>
                      </a:r>
                      <a:r>
                        <a:rPr lang="lt-LT" sz="1800" b="1" i="1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Išvardija, apibūdina, apibrėžia, išsiaiškina, derina, interpretuoja.</a:t>
                      </a:r>
                      <a:endParaRPr lang="lt-LT" dirty="0"/>
                    </a:p>
                  </a:txBody>
                  <a:tcPr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884624"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lt-LT" sz="18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Pasako savo požiūrį arba pateikia vienos rūšies pavyzdžių.</a:t>
                      </a:r>
                      <a:r>
                        <a:rPr lang="lt-LT" sz="1800" i="1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lt-LT" sz="1800" b="1" i="1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Įvardija, konstatuoja, atpažįsta, atgamina, cituoja, pamini, nurodo.</a:t>
                      </a:r>
                      <a:endParaRPr lang="lt-LT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499489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lt-LT" sz="1800" b="0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Netinkamai nustatyta problema. Aptariamos nereikšmingos detalės. </a:t>
                      </a:r>
                    </a:p>
                    <a:p>
                      <a:r>
                        <a:rPr lang="lt-LT" sz="1800" b="0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Mokinys nesupranta užduoties, neturi ką pasakyti duota tema.</a:t>
                      </a:r>
                      <a:endParaRPr lang="lt-LT" b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lt-LT" b="1" dirty="0"/>
                    </a:p>
                  </a:txBody>
                  <a:tcPr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  <a:tr h="499489">
                <a:tc gridSpan="6">
                  <a:txBody>
                    <a:bodyPr/>
                    <a:lstStyle/>
                    <a:p>
                      <a:endParaRPr lang="lt-LT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623" y="404664"/>
            <a:ext cx="111253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3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4000" smtClean="0"/>
              <a:t>Ką supratai apie rašinio rašymą?</a:t>
            </a:r>
            <a:endParaRPr lang="lt-LT" sz="400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875" y="188640"/>
            <a:ext cx="27686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116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300</TotalTime>
  <Words>950</Words>
  <Application>Microsoft Office PowerPoint</Application>
  <PresentationFormat>Demonstracija ekrane (4:3)</PresentationFormat>
  <Paragraphs>161</Paragraphs>
  <Slides>14</Slides>
  <Notes>12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6" baseType="lpstr">
      <vt:lpstr>NewsPrint</vt:lpstr>
      <vt:lpstr>Document</vt:lpstr>
      <vt:lpstr>PUPP.  LIETUVIŲ KALBA </vt:lpstr>
      <vt:lpstr>    PUPP. Rašymas: užduotys ir vertinimas.  Rašinio taisymas.</vt:lpstr>
      <vt:lpstr>PowerPoint pristatymas</vt:lpstr>
      <vt:lpstr>Tekstų žanrų reikalavimai</vt:lpstr>
      <vt:lpstr>Įvestis, užduotis</vt:lpstr>
      <vt:lpstr>Argumentavimas: patirtys</vt:lpstr>
      <vt:lpstr>Kultūrinė patirtis</vt:lpstr>
      <vt:lpstr> Įvestys. Asmeninė patirtis.</vt:lpstr>
      <vt:lpstr>Rašinio vertinimas</vt:lpstr>
      <vt:lpstr>Rašymo vertinimo instrukcija</vt:lpstr>
      <vt:lpstr>III. Vertinimas. Raštingumas</vt:lpstr>
      <vt:lpstr>Rašinio vertinimas (pamokoose) </vt:lpstr>
      <vt:lpstr>Solo taksonomija</vt:lpstr>
      <vt:lpstr>Ką supratai apie rašinio rašymą?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PUPP.  Rašymo vertinimas</dc:title>
  <dc:creator>Egle</dc:creator>
  <cp:lastModifiedBy>baltrita</cp:lastModifiedBy>
  <cp:revision>33</cp:revision>
  <dcterms:created xsi:type="dcterms:W3CDTF">2011-12-18T21:31:00Z</dcterms:created>
  <dcterms:modified xsi:type="dcterms:W3CDTF">2015-11-03T19:07:27Z</dcterms:modified>
</cp:coreProperties>
</file>