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  <p:sldId id="261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1714F-844A-4502-BF24-CBF95D59727D}" type="datetimeFigureOut">
              <a:rPr lang="lt-LT" smtClean="0"/>
              <a:pPr/>
              <a:t>2015.10.15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583C7-BCD8-4AE8-BD45-E2AE76585E1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1714F-844A-4502-BF24-CBF95D59727D}" type="datetimeFigureOut">
              <a:rPr lang="lt-LT" smtClean="0"/>
              <a:pPr/>
              <a:t>2015.10.15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583C7-BCD8-4AE8-BD45-E2AE76585E1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1714F-844A-4502-BF24-CBF95D59727D}" type="datetimeFigureOut">
              <a:rPr lang="lt-LT" smtClean="0"/>
              <a:pPr/>
              <a:t>2015.10.15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583C7-BCD8-4AE8-BD45-E2AE76585E1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1714F-844A-4502-BF24-CBF95D59727D}" type="datetimeFigureOut">
              <a:rPr lang="lt-LT" smtClean="0"/>
              <a:pPr/>
              <a:t>2015.10.15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583C7-BCD8-4AE8-BD45-E2AE76585E1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1714F-844A-4502-BF24-CBF95D59727D}" type="datetimeFigureOut">
              <a:rPr lang="lt-LT" smtClean="0"/>
              <a:pPr/>
              <a:t>2015.10.15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583C7-BCD8-4AE8-BD45-E2AE76585E1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1714F-844A-4502-BF24-CBF95D59727D}" type="datetimeFigureOut">
              <a:rPr lang="lt-LT" smtClean="0"/>
              <a:pPr/>
              <a:t>2015.10.15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583C7-BCD8-4AE8-BD45-E2AE76585E1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1714F-844A-4502-BF24-CBF95D59727D}" type="datetimeFigureOut">
              <a:rPr lang="lt-LT" smtClean="0"/>
              <a:pPr/>
              <a:t>2015.10.15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583C7-BCD8-4AE8-BD45-E2AE76585E1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1714F-844A-4502-BF24-CBF95D59727D}" type="datetimeFigureOut">
              <a:rPr lang="lt-LT" smtClean="0"/>
              <a:pPr/>
              <a:t>2015.10.15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583C7-BCD8-4AE8-BD45-E2AE76585E1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1714F-844A-4502-BF24-CBF95D59727D}" type="datetimeFigureOut">
              <a:rPr lang="lt-LT" smtClean="0"/>
              <a:pPr/>
              <a:t>2015.10.15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583C7-BCD8-4AE8-BD45-E2AE76585E1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1714F-844A-4502-BF24-CBF95D59727D}" type="datetimeFigureOut">
              <a:rPr lang="lt-LT" smtClean="0"/>
              <a:pPr/>
              <a:t>2015.10.15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583C7-BCD8-4AE8-BD45-E2AE76585E1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1714F-844A-4502-BF24-CBF95D59727D}" type="datetimeFigureOut">
              <a:rPr lang="lt-LT" smtClean="0"/>
              <a:pPr/>
              <a:t>2015.10.15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583C7-BCD8-4AE8-BD45-E2AE76585E1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1714F-844A-4502-BF24-CBF95D59727D}" type="datetimeFigureOut">
              <a:rPr lang="lt-LT" smtClean="0"/>
              <a:pPr/>
              <a:t>2015.10.15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583C7-BCD8-4AE8-BD45-E2AE76585E12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V. Mykolaitis – Putinas. </a:t>
            </a:r>
            <a:br>
              <a:rPr lang="lt-LT" dirty="0" smtClean="0"/>
            </a:br>
            <a:r>
              <a:rPr lang="lt-LT" dirty="0" smtClean="0"/>
              <a:t>„Altorių </a:t>
            </a:r>
            <a:r>
              <a:rPr lang="lt-LT" dirty="0" smtClean="0"/>
              <a:t>šešėly”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Liucės literatūrinis paveikslas (I dalis)</a:t>
            </a:r>
            <a:endParaRPr lang="lt-LT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Išorinis portretas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</a:t>
            </a:r>
            <a:r>
              <a:rPr lang="lt-LT" dirty="0" smtClean="0"/>
              <a:t>„</a:t>
            </a:r>
            <a:r>
              <a:rPr lang="lt-LT" dirty="0" smtClean="0"/>
              <a:t>Liucė </a:t>
            </a:r>
            <a:r>
              <a:rPr lang="lt-LT" dirty="0" smtClean="0"/>
              <a:t>buvo graži mergaitė, apie dvidešimties metų, tamsiaplaukė, saule įdegusi. Kiek kumptelėjusi jos nosis ir greitai mėtomi spindinčių akių žvilgsniai darė jos veidą drąsų ir net iššaukiantį.”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Liucės apranga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lt-LT" dirty="0"/>
              <a:t> </a:t>
            </a:r>
            <a:r>
              <a:rPr lang="lt-LT" dirty="0" smtClean="0"/>
              <a:t>Per </a:t>
            </a:r>
            <a:r>
              <a:rPr lang="lt-LT" dirty="0" smtClean="0"/>
              <a:t>vestuves</a:t>
            </a:r>
            <a:r>
              <a:rPr lang="lt-LT" dirty="0"/>
              <a:t> </a:t>
            </a:r>
            <a:r>
              <a:rPr lang="lt-LT" dirty="0" smtClean="0"/>
              <a:t>„</a:t>
            </a:r>
            <a:r>
              <a:rPr lang="lt-LT" dirty="0" smtClean="0"/>
              <a:t>... </a:t>
            </a:r>
            <a:r>
              <a:rPr lang="lt-LT" dirty="0"/>
              <a:t>b</a:t>
            </a:r>
            <a:r>
              <a:rPr lang="lt-LT" dirty="0" smtClean="0"/>
              <a:t>uvo </a:t>
            </a:r>
            <a:r>
              <a:rPr lang="lt-LT" dirty="0" smtClean="0"/>
              <a:t>apsirengusi paprastu juodu kostiumu ir su juoda </a:t>
            </a:r>
            <a:r>
              <a:rPr lang="lt-LT" dirty="0" err="1" smtClean="0"/>
              <a:t>kepura</a:t>
            </a:r>
            <a:r>
              <a:rPr lang="en-US" dirty="0" smtClean="0"/>
              <a:t>it</a:t>
            </a:r>
            <a:r>
              <a:rPr lang="lt-LT" dirty="0" smtClean="0"/>
              <a:t>e. &lt;...&gt; Be baltos suknelės, be veliono ir vainikėlio – ir dar klebonijos panelė</a:t>
            </a:r>
            <a:r>
              <a:rPr lang="en-US" dirty="0" smtClean="0"/>
              <a:t>!”</a:t>
            </a:r>
          </a:p>
          <a:p>
            <a:pPr>
              <a:buFont typeface="Wingdings" pitchFamily="2" charset="2"/>
              <a:buChar char="v"/>
            </a:pPr>
            <a:r>
              <a:rPr lang="lt-LT" dirty="0" smtClean="0"/>
              <a:t>Per pirmąsias Liudo primicijas: </a:t>
            </a:r>
            <a:r>
              <a:rPr lang="lt-LT" dirty="0" smtClean="0"/>
              <a:t>„... </a:t>
            </a:r>
            <a:r>
              <a:rPr lang="lt-LT" dirty="0" smtClean="0"/>
              <a:t>Ponia Liucija atvažiavo be skrybėlaitės, bet su baltu šilkiniu šaliu ant galvos. Ji buvo taip panaši į Katedros Nepažįstamąją</a:t>
            </a:r>
            <a:r>
              <a:rPr lang="en-GB" dirty="0" smtClean="0"/>
              <a:t>!</a:t>
            </a:r>
            <a:r>
              <a:rPr lang="lt-LT" dirty="0" smtClean="0"/>
              <a:t>”</a:t>
            </a:r>
            <a:endParaRPr lang="lt-L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Vidinis portretas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lt-LT" dirty="0" smtClean="0"/>
              <a:t>Liucė yra dinamiška veikėja ne tik viso kūrinio, bet ir pirmosios dalies mastu. Kaskart susitinkant su Liudu Vasariu, merginos elgesys rodo asmenybės brandą, atsirandantį liūdesį ir </a:t>
            </a:r>
            <a:r>
              <a:rPr lang="lt-LT" dirty="0" smtClean="0"/>
              <a:t>rimtumą.</a:t>
            </a:r>
            <a:endParaRPr lang="lt-L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Liucė – vėjavaikiška, energinga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r>
              <a:rPr lang="en-GB" dirty="0" smtClean="0"/>
              <a:t>Liu</a:t>
            </a:r>
            <a:r>
              <a:rPr lang="lt-LT" dirty="0" smtClean="0"/>
              <a:t>cė uždengia Vasariui akis: </a:t>
            </a:r>
            <a:r>
              <a:rPr lang="lt-LT" dirty="0" smtClean="0"/>
              <a:t>„- </a:t>
            </a:r>
            <a:r>
              <a:rPr lang="lt-LT" dirty="0" smtClean="0"/>
              <a:t>A</a:t>
            </a:r>
            <a:r>
              <a:rPr lang="en-US" dirty="0" smtClean="0"/>
              <a:t>!</a:t>
            </a:r>
            <a:r>
              <a:rPr lang="lt-LT" dirty="0" smtClean="0"/>
              <a:t> Kas?.. Prašau spėt</a:t>
            </a:r>
            <a:r>
              <a:rPr lang="en-US" dirty="0" smtClean="0"/>
              <a:t>!.. – </a:t>
            </a:r>
            <a:r>
              <a:rPr lang="en-US" dirty="0" err="1" smtClean="0"/>
              <a:t>suskamb</a:t>
            </a:r>
            <a:r>
              <a:rPr lang="lt-LT" dirty="0" smtClean="0"/>
              <a:t>ėjo ties pat ausim linksmas, guvus moteriškas </a:t>
            </a:r>
            <a:r>
              <a:rPr lang="lt-LT" dirty="0" smtClean="0"/>
              <a:t>balsas.</a:t>
            </a:r>
            <a:r>
              <a:rPr lang="en-US" dirty="0" smtClean="0"/>
              <a:t>”</a:t>
            </a:r>
            <a:endParaRPr lang="lt-LT" dirty="0" smtClean="0"/>
          </a:p>
          <a:p>
            <a:r>
              <a:rPr lang="lt-LT" dirty="0" smtClean="0"/>
              <a:t>Atvažiavusi aplankyti seminarijos, juokauja, sugalvoja Pavasarėlio pravardę </a:t>
            </a:r>
            <a:r>
              <a:rPr lang="lt-LT" dirty="0" smtClean="0"/>
              <a:t>(„Aš </a:t>
            </a:r>
            <a:r>
              <a:rPr lang="lt-LT" dirty="0" smtClean="0"/>
              <a:t>dabar taip ir vadinsiu tamstą – Pavasarėliu”).</a:t>
            </a:r>
          </a:p>
          <a:p>
            <a:r>
              <a:rPr lang="lt-LT" dirty="0" smtClean="0"/>
              <a:t>Pirmus kelis susitikimus jaučia šiokią tokią panieką Vasariui </a:t>
            </a:r>
            <a:r>
              <a:rPr lang="lt-LT" dirty="0" smtClean="0"/>
              <a:t>„šalia </a:t>
            </a:r>
            <a:r>
              <a:rPr lang="lt-LT" dirty="0" smtClean="0"/>
              <a:t>susidomėjimo tuo jaunučiu klierikėliu, buvo ir kiek paniekos”.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Liucė – išdidi 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Įsižeidžia dėl Vasario nesilankymo per šventą Lauryną </a:t>
            </a:r>
            <a:r>
              <a:rPr lang="lt-LT" dirty="0" smtClean="0"/>
              <a:t>„Vasaris </a:t>
            </a:r>
            <a:r>
              <a:rPr lang="lt-LT" dirty="0" smtClean="0"/>
              <a:t>atsargiai sekė jos žvilgsnius, bet ji nė karto į jį nepažiūrėjo”; su Vasariu sveikinasi </a:t>
            </a:r>
            <a:r>
              <a:rPr lang="lt-LT" dirty="0" smtClean="0"/>
              <a:t>šaltai.</a:t>
            </a:r>
            <a:endParaRPr lang="lt-L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Liucė – pašiepianti, sarkastiška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dirty="0" smtClean="0"/>
              <a:t>Šaiposi iš Vasario sutrikimo, kai Liucė laiko uždengusi jam akis ir jis silpnai prašo jos paleisti </a:t>
            </a:r>
            <a:r>
              <a:rPr lang="lt-LT" dirty="0" smtClean="0"/>
              <a:t>„Viešpatie</a:t>
            </a:r>
            <a:r>
              <a:rPr lang="lt-LT" dirty="0" smtClean="0"/>
              <a:t>, kokia nekaltybė</a:t>
            </a:r>
            <a:r>
              <a:rPr lang="en-US" dirty="0" smtClean="0"/>
              <a:t>!</a:t>
            </a:r>
            <a:r>
              <a:rPr lang="lt-LT" dirty="0" smtClean="0"/>
              <a:t>.. Neprisilytėjimas</a:t>
            </a:r>
            <a:r>
              <a:rPr lang="en-US" dirty="0" smtClean="0"/>
              <a:t>!.. </a:t>
            </a:r>
            <a:r>
              <a:rPr lang="lt-LT" dirty="0" smtClean="0"/>
              <a:t>Fi</a:t>
            </a:r>
            <a:r>
              <a:rPr lang="en-US" dirty="0" smtClean="0"/>
              <a:t>!..</a:t>
            </a:r>
            <a:r>
              <a:rPr lang="lt-LT" dirty="0" smtClean="0"/>
              <a:t>”</a:t>
            </a:r>
          </a:p>
          <a:p>
            <a:r>
              <a:rPr lang="lt-LT" dirty="0" smtClean="0"/>
              <a:t>Pašiepiantis komentaras, Vasariui apsilankius Petrylos parapijoje </a:t>
            </a:r>
            <a:r>
              <a:rPr lang="lt-LT" dirty="0" smtClean="0"/>
              <a:t>- „A</a:t>
            </a:r>
            <a:r>
              <a:rPr lang="lt-LT" dirty="0" smtClean="0"/>
              <a:t>, tamsta dar gyvas? – sušuko ji, sutikusi juodu su Petryla klebonijos sode. – O aš maniau, kad jau tamsta nusibaigei besimelsdamas...”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Liucė: bręstanti, rimtėjanti asmenybė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t-LT" dirty="0" smtClean="0"/>
              <a:t>Padovanojusi Vasariui pirštines, ne šaiposi iš jo sumišimo, o juo </a:t>
            </a:r>
            <a:r>
              <a:rPr lang="lt-LT" dirty="0" smtClean="0"/>
              <a:t>džiaugiasi: </a:t>
            </a:r>
            <a:r>
              <a:rPr lang="lt-LT" dirty="0" smtClean="0"/>
              <a:t>„</a:t>
            </a:r>
            <a:r>
              <a:rPr lang="lt-LT" dirty="0" smtClean="0"/>
              <a:t>Ji </a:t>
            </a:r>
            <a:r>
              <a:rPr lang="lt-LT" dirty="0" smtClean="0"/>
              <a:t>suprato, kad tas sumišimas yra pateisinamas. Ir gerai, kad taip yra. Tai buvo jai meiliausias padėkojimas.”</a:t>
            </a:r>
          </a:p>
          <a:p>
            <a:r>
              <a:rPr lang="lt-LT" dirty="0" smtClean="0"/>
              <a:t>Ketvirtaisiais Liudo seminarijos metais, atostogų </a:t>
            </a:r>
            <a:r>
              <a:rPr lang="lt-LT" dirty="0" smtClean="0"/>
              <a:t>metu „Ji </a:t>
            </a:r>
            <a:r>
              <a:rPr lang="lt-LT" dirty="0" smtClean="0"/>
              <a:t>atrodė gerokai pasikeitusi, labiau subrendusi ir </a:t>
            </a:r>
            <a:r>
              <a:rPr lang="lt-LT" dirty="0" smtClean="0"/>
              <a:t>surimtėjusi” </a:t>
            </a:r>
            <a:r>
              <a:rPr lang="lt-LT" dirty="0"/>
              <a:t>,</a:t>
            </a:r>
            <a:r>
              <a:rPr lang="lt-LT" dirty="0" smtClean="0"/>
              <a:t> </a:t>
            </a:r>
            <a:r>
              <a:rPr lang="lt-LT" dirty="0" smtClean="0"/>
              <a:t>„</a:t>
            </a:r>
            <a:r>
              <a:rPr lang="lt-LT" dirty="0" smtClean="0"/>
              <a:t>Jos </a:t>
            </a:r>
            <a:r>
              <a:rPr lang="lt-LT" dirty="0" smtClean="0"/>
              <a:t>veide iš šypsny buvo daug paslėpto liūdesio, o balsas skambėjo gilesniais, anksčiau negirdėtais </a:t>
            </a:r>
            <a:r>
              <a:rPr lang="lt-LT" dirty="0" smtClean="0"/>
              <a:t>tonais” </a:t>
            </a:r>
            <a:r>
              <a:rPr lang="lt-LT" dirty="0"/>
              <a:t>,</a:t>
            </a:r>
            <a:r>
              <a:rPr lang="lt-LT" dirty="0" smtClean="0"/>
              <a:t> </a:t>
            </a:r>
            <a:r>
              <a:rPr lang="lt-LT" dirty="0" smtClean="0"/>
              <a:t>“...jos švelnumo ir melancholiškos nuotaikos.”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Liucė – tiesmukiška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Sutikdama tekėti už Brazgio, teigia nemylinti, bet </a:t>
            </a:r>
            <a:r>
              <a:rPr lang="lt-LT" dirty="0" smtClean="0"/>
              <a:t>tekėsianti.</a:t>
            </a:r>
            <a:endParaRPr lang="lt-LT" dirty="0" smtClean="0"/>
          </a:p>
          <a:p>
            <a:r>
              <a:rPr lang="lt-LT" dirty="0" smtClean="0"/>
              <a:t>Liucės žodžiai Vasariui: </a:t>
            </a:r>
            <a:r>
              <a:rPr lang="lt-LT" dirty="0" smtClean="0"/>
              <a:t>„Aš </a:t>
            </a:r>
            <a:r>
              <a:rPr lang="lt-LT" dirty="0" smtClean="0"/>
              <a:t>tamstai esu atvira, nes žinau, kad esi geras.”</a:t>
            </a:r>
          </a:p>
          <a:p>
            <a:r>
              <a:rPr lang="lt-LT" dirty="0" smtClean="0"/>
              <a:t>Liucė kritikuoja Vasario poeziją: </a:t>
            </a:r>
            <a:r>
              <a:rPr lang="lt-LT" dirty="0" smtClean="0"/>
              <a:t>„Tamsta </a:t>
            </a:r>
            <a:r>
              <a:rPr lang="lt-LT" dirty="0" smtClean="0"/>
              <a:t>skaitei, kokios jo eilės kilnios ir graudžios</a:t>
            </a:r>
            <a:r>
              <a:rPr lang="lt-LT" dirty="0" smtClean="0"/>
              <a:t>?”, „...</a:t>
            </a:r>
            <a:r>
              <a:rPr lang="lt-LT" dirty="0" smtClean="0"/>
              <a:t>o čia visi idealai</a:t>
            </a:r>
            <a:r>
              <a:rPr lang="en-US" dirty="0" smtClean="0"/>
              <a:t>! </a:t>
            </a:r>
            <a:r>
              <a:rPr lang="en-US" dirty="0" err="1" smtClean="0"/>
              <a:t>Fi</a:t>
            </a:r>
            <a:r>
              <a:rPr lang="en-US" dirty="0" smtClean="0"/>
              <a:t>!”</a:t>
            </a:r>
            <a:endParaRPr lang="lt-LT" dirty="0" smtClean="0"/>
          </a:p>
          <a:p>
            <a:r>
              <a:rPr lang="lt-LT" dirty="0" smtClean="0"/>
              <a:t>„</a:t>
            </a:r>
            <a:r>
              <a:rPr lang="lt-LT" dirty="0" smtClean="0"/>
              <a:t>Negi </a:t>
            </a:r>
            <a:r>
              <a:rPr lang="lt-LT" dirty="0" smtClean="0"/>
              <a:t>tamsta, Pavasarėli, mane vesi?”</a:t>
            </a:r>
            <a:endParaRPr lang="lt-L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Liucės potraukis kunigams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lt-LT" dirty="0" smtClean="0"/>
              <a:t>Kūrinyje net pats pasakotojas nežino tikslios Liucės potraukio kunigams priežasties, todėl yra spėliojama:</a:t>
            </a:r>
          </a:p>
          <a:p>
            <a:r>
              <a:rPr lang="lt-LT" dirty="0" smtClean="0"/>
              <a:t>„Galbūt </a:t>
            </a:r>
            <a:r>
              <a:rPr lang="lt-LT" dirty="0" smtClean="0"/>
              <a:t>kad, nuo pat mažens augdama ir sukinėdamasi kunigų tarpe, </a:t>
            </a:r>
            <a:r>
              <a:rPr lang="lt-LT" dirty="0" smtClean="0"/>
              <a:t>prie </a:t>
            </a:r>
            <a:r>
              <a:rPr lang="lt-LT" dirty="0" smtClean="0"/>
              <a:t>jų priprato, ir pasauliškiai jai atrodė per tolimi ir svetimi.”</a:t>
            </a:r>
          </a:p>
          <a:p>
            <a:r>
              <a:rPr lang="lt-LT" dirty="0" smtClean="0"/>
              <a:t>„</a:t>
            </a:r>
            <a:r>
              <a:rPr lang="lt-LT" dirty="0" smtClean="0"/>
              <a:t>O </a:t>
            </a:r>
            <a:r>
              <a:rPr lang="lt-LT" dirty="0" smtClean="0"/>
              <a:t>gal kaip tik dėl to, kad, kvėpuodama bažnyčios atmosfera, į kunigo pareigas ji žiūrėjo kaip į kiekvieną kitą darbą, į kunigą – kaip į kiekvieną kitą vyriškį</a:t>
            </a:r>
            <a:r>
              <a:rPr lang="lt-LT" dirty="0" smtClean="0"/>
              <a:t>”.</a:t>
            </a:r>
            <a:endParaRPr lang="lt-LT" dirty="0" smtClean="0"/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Liucė – drąsi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Liucė inicijuoja jos ir Vasario pažintį, pirma jį užkalbindama ir pasiūlydama </a:t>
            </a:r>
            <a:r>
              <a:rPr lang="lt-LT" dirty="0" smtClean="0"/>
              <a:t>kavos.</a:t>
            </a:r>
            <a:endParaRPr lang="lt-LT" dirty="0" smtClean="0"/>
          </a:p>
          <a:p>
            <a:r>
              <a:rPr lang="lt-LT" dirty="0" smtClean="0"/>
              <a:t>Per Vasario išleistuves bando fiziškai suartėti su </a:t>
            </a:r>
            <a:r>
              <a:rPr lang="lt-LT" dirty="0" smtClean="0"/>
              <a:t>Vasariu: </a:t>
            </a:r>
            <a:r>
              <a:rPr lang="lt-LT" dirty="0" smtClean="0"/>
              <a:t>„</a:t>
            </a:r>
            <a:r>
              <a:rPr lang="lt-LT" dirty="0" smtClean="0"/>
              <a:t>Ji </a:t>
            </a:r>
            <a:r>
              <a:rPr lang="lt-LT" dirty="0" smtClean="0"/>
              <a:t>nutvėrė abi jo rankas ir žengė porą žingsnių </a:t>
            </a:r>
            <a:r>
              <a:rPr lang="lt-LT" dirty="0" smtClean="0"/>
              <a:t>atgal”, </a:t>
            </a:r>
            <a:r>
              <a:rPr lang="lt-LT" dirty="0" smtClean="0"/>
              <a:t>“...ji atsirėmė į obelį ir prisitraukė jį prie </a:t>
            </a:r>
            <a:r>
              <a:rPr lang="lt-LT" dirty="0" smtClean="0"/>
              <a:t>savęs.”</a:t>
            </a:r>
            <a:endParaRPr lang="lt-LT" dirty="0" smtClean="0"/>
          </a:p>
          <a:p>
            <a:endParaRPr lang="lt-L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Liucė – jautri, sentimentali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Ant Aušrakalnio nuskintas kačpėdėles, net sudžiūvusias, laiko savo </a:t>
            </a:r>
            <a:r>
              <a:rPr lang="lt-LT" dirty="0" smtClean="0"/>
              <a:t>kambaryje.</a:t>
            </a:r>
            <a:endParaRPr lang="lt-LT" dirty="0" smtClean="0"/>
          </a:p>
          <a:p>
            <a:r>
              <a:rPr lang="lt-LT" dirty="0" smtClean="0"/>
              <a:t>Teigia, kad Vasario atvežtos kačpėdėlės jai būtų brangesnės, negu pačios </a:t>
            </a:r>
            <a:r>
              <a:rPr lang="lt-LT" dirty="0" smtClean="0"/>
              <a:t>nuskintos.</a:t>
            </a:r>
            <a:endParaRPr lang="lt-LT" dirty="0" smtClean="0"/>
          </a:p>
          <a:p>
            <a:r>
              <a:rPr lang="lt-LT" dirty="0" smtClean="0"/>
              <a:t>„</a:t>
            </a:r>
            <a:r>
              <a:rPr lang="lt-LT" dirty="0" smtClean="0"/>
              <a:t>Neužmiršk</a:t>
            </a:r>
            <a:r>
              <a:rPr lang="lt-LT" dirty="0" smtClean="0"/>
              <a:t>, manęs, Pavasarėli, seminarijoj, - tarė ji vos girdimai. – Žinok, kad aš tavęs dažnai pasiilgstu.”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Liucė – susitaikanti su likimu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Nepavykus pabučiuoti Vasario, Liucė tarsi atsisveikindama </a:t>
            </a:r>
            <a:r>
              <a:rPr lang="lt-LT" dirty="0" smtClean="0"/>
              <a:t>sako: </a:t>
            </a:r>
            <a:r>
              <a:rPr lang="lt-LT" dirty="0" smtClean="0"/>
              <a:t>„</a:t>
            </a:r>
            <a:r>
              <a:rPr lang="lt-LT" dirty="0" smtClean="0"/>
              <a:t>Būk </a:t>
            </a:r>
            <a:r>
              <a:rPr lang="lt-LT" dirty="0" smtClean="0"/>
              <a:t>tamsta kunigu, Pavasarėli. Tamsta būsi geras kunigas.”</a:t>
            </a:r>
          </a:p>
          <a:p>
            <a:r>
              <a:rPr lang="lt-LT" dirty="0" smtClean="0"/>
              <a:t>Sutinka tekėti už Brazgio, jo </a:t>
            </a:r>
            <a:r>
              <a:rPr lang="lt-LT" dirty="0" smtClean="0"/>
              <a:t>nemylėdama.</a:t>
            </a:r>
          </a:p>
          <a:p>
            <a:r>
              <a:rPr lang="lt-LT" dirty="0" smtClean="0"/>
              <a:t>Vasariui pataria ne bėgti nuo gyvenimo, o priimti </a:t>
            </a:r>
            <a:r>
              <a:rPr lang="lt-LT" smtClean="0"/>
              <a:t>jį tokį</a:t>
            </a:r>
            <a:r>
              <a:rPr lang="lt-LT" dirty="0" smtClean="0"/>
              <a:t>, koks yra.</a:t>
            </a:r>
            <a:endParaRPr lang="lt-L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703</Words>
  <Application>Microsoft Office PowerPoint</Application>
  <PresentationFormat>Demonstracija ekrane (4:3)</PresentationFormat>
  <Paragraphs>42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13</vt:i4>
      </vt:variant>
    </vt:vector>
  </HeadingPairs>
  <TitlesOfParts>
    <vt:vector size="14" baseType="lpstr">
      <vt:lpstr>Office Theme</vt:lpstr>
      <vt:lpstr>V. Mykolaitis – Putinas.  „Altorių šešėly”</vt:lpstr>
      <vt:lpstr>Išorinis portretas</vt:lpstr>
      <vt:lpstr>Liucės apranga</vt:lpstr>
      <vt:lpstr>Vidinis portretas</vt:lpstr>
      <vt:lpstr>Liucė – vėjavaikiška, energinga</vt:lpstr>
      <vt:lpstr>Liucė – išdidi </vt:lpstr>
      <vt:lpstr>Liucė – pašiepianti, sarkastiška</vt:lpstr>
      <vt:lpstr>Liucė: bręstanti, rimtėjanti asmenybė</vt:lpstr>
      <vt:lpstr>Liucė – tiesmukiška</vt:lpstr>
      <vt:lpstr>Liucės potraukis kunigams</vt:lpstr>
      <vt:lpstr>Liucė – drąsi</vt:lpstr>
      <vt:lpstr>Liucė – jautri, sentimentali</vt:lpstr>
      <vt:lpstr>Liucė – susitaikanti su likimu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V. Mykolaitis – Putinas. “Altorių šešėly”</dc:title>
  <dc:creator>Toshiba</dc:creator>
  <cp:lastModifiedBy>Irmantas</cp:lastModifiedBy>
  <cp:revision>19</cp:revision>
  <dcterms:created xsi:type="dcterms:W3CDTF">2014-10-19T16:53:31Z</dcterms:created>
  <dcterms:modified xsi:type="dcterms:W3CDTF">2015-10-15T17:31:42Z</dcterms:modified>
</cp:coreProperties>
</file>