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diagrams/drawing3.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852" y="-48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E9A899-28F2-4804-BAF8-FB4B45A64D5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t-LT"/>
        </a:p>
      </dgm:t>
    </dgm:pt>
    <dgm:pt modelId="{05DBC149-AC6C-43CC-8CC2-18B8C39D3F1F}">
      <dgm:prSet phldrT="[Tekstas]" custT="1"/>
      <dgm:spPr>
        <a:solidFill>
          <a:srgbClr val="FFFF00"/>
        </a:solidFill>
      </dgm:spPr>
      <dgm:t>
        <a:bodyPr/>
        <a:lstStyle/>
        <a:p>
          <a:r>
            <a:rPr lang="lt-LT" sz="1800" b="0" i="0" dirty="0" smtClean="0">
              <a:solidFill>
                <a:schemeClr val="tx1"/>
              </a:solidFill>
            </a:rPr>
            <a:t>Tapęs kunigu, Vasaris stengiasi gerai atlikinėti savo pareigas, bet jam nepavyksta būti geru kunigu. Vasaris nuo savo entuziazmo greit atšąla, kai susipažįsta su grubiais, veidmainiškais kunigais: kunigu Platūnu, kuris rūpinasi savo ūkiu, bei kunigu Stripaičiu, kuris užsiima prekyba.</a:t>
          </a:r>
          <a:endParaRPr lang="lt-LT" sz="1800" dirty="0">
            <a:solidFill>
              <a:schemeClr val="tx1"/>
            </a:solidFill>
          </a:endParaRPr>
        </a:p>
      </dgm:t>
    </dgm:pt>
    <dgm:pt modelId="{B0A4E174-700B-4484-9AD8-29D8859EE611}" type="parTrans" cxnId="{7B2EA48D-B2F3-4774-803A-AD477FA6DC65}">
      <dgm:prSet/>
      <dgm:spPr/>
      <dgm:t>
        <a:bodyPr/>
        <a:lstStyle/>
        <a:p>
          <a:endParaRPr lang="lt-LT"/>
        </a:p>
      </dgm:t>
    </dgm:pt>
    <dgm:pt modelId="{155A2087-188A-478B-B9C7-B6EB7CB3CF1F}" type="sibTrans" cxnId="{7B2EA48D-B2F3-4774-803A-AD477FA6DC65}">
      <dgm:prSet/>
      <dgm:spPr/>
      <dgm:t>
        <a:bodyPr/>
        <a:lstStyle/>
        <a:p>
          <a:endParaRPr lang="lt-LT"/>
        </a:p>
      </dgm:t>
    </dgm:pt>
    <dgm:pt modelId="{8D7E999C-DD57-4ECA-9F4F-0FCFFF95F966}">
      <dgm:prSet phldrT="[Tekstas]" custT="1"/>
      <dgm:spPr>
        <a:solidFill>
          <a:srgbClr val="FFFF00"/>
        </a:solidFill>
      </dgm:spPr>
      <dgm:t>
        <a:bodyPr/>
        <a:lstStyle/>
        <a:p>
          <a:r>
            <a:rPr lang="lt-LT" sz="1800" dirty="0" smtClean="0">
              <a:solidFill>
                <a:schemeClr val="tx1"/>
              </a:solidFill>
            </a:rPr>
            <a:t>Vasaris stengiasi nuoširdžiai klausytis išpažinčių, tačiau davatkos, kurios pas jį atvažiuodavo net iš kito kaimo, pradeda jį erzinti ir vesti iš kantrybės. Liudui nusibosta </a:t>
          </a:r>
          <a:r>
            <a:rPr lang="lt-LT" sz="1800" b="0" i="0" dirty="0" smtClean="0">
              <a:solidFill>
                <a:schemeClr val="tx1"/>
              </a:solidFill>
            </a:rPr>
            <a:t>sekinantis darbas, rutina.</a:t>
          </a:r>
          <a:endParaRPr lang="lt-LT" sz="1800" dirty="0">
            <a:solidFill>
              <a:schemeClr val="tx1"/>
            </a:solidFill>
          </a:endParaRPr>
        </a:p>
      </dgm:t>
    </dgm:pt>
    <dgm:pt modelId="{BDD19164-3A9C-44DA-9EC7-4DB7D30EA4A7}" type="parTrans" cxnId="{8F640104-FEF7-4F12-AD8B-F1951245BE83}">
      <dgm:prSet/>
      <dgm:spPr/>
      <dgm:t>
        <a:bodyPr/>
        <a:lstStyle/>
        <a:p>
          <a:endParaRPr lang="lt-LT"/>
        </a:p>
      </dgm:t>
    </dgm:pt>
    <dgm:pt modelId="{BEB25432-CF5D-4AF6-8404-8E0026C42835}" type="sibTrans" cxnId="{8F640104-FEF7-4F12-AD8B-F1951245BE83}">
      <dgm:prSet/>
      <dgm:spPr/>
      <dgm:t>
        <a:bodyPr/>
        <a:lstStyle/>
        <a:p>
          <a:endParaRPr lang="lt-LT"/>
        </a:p>
      </dgm:t>
    </dgm:pt>
    <dgm:pt modelId="{7E6C3424-F0C5-47BA-9222-CF2240751D71}">
      <dgm:prSet phldrT="[Tekstas]" custT="1"/>
      <dgm:spPr>
        <a:solidFill>
          <a:schemeClr val="accent4">
            <a:lumMod val="60000"/>
            <a:lumOff val="40000"/>
          </a:schemeClr>
        </a:solidFill>
      </dgm:spPr>
      <dgm:t>
        <a:bodyPr/>
        <a:lstStyle/>
        <a:p>
          <a:pPr>
            <a:spcAft>
              <a:spcPts val="0"/>
            </a:spcAft>
          </a:pPr>
          <a:endParaRPr lang="lt-LT" sz="2800" dirty="0" smtClean="0"/>
        </a:p>
        <a:p>
          <a:pPr>
            <a:spcAft>
              <a:spcPts val="0"/>
            </a:spcAft>
          </a:pPr>
          <a:r>
            <a:rPr lang="lt-LT" sz="2800" b="0" dirty="0" smtClean="0">
              <a:solidFill>
                <a:schemeClr val="tx1"/>
              </a:solidFill>
            </a:rPr>
            <a:t>Vasaris supranta, kad jo uolumas tampa pašaipų</a:t>
          </a:r>
          <a:r>
            <a:rPr lang="en-US" sz="2800" b="0" dirty="0" smtClean="0">
              <a:solidFill>
                <a:schemeClr val="tx1"/>
              </a:solidFill>
            </a:rPr>
            <a:t> </a:t>
          </a:r>
          <a:r>
            <a:rPr lang="lt-LT" sz="2800" b="0" dirty="0" smtClean="0">
              <a:solidFill>
                <a:schemeClr val="tx1"/>
              </a:solidFill>
            </a:rPr>
            <a:t>objektu  </a:t>
          </a:r>
          <a:r>
            <a:rPr lang="lt-LT" sz="5300" b="0" dirty="0" smtClean="0">
              <a:solidFill>
                <a:schemeClr val="tx1"/>
              </a:solidFill>
            </a:rPr>
            <a:t> </a:t>
          </a:r>
          <a:endParaRPr lang="lt-LT" sz="5300" b="0" dirty="0">
            <a:solidFill>
              <a:schemeClr val="tx1"/>
            </a:solidFill>
          </a:endParaRPr>
        </a:p>
      </dgm:t>
    </dgm:pt>
    <dgm:pt modelId="{53E83368-7511-426D-B103-6FB3D43FEE90}" type="parTrans" cxnId="{6F81BFC0-D045-44F8-BCA2-DA295BD1D0C3}">
      <dgm:prSet/>
      <dgm:spPr/>
      <dgm:t>
        <a:bodyPr/>
        <a:lstStyle/>
        <a:p>
          <a:endParaRPr lang="lt-LT"/>
        </a:p>
      </dgm:t>
    </dgm:pt>
    <dgm:pt modelId="{395D4F5C-7ED0-4279-9269-8CB93102CA71}" type="sibTrans" cxnId="{6F81BFC0-D045-44F8-BCA2-DA295BD1D0C3}">
      <dgm:prSet/>
      <dgm:spPr/>
      <dgm:t>
        <a:bodyPr/>
        <a:lstStyle/>
        <a:p>
          <a:endParaRPr lang="lt-LT"/>
        </a:p>
      </dgm:t>
    </dgm:pt>
    <dgm:pt modelId="{B855671F-20EC-4CCB-AD43-B13193DDA4C3}" type="pres">
      <dgm:prSet presAssocID="{CBE9A899-28F2-4804-BAF8-FB4B45A64D5E}" presName="CompostProcess" presStyleCnt="0">
        <dgm:presLayoutVars>
          <dgm:dir/>
          <dgm:resizeHandles val="exact"/>
        </dgm:presLayoutVars>
      </dgm:prSet>
      <dgm:spPr/>
      <dgm:t>
        <a:bodyPr/>
        <a:lstStyle/>
        <a:p>
          <a:endParaRPr lang="lt-LT"/>
        </a:p>
      </dgm:t>
    </dgm:pt>
    <dgm:pt modelId="{870BA361-7E4D-4293-9A8D-98488E08CE49}" type="pres">
      <dgm:prSet presAssocID="{CBE9A899-28F2-4804-BAF8-FB4B45A64D5E}" presName="arrow" presStyleLbl="bgShp" presStyleIdx="0" presStyleCnt="1"/>
      <dgm:spPr/>
    </dgm:pt>
    <dgm:pt modelId="{9E366156-BDDC-4374-8F01-17FAEADB935B}" type="pres">
      <dgm:prSet presAssocID="{CBE9A899-28F2-4804-BAF8-FB4B45A64D5E}" presName="linearProcess" presStyleCnt="0"/>
      <dgm:spPr/>
    </dgm:pt>
    <dgm:pt modelId="{226503C3-B07D-438A-9BEB-A42AB166D75A}" type="pres">
      <dgm:prSet presAssocID="{05DBC149-AC6C-43CC-8CC2-18B8C39D3F1F}" presName="textNode" presStyleLbl="node1" presStyleIdx="0" presStyleCnt="3" custScaleX="113123" custScaleY="222504">
        <dgm:presLayoutVars>
          <dgm:bulletEnabled val="1"/>
        </dgm:presLayoutVars>
      </dgm:prSet>
      <dgm:spPr/>
      <dgm:t>
        <a:bodyPr/>
        <a:lstStyle/>
        <a:p>
          <a:endParaRPr lang="lt-LT"/>
        </a:p>
      </dgm:t>
    </dgm:pt>
    <dgm:pt modelId="{C939F579-F742-4D92-AF13-385069B3DEFF}" type="pres">
      <dgm:prSet presAssocID="{155A2087-188A-478B-B9C7-B6EB7CB3CF1F}" presName="sibTrans" presStyleCnt="0"/>
      <dgm:spPr/>
    </dgm:pt>
    <dgm:pt modelId="{9D708F0B-48CB-41D5-93EB-C2AE5443BCA3}" type="pres">
      <dgm:prSet presAssocID="{8D7E999C-DD57-4ECA-9F4F-0FCFFF95F966}" presName="textNode" presStyleLbl="node1" presStyleIdx="1" presStyleCnt="3" custScaleX="112575" custScaleY="162515" custLinFactNeighborX="3704" custLinFactNeighborY="-5803">
        <dgm:presLayoutVars>
          <dgm:bulletEnabled val="1"/>
        </dgm:presLayoutVars>
      </dgm:prSet>
      <dgm:spPr/>
      <dgm:t>
        <a:bodyPr/>
        <a:lstStyle/>
        <a:p>
          <a:endParaRPr lang="lt-LT"/>
        </a:p>
      </dgm:t>
    </dgm:pt>
    <dgm:pt modelId="{C329BE9B-CE11-41FB-814E-BA52D5AF0AC2}" type="pres">
      <dgm:prSet presAssocID="{BEB25432-CF5D-4AF6-8404-8E0026C42835}" presName="sibTrans" presStyleCnt="0"/>
      <dgm:spPr/>
    </dgm:pt>
    <dgm:pt modelId="{9F06B184-584B-46B4-A742-6C97F1FCF8F8}" type="pres">
      <dgm:prSet presAssocID="{7E6C3424-F0C5-47BA-9222-CF2240751D71}" presName="textNode" presStyleLbl="node1" presStyleIdx="2" presStyleCnt="3" custScaleY="198874" custLinFactNeighborX="-31401" custLinFactNeighborY="3860">
        <dgm:presLayoutVars>
          <dgm:bulletEnabled val="1"/>
        </dgm:presLayoutVars>
      </dgm:prSet>
      <dgm:spPr/>
      <dgm:t>
        <a:bodyPr/>
        <a:lstStyle/>
        <a:p>
          <a:endParaRPr lang="lt-LT"/>
        </a:p>
      </dgm:t>
    </dgm:pt>
  </dgm:ptLst>
  <dgm:cxnLst>
    <dgm:cxn modelId="{6F81BFC0-D045-44F8-BCA2-DA295BD1D0C3}" srcId="{CBE9A899-28F2-4804-BAF8-FB4B45A64D5E}" destId="{7E6C3424-F0C5-47BA-9222-CF2240751D71}" srcOrd="2" destOrd="0" parTransId="{53E83368-7511-426D-B103-6FB3D43FEE90}" sibTransId="{395D4F5C-7ED0-4279-9269-8CB93102CA71}"/>
    <dgm:cxn modelId="{D0851717-1344-4B9A-AD77-10DFF994DFEA}" type="presOf" srcId="{CBE9A899-28F2-4804-BAF8-FB4B45A64D5E}" destId="{B855671F-20EC-4CCB-AD43-B13193DDA4C3}" srcOrd="0" destOrd="0" presId="urn:microsoft.com/office/officeart/2005/8/layout/hProcess9"/>
    <dgm:cxn modelId="{8F640104-FEF7-4F12-AD8B-F1951245BE83}" srcId="{CBE9A899-28F2-4804-BAF8-FB4B45A64D5E}" destId="{8D7E999C-DD57-4ECA-9F4F-0FCFFF95F966}" srcOrd="1" destOrd="0" parTransId="{BDD19164-3A9C-44DA-9EC7-4DB7D30EA4A7}" sibTransId="{BEB25432-CF5D-4AF6-8404-8E0026C42835}"/>
    <dgm:cxn modelId="{5B657120-4831-4E4C-A97C-38484F0FA732}" type="presOf" srcId="{7E6C3424-F0C5-47BA-9222-CF2240751D71}" destId="{9F06B184-584B-46B4-A742-6C97F1FCF8F8}" srcOrd="0" destOrd="0" presId="urn:microsoft.com/office/officeart/2005/8/layout/hProcess9"/>
    <dgm:cxn modelId="{F7117A06-4C2A-409A-B528-07500D415C5F}" type="presOf" srcId="{05DBC149-AC6C-43CC-8CC2-18B8C39D3F1F}" destId="{226503C3-B07D-438A-9BEB-A42AB166D75A}" srcOrd="0" destOrd="0" presId="urn:microsoft.com/office/officeart/2005/8/layout/hProcess9"/>
    <dgm:cxn modelId="{1B8B6832-B030-4EC9-8684-5E04DE4ADA34}" type="presOf" srcId="{8D7E999C-DD57-4ECA-9F4F-0FCFFF95F966}" destId="{9D708F0B-48CB-41D5-93EB-C2AE5443BCA3}" srcOrd="0" destOrd="0" presId="urn:microsoft.com/office/officeart/2005/8/layout/hProcess9"/>
    <dgm:cxn modelId="{7B2EA48D-B2F3-4774-803A-AD477FA6DC65}" srcId="{CBE9A899-28F2-4804-BAF8-FB4B45A64D5E}" destId="{05DBC149-AC6C-43CC-8CC2-18B8C39D3F1F}" srcOrd="0" destOrd="0" parTransId="{B0A4E174-700B-4484-9AD8-29D8859EE611}" sibTransId="{155A2087-188A-478B-B9C7-B6EB7CB3CF1F}"/>
    <dgm:cxn modelId="{0D68AA87-7181-4C09-9EC0-976144793F50}" type="presParOf" srcId="{B855671F-20EC-4CCB-AD43-B13193DDA4C3}" destId="{870BA361-7E4D-4293-9A8D-98488E08CE49}" srcOrd="0" destOrd="0" presId="urn:microsoft.com/office/officeart/2005/8/layout/hProcess9"/>
    <dgm:cxn modelId="{0BFA175F-C351-4C36-B5AB-280BAF4A88B0}" type="presParOf" srcId="{B855671F-20EC-4CCB-AD43-B13193DDA4C3}" destId="{9E366156-BDDC-4374-8F01-17FAEADB935B}" srcOrd="1" destOrd="0" presId="urn:microsoft.com/office/officeart/2005/8/layout/hProcess9"/>
    <dgm:cxn modelId="{A8460A7E-BF5F-41DF-A473-EC9C8CDE454A}" type="presParOf" srcId="{9E366156-BDDC-4374-8F01-17FAEADB935B}" destId="{226503C3-B07D-438A-9BEB-A42AB166D75A}" srcOrd="0" destOrd="0" presId="urn:microsoft.com/office/officeart/2005/8/layout/hProcess9"/>
    <dgm:cxn modelId="{E2B1A6F7-7E21-438A-95EE-75C20FB048D8}" type="presParOf" srcId="{9E366156-BDDC-4374-8F01-17FAEADB935B}" destId="{C939F579-F742-4D92-AF13-385069B3DEFF}" srcOrd="1" destOrd="0" presId="urn:microsoft.com/office/officeart/2005/8/layout/hProcess9"/>
    <dgm:cxn modelId="{CD27F381-4BAA-410F-AF83-58152A43BF3E}" type="presParOf" srcId="{9E366156-BDDC-4374-8F01-17FAEADB935B}" destId="{9D708F0B-48CB-41D5-93EB-C2AE5443BCA3}" srcOrd="2" destOrd="0" presId="urn:microsoft.com/office/officeart/2005/8/layout/hProcess9"/>
    <dgm:cxn modelId="{07851004-2246-4384-BB23-B2796DD86D6D}" type="presParOf" srcId="{9E366156-BDDC-4374-8F01-17FAEADB935B}" destId="{C329BE9B-CE11-41FB-814E-BA52D5AF0AC2}" srcOrd="3" destOrd="0" presId="urn:microsoft.com/office/officeart/2005/8/layout/hProcess9"/>
    <dgm:cxn modelId="{5356C136-C9CD-4662-94B4-AA91779CE55E}" type="presParOf" srcId="{9E366156-BDDC-4374-8F01-17FAEADB935B}" destId="{9F06B184-584B-46B4-A742-6C97F1FCF8F8}" srcOrd="4" destOrd="0" presId="urn:microsoft.com/office/officeart/2005/8/layout/hProcess9"/>
  </dgm:cxnLst>
  <dgm:bg>
    <a:solidFill>
      <a:schemeClr val="bg2">
        <a:lumMod val="5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E9A899-28F2-4804-BAF8-FB4B45A64D5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t-LT"/>
        </a:p>
      </dgm:t>
    </dgm:pt>
    <dgm:pt modelId="{05DBC149-AC6C-43CC-8CC2-18B8C39D3F1F}">
      <dgm:prSet phldrT="[Tekstas]" custT="1"/>
      <dgm:spPr>
        <a:solidFill>
          <a:srgbClr val="FFFF00"/>
        </a:solidFill>
      </dgm:spPr>
      <dgm:t>
        <a:bodyPr/>
        <a:lstStyle/>
        <a:p>
          <a:r>
            <a:rPr lang="lt-LT" sz="1800" b="0" i="0" dirty="0" smtClean="0">
              <a:solidFill>
                <a:schemeClr val="tx1"/>
              </a:solidFill>
            </a:rPr>
            <a:t>Liudas atsiriboja nuo parapinės aplinkos rašydamas, užsisklęsdamas savyje. Taip tikisi turėti vidinę nepriklausomybę, niekieno neliečiamą sritį, kurioje jaustųsi laisvas.</a:t>
          </a:r>
          <a:endParaRPr lang="lt-LT" sz="1800" dirty="0">
            <a:solidFill>
              <a:schemeClr val="tx1"/>
            </a:solidFill>
          </a:endParaRPr>
        </a:p>
      </dgm:t>
    </dgm:pt>
    <dgm:pt modelId="{B0A4E174-700B-4484-9AD8-29D8859EE611}" type="parTrans" cxnId="{7B2EA48D-B2F3-4774-803A-AD477FA6DC65}">
      <dgm:prSet/>
      <dgm:spPr/>
      <dgm:t>
        <a:bodyPr/>
        <a:lstStyle/>
        <a:p>
          <a:endParaRPr lang="lt-LT"/>
        </a:p>
      </dgm:t>
    </dgm:pt>
    <dgm:pt modelId="{155A2087-188A-478B-B9C7-B6EB7CB3CF1F}" type="sibTrans" cxnId="{7B2EA48D-B2F3-4774-803A-AD477FA6DC65}">
      <dgm:prSet/>
      <dgm:spPr/>
      <dgm:t>
        <a:bodyPr/>
        <a:lstStyle/>
        <a:p>
          <a:endParaRPr lang="lt-LT"/>
        </a:p>
      </dgm:t>
    </dgm:pt>
    <dgm:pt modelId="{8D7E999C-DD57-4ECA-9F4F-0FCFFF95F966}">
      <dgm:prSet phldrT="[Tekstas]" custT="1"/>
      <dgm:spPr>
        <a:solidFill>
          <a:srgbClr val="FFFF00"/>
        </a:solidFill>
      </dgm:spPr>
      <dgm:t>
        <a:bodyPr/>
        <a:lstStyle/>
        <a:p>
          <a:r>
            <a:rPr lang="lt-LT" sz="1800" b="0" i="0" dirty="0" smtClean="0">
              <a:solidFill>
                <a:schemeClr val="tx1"/>
              </a:solidFill>
            </a:rPr>
            <a:t>Liudo Vasario kūrybiškumą dar labiau sustiprina pažintis su baroniene. Ji skatina Liudą rašyti, atskleidžia jam pasaulio įvairumą ir daugialypiškumą. </a:t>
          </a:r>
          <a:endParaRPr lang="lt-LT" sz="1800" dirty="0">
            <a:solidFill>
              <a:schemeClr val="tx1"/>
            </a:solidFill>
          </a:endParaRPr>
        </a:p>
      </dgm:t>
    </dgm:pt>
    <dgm:pt modelId="{BDD19164-3A9C-44DA-9EC7-4DB7D30EA4A7}" type="parTrans" cxnId="{8F640104-FEF7-4F12-AD8B-F1951245BE83}">
      <dgm:prSet/>
      <dgm:spPr/>
      <dgm:t>
        <a:bodyPr/>
        <a:lstStyle/>
        <a:p>
          <a:endParaRPr lang="lt-LT"/>
        </a:p>
      </dgm:t>
    </dgm:pt>
    <dgm:pt modelId="{BEB25432-CF5D-4AF6-8404-8E0026C42835}" type="sibTrans" cxnId="{8F640104-FEF7-4F12-AD8B-F1951245BE83}">
      <dgm:prSet/>
      <dgm:spPr/>
      <dgm:t>
        <a:bodyPr/>
        <a:lstStyle/>
        <a:p>
          <a:endParaRPr lang="lt-LT"/>
        </a:p>
      </dgm:t>
    </dgm:pt>
    <dgm:pt modelId="{7E6C3424-F0C5-47BA-9222-CF2240751D71}">
      <dgm:prSet phldrT="[Tekstas]" custT="1"/>
      <dgm:spPr>
        <a:solidFill>
          <a:schemeClr val="accent4">
            <a:lumMod val="60000"/>
            <a:lumOff val="40000"/>
          </a:schemeClr>
        </a:solidFill>
      </dgm:spPr>
      <dgm:t>
        <a:bodyPr/>
        <a:lstStyle/>
        <a:p>
          <a:pPr>
            <a:spcAft>
              <a:spcPts val="0"/>
            </a:spcAft>
          </a:pPr>
          <a:r>
            <a:rPr lang="lt-LT" sz="2400" dirty="0" smtClean="0">
              <a:solidFill>
                <a:schemeClr val="tx1"/>
              </a:solidFill>
            </a:rPr>
            <a:t>Liudas supranta, jog </a:t>
          </a:r>
          <a:r>
            <a:rPr lang="lt-LT" sz="2400" b="0" i="0" dirty="0" smtClean="0">
              <a:solidFill>
                <a:schemeClr val="tx1"/>
              </a:solidFill>
            </a:rPr>
            <a:t>eidamas tarnauti Dievui, slopina savyje jo dovaną – talentą.</a:t>
          </a:r>
          <a:endParaRPr lang="lt-LT" sz="2400" dirty="0" smtClean="0">
            <a:solidFill>
              <a:schemeClr val="tx1"/>
            </a:solidFill>
          </a:endParaRPr>
        </a:p>
      </dgm:t>
    </dgm:pt>
    <dgm:pt modelId="{395D4F5C-7ED0-4279-9269-8CB93102CA71}" type="sibTrans" cxnId="{6F81BFC0-D045-44F8-BCA2-DA295BD1D0C3}">
      <dgm:prSet/>
      <dgm:spPr/>
      <dgm:t>
        <a:bodyPr/>
        <a:lstStyle/>
        <a:p>
          <a:endParaRPr lang="lt-LT"/>
        </a:p>
      </dgm:t>
    </dgm:pt>
    <dgm:pt modelId="{53E83368-7511-426D-B103-6FB3D43FEE90}" type="parTrans" cxnId="{6F81BFC0-D045-44F8-BCA2-DA295BD1D0C3}">
      <dgm:prSet/>
      <dgm:spPr/>
      <dgm:t>
        <a:bodyPr/>
        <a:lstStyle/>
        <a:p>
          <a:endParaRPr lang="lt-LT"/>
        </a:p>
      </dgm:t>
    </dgm:pt>
    <dgm:pt modelId="{B855671F-20EC-4CCB-AD43-B13193DDA4C3}" type="pres">
      <dgm:prSet presAssocID="{CBE9A899-28F2-4804-BAF8-FB4B45A64D5E}" presName="CompostProcess" presStyleCnt="0">
        <dgm:presLayoutVars>
          <dgm:dir/>
          <dgm:resizeHandles val="exact"/>
        </dgm:presLayoutVars>
      </dgm:prSet>
      <dgm:spPr/>
      <dgm:t>
        <a:bodyPr/>
        <a:lstStyle/>
        <a:p>
          <a:endParaRPr lang="lt-LT"/>
        </a:p>
      </dgm:t>
    </dgm:pt>
    <dgm:pt modelId="{870BA361-7E4D-4293-9A8D-98488E08CE49}" type="pres">
      <dgm:prSet presAssocID="{CBE9A899-28F2-4804-BAF8-FB4B45A64D5E}" presName="arrow" presStyleLbl="bgShp" presStyleIdx="0" presStyleCnt="1"/>
      <dgm:spPr/>
    </dgm:pt>
    <dgm:pt modelId="{9E366156-BDDC-4374-8F01-17FAEADB935B}" type="pres">
      <dgm:prSet presAssocID="{CBE9A899-28F2-4804-BAF8-FB4B45A64D5E}" presName="linearProcess" presStyleCnt="0"/>
      <dgm:spPr/>
    </dgm:pt>
    <dgm:pt modelId="{226503C3-B07D-438A-9BEB-A42AB166D75A}" type="pres">
      <dgm:prSet presAssocID="{05DBC149-AC6C-43CC-8CC2-18B8C39D3F1F}" presName="textNode" presStyleLbl="node1" presStyleIdx="0" presStyleCnt="3" custScaleX="92931" custScaleY="167290" custLinFactNeighborX="26567" custLinFactNeighborY="3860">
        <dgm:presLayoutVars>
          <dgm:bulletEnabled val="1"/>
        </dgm:presLayoutVars>
      </dgm:prSet>
      <dgm:spPr/>
      <dgm:t>
        <a:bodyPr/>
        <a:lstStyle/>
        <a:p>
          <a:endParaRPr lang="lt-LT"/>
        </a:p>
      </dgm:t>
    </dgm:pt>
    <dgm:pt modelId="{C939F579-F742-4D92-AF13-385069B3DEFF}" type="pres">
      <dgm:prSet presAssocID="{155A2087-188A-478B-B9C7-B6EB7CB3CF1F}" presName="sibTrans" presStyleCnt="0"/>
      <dgm:spPr/>
    </dgm:pt>
    <dgm:pt modelId="{9D708F0B-48CB-41D5-93EB-C2AE5443BCA3}" type="pres">
      <dgm:prSet presAssocID="{8D7E999C-DD57-4ECA-9F4F-0FCFFF95F966}" presName="textNode" presStyleLbl="node1" presStyleIdx="1" presStyleCnt="3" custScaleX="99023" custScaleY="147729" custLinFactNeighborX="3704" custLinFactNeighborY="-5803">
        <dgm:presLayoutVars>
          <dgm:bulletEnabled val="1"/>
        </dgm:presLayoutVars>
      </dgm:prSet>
      <dgm:spPr/>
      <dgm:t>
        <a:bodyPr/>
        <a:lstStyle/>
        <a:p>
          <a:endParaRPr lang="lt-LT"/>
        </a:p>
      </dgm:t>
    </dgm:pt>
    <dgm:pt modelId="{C329BE9B-CE11-41FB-814E-BA52D5AF0AC2}" type="pres">
      <dgm:prSet presAssocID="{BEB25432-CF5D-4AF6-8404-8E0026C42835}" presName="sibTrans" presStyleCnt="0"/>
      <dgm:spPr/>
    </dgm:pt>
    <dgm:pt modelId="{9F06B184-584B-46B4-A742-6C97F1FCF8F8}" type="pres">
      <dgm:prSet presAssocID="{7E6C3424-F0C5-47BA-9222-CF2240751D71}" presName="textNode" presStyleLbl="node1" presStyleIdx="2" presStyleCnt="3" custScaleY="198874" custLinFactNeighborX="-19951" custLinFactNeighborY="3900">
        <dgm:presLayoutVars>
          <dgm:bulletEnabled val="1"/>
        </dgm:presLayoutVars>
      </dgm:prSet>
      <dgm:spPr/>
      <dgm:t>
        <a:bodyPr/>
        <a:lstStyle/>
        <a:p>
          <a:endParaRPr lang="lt-LT"/>
        </a:p>
      </dgm:t>
    </dgm:pt>
  </dgm:ptLst>
  <dgm:cxnLst>
    <dgm:cxn modelId="{6F81BFC0-D045-44F8-BCA2-DA295BD1D0C3}" srcId="{CBE9A899-28F2-4804-BAF8-FB4B45A64D5E}" destId="{7E6C3424-F0C5-47BA-9222-CF2240751D71}" srcOrd="2" destOrd="0" parTransId="{53E83368-7511-426D-B103-6FB3D43FEE90}" sibTransId="{395D4F5C-7ED0-4279-9269-8CB93102CA71}"/>
    <dgm:cxn modelId="{9DF33205-73C2-43B4-82AB-5C34AFA84660}" type="presOf" srcId="{8D7E999C-DD57-4ECA-9F4F-0FCFFF95F966}" destId="{9D708F0B-48CB-41D5-93EB-C2AE5443BCA3}" srcOrd="0" destOrd="0" presId="urn:microsoft.com/office/officeart/2005/8/layout/hProcess9"/>
    <dgm:cxn modelId="{8F640104-FEF7-4F12-AD8B-F1951245BE83}" srcId="{CBE9A899-28F2-4804-BAF8-FB4B45A64D5E}" destId="{8D7E999C-DD57-4ECA-9F4F-0FCFFF95F966}" srcOrd="1" destOrd="0" parTransId="{BDD19164-3A9C-44DA-9EC7-4DB7D30EA4A7}" sibTransId="{BEB25432-CF5D-4AF6-8404-8E0026C42835}"/>
    <dgm:cxn modelId="{174E62EE-196D-4ED4-94A0-219E04EF261F}" type="presOf" srcId="{CBE9A899-28F2-4804-BAF8-FB4B45A64D5E}" destId="{B855671F-20EC-4CCB-AD43-B13193DDA4C3}" srcOrd="0" destOrd="0" presId="urn:microsoft.com/office/officeart/2005/8/layout/hProcess9"/>
    <dgm:cxn modelId="{1048CF57-4B86-4497-8B63-F0D3C6C38A48}" type="presOf" srcId="{05DBC149-AC6C-43CC-8CC2-18B8C39D3F1F}" destId="{226503C3-B07D-438A-9BEB-A42AB166D75A}" srcOrd="0" destOrd="0" presId="urn:microsoft.com/office/officeart/2005/8/layout/hProcess9"/>
    <dgm:cxn modelId="{2F6BB110-6256-4673-BBA2-D3C857D5F318}" type="presOf" srcId="{7E6C3424-F0C5-47BA-9222-CF2240751D71}" destId="{9F06B184-584B-46B4-A742-6C97F1FCF8F8}" srcOrd="0" destOrd="0" presId="urn:microsoft.com/office/officeart/2005/8/layout/hProcess9"/>
    <dgm:cxn modelId="{7B2EA48D-B2F3-4774-803A-AD477FA6DC65}" srcId="{CBE9A899-28F2-4804-BAF8-FB4B45A64D5E}" destId="{05DBC149-AC6C-43CC-8CC2-18B8C39D3F1F}" srcOrd="0" destOrd="0" parTransId="{B0A4E174-700B-4484-9AD8-29D8859EE611}" sibTransId="{155A2087-188A-478B-B9C7-B6EB7CB3CF1F}"/>
    <dgm:cxn modelId="{1F37BBD7-A563-4710-94C5-4261C1D228BD}" type="presParOf" srcId="{B855671F-20EC-4CCB-AD43-B13193DDA4C3}" destId="{870BA361-7E4D-4293-9A8D-98488E08CE49}" srcOrd="0" destOrd="0" presId="urn:microsoft.com/office/officeart/2005/8/layout/hProcess9"/>
    <dgm:cxn modelId="{C2127674-0B87-442C-8FC8-64C99658C545}" type="presParOf" srcId="{B855671F-20EC-4CCB-AD43-B13193DDA4C3}" destId="{9E366156-BDDC-4374-8F01-17FAEADB935B}" srcOrd="1" destOrd="0" presId="urn:microsoft.com/office/officeart/2005/8/layout/hProcess9"/>
    <dgm:cxn modelId="{C400F64C-37C1-4B82-8CCC-EFAFC4EE5CA0}" type="presParOf" srcId="{9E366156-BDDC-4374-8F01-17FAEADB935B}" destId="{226503C3-B07D-438A-9BEB-A42AB166D75A}" srcOrd="0" destOrd="0" presId="urn:microsoft.com/office/officeart/2005/8/layout/hProcess9"/>
    <dgm:cxn modelId="{5465D8C1-34B4-46C8-8536-EB21E32D1D16}" type="presParOf" srcId="{9E366156-BDDC-4374-8F01-17FAEADB935B}" destId="{C939F579-F742-4D92-AF13-385069B3DEFF}" srcOrd="1" destOrd="0" presId="urn:microsoft.com/office/officeart/2005/8/layout/hProcess9"/>
    <dgm:cxn modelId="{7FACC1D4-EF4C-4F31-A8AD-A3426A368BEC}" type="presParOf" srcId="{9E366156-BDDC-4374-8F01-17FAEADB935B}" destId="{9D708F0B-48CB-41D5-93EB-C2AE5443BCA3}" srcOrd="2" destOrd="0" presId="urn:microsoft.com/office/officeart/2005/8/layout/hProcess9"/>
    <dgm:cxn modelId="{0DF585F9-55FF-41FA-B77B-BDAD34BFFA06}" type="presParOf" srcId="{9E366156-BDDC-4374-8F01-17FAEADB935B}" destId="{C329BE9B-CE11-41FB-814E-BA52D5AF0AC2}" srcOrd="3" destOrd="0" presId="urn:microsoft.com/office/officeart/2005/8/layout/hProcess9"/>
    <dgm:cxn modelId="{5DDB8941-F985-4E70-B77A-8999E5A7032A}" type="presParOf" srcId="{9E366156-BDDC-4374-8F01-17FAEADB935B}" destId="{9F06B184-584B-46B4-A742-6C97F1FCF8F8}" srcOrd="4" destOrd="0" presId="urn:microsoft.com/office/officeart/2005/8/layout/hProcess9"/>
  </dgm:cxnLst>
  <dgm:bg>
    <a:solidFill>
      <a:schemeClr val="bg2">
        <a:lumMod val="5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E9A899-28F2-4804-BAF8-FB4B45A64D5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t-LT"/>
        </a:p>
      </dgm:t>
    </dgm:pt>
    <dgm:pt modelId="{05DBC149-AC6C-43CC-8CC2-18B8C39D3F1F}">
      <dgm:prSet phldrT="[Tekstas]" custT="1"/>
      <dgm:spPr>
        <a:solidFill>
          <a:srgbClr val="FFFF00"/>
        </a:solidFill>
      </dgm:spPr>
      <dgm:t>
        <a:bodyPr/>
        <a:lstStyle/>
        <a:p>
          <a:r>
            <a:rPr lang="lt-LT" sz="1800" b="0" i="0" dirty="0" smtClean="0">
              <a:solidFill>
                <a:schemeClr val="tx1"/>
              </a:solidFill>
            </a:rPr>
            <a:t>Liudą dvaras žavėjo nuo pat vaikystės, todėl jis džiaugiasi išsipildžiusia svajone, jog gali lankytis dvare. Dvaras Liudą traukia „kaip kokia užburta pasakos pilis‘‘.</a:t>
          </a:r>
          <a:endParaRPr lang="lt-LT" sz="1800" dirty="0">
            <a:solidFill>
              <a:schemeClr val="tx1"/>
            </a:solidFill>
          </a:endParaRPr>
        </a:p>
      </dgm:t>
    </dgm:pt>
    <dgm:pt modelId="{B0A4E174-700B-4484-9AD8-29D8859EE611}" type="parTrans" cxnId="{7B2EA48D-B2F3-4774-803A-AD477FA6DC65}">
      <dgm:prSet/>
      <dgm:spPr/>
      <dgm:t>
        <a:bodyPr/>
        <a:lstStyle/>
        <a:p>
          <a:endParaRPr lang="lt-LT"/>
        </a:p>
      </dgm:t>
    </dgm:pt>
    <dgm:pt modelId="{155A2087-188A-478B-B9C7-B6EB7CB3CF1F}" type="sibTrans" cxnId="{7B2EA48D-B2F3-4774-803A-AD477FA6DC65}">
      <dgm:prSet/>
      <dgm:spPr/>
      <dgm:t>
        <a:bodyPr/>
        <a:lstStyle/>
        <a:p>
          <a:endParaRPr lang="lt-LT"/>
        </a:p>
      </dgm:t>
    </dgm:pt>
    <dgm:pt modelId="{8D7E999C-DD57-4ECA-9F4F-0FCFFF95F966}">
      <dgm:prSet phldrT="[Tekstas]" custT="1"/>
      <dgm:spPr>
        <a:solidFill>
          <a:srgbClr val="FFFF00"/>
        </a:solidFill>
      </dgm:spPr>
      <dgm:t>
        <a:bodyPr/>
        <a:lstStyle/>
        <a:p>
          <a:r>
            <a:rPr lang="lt-LT" sz="1800" b="0" i="0" dirty="0" smtClean="0">
              <a:solidFill>
                <a:schemeClr val="tx1"/>
              </a:solidFill>
            </a:rPr>
            <a:t>Rainakienė Liudą vedė intelektinio tobulėjimo keliu, skatino pažinti pasaulietinį (nuodėmingą) gyvenimą. Didelę įtaką Vasario asmenybei turėjo baronienės knygos, kuriomis jis kartais žavėjosi, kartais bjaurėjosi.</a:t>
          </a:r>
          <a:endParaRPr lang="lt-LT" sz="1800" dirty="0">
            <a:solidFill>
              <a:schemeClr val="tx1"/>
            </a:solidFill>
          </a:endParaRPr>
        </a:p>
      </dgm:t>
    </dgm:pt>
    <dgm:pt modelId="{BDD19164-3A9C-44DA-9EC7-4DB7D30EA4A7}" type="parTrans" cxnId="{8F640104-FEF7-4F12-AD8B-F1951245BE83}">
      <dgm:prSet/>
      <dgm:spPr/>
      <dgm:t>
        <a:bodyPr/>
        <a:lstStyle/>
        <a:p>
          <a:endParaRPr lang="lt-LT"/>
        </a:p>
      </dgm:t>
    </dgm:pt>
    <dgm:pt modelId="{BEB25432-CF5D-4AF6-8404-8E0026C42835}" type="sibTrans" cxnId="{8F640104-FEF7-4F12-AD8B-F1951245BE83}">
      <dgm:prSet/>
      <dgm:spPr/>
      <dgm:t>
        <a:bodyPr/>
        <a:lstStyle/>
        <a:p>
          <a:endParaRPr lang="lt-LT"/>
        </a:p>
      </dgm:t>
    </dgm:pt>
    <dgm:pt modelId="{7E6C3424-F0C5-47BA-9222-CF2240751D71}">
      <dgm:prSet phldrT="[Tekstas]" custT="1"/>
      <dgm:spPr>
        <a:solidFill>
          <a:schemeClr val="accent4">
            <a:lumMod val="60000"/>
            <a:lumOff val="40000"/>
          </a:schemeClr>
        </a:solidFill>
      </dgm:spPr>
      <dgm:t>
        <a:bodyPr/>
        <a:lstStyle/>
        <a:p>
          <a:pPr>
            <a:spcAft>
              <a:spcPts val="0"/>
            </a:spcAft>
          </a:pPr>
          <a:endParaRPr lang="lt-LT" sz="2800" dirty="0" smtClean="0">
            <a:solidFill>
              <a:schemeClr val="tx1"/>
            </a:solidFill>
          </a:endParaRPr>
        </a:p>
        <a:p>
          <a:pPr>
            <a:spcAft>
              <a:spcPts val="0"/>
            </a:spcAft>
          </a:pPr>
          <a:r>
            <a:rPr lang="lt-LT" sz="2800" b="0" i="0" dirty="0" smtClean="0">
              <a:solidFill>
                <a:schemeClr val="tx1"/>
              </a:solidFill>
            </a:rPr>
            <a:t>Liudas supranta, jog noras būti mylimam visuomet prieštaraus bažnytinėms normoms. </a:t>
          </a:r>
          <a:endParaRPr lang="lt-LT" sz="1800" dirty="0">
            <a:solidFill>
              <a:schemeClr val="tx1"/>
            </a:solidFill>
          </a:endParaRPr>
        </a:p>
      </dgm:t>
    </dgm:pt>
    <dgm:pt modelId="{53E83368-7511-426D-B103-6FB3D43FEE90}" type="parTrans" cxnId="{6F81BFC0-D045-44F8-BCA2-DA295BD1D0C3}">
      <dgm:prSet/>
      <dgm:spPr/>
      <dgm:t>
        <a:bodyPr/>
        <a:lstStyle/>
        <a:p>
          <a:endParaRPr lang="lt-LT"/>
        </a:p>
      </dgm:t>
    </dgm:pt>
    <dgm:pt modelId="{395D4F5C-7ED0-4279-9269-8CB93102CA71}" type="sibTrans" cxnId="{6F81BFC0-D045-44F8-BCA2-DA295BD1D0C3}">
      <dgm:prSet/>
      <dgm:spPr/>
      <dgm:t>
        <a:bodyPr/>
        <a:lstStyle/>
        <a:p>
          <a:endParaRPr lang="lt-LT"/>
        </a:p>
      </dgm:t>
    </dgm:pt>
    <dgm:pt modelId="{B855671F-20EC-4CCB-AD43-B13193DDA4C3}" type="pres">
      <dgm:prSet presAssocID="{CBE9A899-28F2-4804-BAF8-FB4B45A64D5E}" presName="CompostProcess" presStyleCnt="0">
        <dgm:presLayoutVars>
          <dgm:dir/>
          <dgm:resizeHandles val="exact"/>
        </dgm:presLayoutVars>
      </dgm:prSet>
      <dgm:spPr/>
      <dgm:t>
        <a:bodyPr/>
        <a:lstStyle/>
        <a:p>
          <a:endParaRPr lang="lt-LT"/>
        </a:p>
      </dgm:t>
    </dgm:pt>
    <dgm:pt modelId="{870BA361-7E4D-4293-9A8D-98488E08CE49}" type="pres">
      <dgm:prSet presAssocID="{CBE9A899-28F2-4804-BAF8-FB4B45A64D5E}" presName="arrow" presStyleLbl="bgShp" presStyleIdx="0" presStyleCnt="1"/>
      <dgm:spPr/>
    </dgm:pt>
    <dgm:pt modelId="{9E366156-BDDC-4374-8F01-17FAEADB935B}" type="pres">
      <dgm:prSet presAssocID="{CBE9A899-28F2-4804-BAF8-FB4B45A64D5E}" presName="linearProcess" presStyleCnt="0"/>
      <dgm:spPr/>
    </dgm:pt>
    <dgm:pt modelId="{226503C3-B07D-438A-9BEB-A42AB166D75A}" type="pres">
      <dgm:prSet presAssocID="{05DBC149-AC6C-43CC-8CC2-18B8C39D3F1F}" presName="textNode" presStyleLbl="node1" presStyleIdx="0" presStyleCnt="3" custScaleX="101526" custScaleY="182964" custLinFactNeighborX="-2494" custLinFactNeighborY="-4095">
        <dgm:presLayoutVars>
          <dgm:bulletEnabled val="1"/>
        </dgm:presLayoutVars>
      </dgm:prSet>
      <dgm:spPr/>
      <dgm:t>
        <a:bodyPr/>
        <a:lstStyle/>
        <a:p>
          <a:endParaRPr lang="lt-LT"/>
        </a:p>
      </dgm:t>
    </dgm:pt>
    <dgm:pt modelId="{C939F579-F742-4D92-AF13-385069B3DEFF}" type="pres">
      <dgm:prSet presAssocID="{155A2087-188A-478B-B9C7-B6EB7CB3CF1F}" presName="sibTrans" presStyleCnt="0"/>
      <dgm:spPr/>
    </dgm:pt>
    <dgm:pt modelId="{9D708F0B-48CB-41D5-93EB-C2AE5443BCA3}" type="pres">
      <dgm:prSet presAssocID="{8D7E999C-DD57-4ECA-9F4F-0FCFFF95F966}" presName="textNode" presStyleLbl="node1" presStyleIdx="1" presStyleCnt="3" custScaleX="103318" custScaleY="195459" custLinFactNeighborX="3704" custLinFactNeighborY="-5803">
        <dgm:presLayoutVars>
          <dgm:bulletEnabled val="1"/>
        </dgm:presLayoutVars>
      </dgm:prSet>
      <dgm:spPr/>
      <dgm:t>
        <a:bodyPr/>
        <a:lstStyle/>
        <a:p>
          <a:endParaRPr lang="lt-LT"/>
        </a:p>
      </dgm:t>
    </dgm:pt>
    <dgm:pt modelId="{C329BE9B-CE11-41FB-814E-BA52D5AF0AC2}" type="pres">
      <dgm:prSet presAssocID="{BEB25432-CF5D-4AF6-8404-8E0026C42835}" presName="sibTrans" presStyleCnt="0"/>
      <dgm:spPr/>
    </dgm:pt>
    <dgm:pt modelId="{9F06B184-584B-46B4-A742-6C97F1FCF8F8}" type="pres">
      <dgm:prSet presAssocID="{7E6C3424-F0C5-47BA-9222-CF2240751D71}" presName="textNode" presStyleLbl="node1" presStyleIdx="2" presStyleCnt="3" custScaleY="198874" custLinFactNeighborX="-31401" custLinFactNeighborY="3860">
        <dgm:presLayoutVars>
          <dgm:bulletEnabled val="1"/>
        </dgm:presLayoutVars>
      </dgm:prSet>
      <dgm:spPr/>
      <dgm:t>
        <a:bodyPr/>
        <a:lstStyle/>
        <a:p>
          <a:endParaRPr lang="lt-LT"/>
        </a:p>
      </dgm:t>
    </dgm:pt>
  </dgm:ptLst>
  <dgm:cxnLst>
    <dgm:cxn modelId="{6F81BFC0-D045-44F8-BCA2-DA295BD1D0C3}" srcId="{CBE9A899-28F2-4804-BAF8-FB4B45A64D5E}" destId="{7E6C3424-F0C5-47BA-9222-CF2240751D71}" srcOrd="2" destOrd="0" parTransId="{53E83368-7511-426D-B103-6FB3D43FEE90}" sibTransId="{395D4F5C-7ED0-4279-9269-8CB93102CA71}"/>
    <dgm:cxn modelId="{0CFC9688-652C-404D-8807-5743399816FD}" type="presOf" srcId="{05DBC149-AC6C-43CC-8CC2-18B8C39D3F1F}" destId="{226503C3-B07D-438A-9BEB-A42AB166D75A}" srcOrd="0" destOrd="0" presId="urn:microsoft.com/office/officeart/2005/8/layout/hProcess9"/>
    <dgm:cxn modelId="{8F640104-FEF7-4F12-AD8B-F1951245BE83}" srcId="{CBE9A899-28F2-4804-BAF8-FB4B45A64D5E}" destId="{8D7E999C-DD57-4ECA-9F4F-0FCFFF95F966}" srcOrd="1" destOrd="0" parTransId="{BDD19164-3A9C-44DA-9EC7-4DB7D30EA4A7}" sibTransId="{BEB25432-CF5D-4AF6-8404-8E0026C42835}"/>
    <dgm:cxn modelId="{3FB939E0-7A54-40A0-92E5-D5EE466E11F1}" type="presOf" srcId="{CBE9A899-28F2-4804-BAF8-FB4B45A64D5E}" destId="{B855671F-20EC-4CCB-AD43-B13193DDA4C3}" srcOrd="0" destOrd="0" presId="urn:microsoft.com/office/officeart/2005/8/layout/hProcess9"/>
    <dgm:cxn modelId="{12BC47C6-1A13-4744-B37D-2C51BCAA3978}" type="presOf" srcId="{8D7E999C-DD57-4ECA-9F4F-0FCFFF95F966}" destId="{9D708F0B-48CB-41D5-93EB-C2AE5443BCA3}" srcOrd="0" destOrd="0" presId="urn:microsoft.com/office/officeart/2005/8/layout/hProcess9"/>
    <dgm:cxn modelId="{A455A3B3-DBBA-4887-9CA2-CD63E78F1CC3}" type="presOf" srcId="{7E6C3424-F0C5-47BA-9222-CF2240751D71}" destId="{9F06B184-584B-46B4-A742-6C97F1FCF8F8}" srcOrd="0" destOrd="0" presId="urn:microsoft.com/office/officeart/2005/8/layout/hProcess9"/>
    <dgm:cxn modelId="{7B2EA48D-B2F3-4774-803A-AD477FA6DC65}" srcId="{CBE9A899-28F2-4804-BAF8-FB4B45A64D5E}" destId="{05DBC149-AC6C-43CC-8CC2-18B8C39D3F1F}" srcOrd="0" destOrd="0" parTransId="{B0A4E174-700B-4484-9AD8-29D8859EE611}" sibTransId="{155A2087-188A-478B-B9C7-B6EB7CB3CF1F}"/>
    <dgm:cxn modelId="{DABE25A3-DA7A-495E-8284-E490BA57A813}" type="presParOf" srcId="{B855671F-20EC-4CCB-AD43-B13193DDA4C3}" destId="{870BA361-7E4D-4293-9A8D-98488E08CE49}" srcOrd="0" destOrd="0" presId="urn:microsoft.com/office/officeart/2005/8/layout/hProcess9"/>
    <dgm:cxn modelId="{9DE165AB-9E4C-462F-B137-49E00C829AE8}" type="presParOf" srcId="{B855671F-20EC-4CCB-AD43-B13193DDA4C3}" destId="{9E366156-BDDC-4374-8F01-17FAEADB935B}" srcOrd="1" destOrd="0" presId="urn:microsoft.com/office/officeart/2005/8/layout/hProcess9"/>
    <dgm:cxn modelId="{B843E537-DFFE-4C78-B03A-B2F9B49A95C0}" type="presParOf" srcId="{9E366156-BDDC-4374-8F01-17FAEADB935B}" destId="{226503C3-B07D-438A-9BEB-A42AB166D75A}" srcOrd="0" destOrd="0" presId="urn:microsoft.com/office/officeart/2005/8/layout/hProcess9"/>
    <dgm:cxn modelId="{26CF0BC6-405C-43B3-8F9B-796C8646BDA0}" type="presParOf" srcId="{9E366156-BDDC-4374-8F01-17FAEADB935B}" destId="{C939F579-F742-4D92-AF13-385069B3DEFF}" srcOrd="1" destOrd="0" presId="urn:microsoft.com/office/officeart/2005/8/layout/hProcess9"/>
    <dgm:cxn modelId="{14410672-B54A-4F34-897A-1A6363A029AF}" type="presParOf" srcId="{9E366156-BDDC-4374-8F01-17FAEADB935B}" destId="{9D708F0B-48CB-41D5-93EB-C2AE5443BCA3}" srcOrd="2" destOrd="0" presId="urn:microsoft.com/office/officeart/2005/8/layout/hProcess9"/>
    <dgm:cxn modelId="{36CEEEEA-42DF-4484-AEBD-8F622900C4BA}" type="presParOf" srcId="{9E366156-BDDC-4374-8F01-17FAEADB935B}" destId="{C329BE9B-CE11-41FB-814E-BA52D5AF0AC2}" srcOrd="3" destOrd="0" presId="urn:microsoft.com/office/officeart/2005/8/layout/hProcess9"/>
    <dgm:cxn modelId="{7200FF20-4C2F-4B43-929B-A119C6D18A68}" type="presParOf" srcId="{9E366156-BDDC-4374-8F01-17FAEADB935B}" destId="{9F06B184-584B-46B4-A742-6C97F1FCF8F8}" srcOrd="4" destOrd="0" presId="urn:microsoft.com/office/officeart/2005/8/layout/hProcess9"/>
  </dgm:cxnLst>
  <dgm:bg>
    <a:solidFill>
      <a:schemeClr val="bg2">
        <a:lumMod val="5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E9A899-28F2-4804-BAF8-FB4B45A64D5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t-LT"/>
        </a:p>
      </dgm:t>
    </dgm:pt>
    <dgm:pt modelId="{8D7E999C-DD57-4ECA-9F4F-0FCFFF95F966}">
      <dgm:prSet phldrT="[Tekstas]"/>
      <dgm:spPr>
        <a:solidFill>
          <a:srgbClr val="FFFF00"/>
        </a:solidFill>
      </dgm:spPr>
      <dgm:t>
        <a:bodyPr/>
        <a:lstStyle/>
        <a:p>
          <a:r>
            <a:rPr lang="lt-LT" b="0" i="0" dirty="0" smtClean="0">
              <a:solidFill>
                <a:schemeClr val="tx1"/>
              </a:solidFill>
            </a:rPr>
            <a:t>Liudui, tapus kunigu, pasidarė aišku, jog su Liuce negali palaikyti artimų ryšių, tačiau vis dėlto Liucė iš Vasario gyvenimo neišnyko. Liucė iš tiesų mylėjo tik kunigą Vasarį ir visą laiką buvo kankinama nelaimingos meilės.</a:t>
          </a:r>
          <a:endParaRPr lang="lt-LT" dirty="0">
            <a:solidFill>
              <a:schemeClr val="tx1"/>
            </a:solidFill>
          </a:endParaRPr>
        </a:p>
      </dgm:t>
    </dgm:pt>
    <dgm:pt modelId="{BDD19164-3A9C-44DA-9EC7-4DB7D30EA4A7}" type="parTrans" cxnId="{8F640104-FEF7-4F12-AD8B-F1951245BE83}">
      <dgm:prSet/>
      <dgm:spPr/>
      <dgm:t>
        <a:bodyPr/>
        <a:lstStyle/>
        <a:p>
          <a:endParaRPr lang="lt-LT"/>
        </a:p>
      </dgm:t>
    </dgm:pt>
    <dgm:pt modelId="{BEB25432-CF5D-4AF6-8404-8E0026C42835}" type="sibTrans" cxnId="{8F640104-FEF7-4F12-AD8B-F1951245BE83}">
      <dgm:prSet/>
      <dgm:spPr/>
      <dgm:t>
        <a:bodyPr/>
        <a:lstStyle/>
        <a:p>
          <a:endParaRPr lang="lt-LT"/>
        </a:p>
      </dgm:t>
    </dgm:pt>
    <dgm:pt modelId="{7E6C3424-F0C5-47BA-9222-CF2240751D71}">
      <dgm:prSet phldrT="[Tekstas]" custT="1"/>
      <dgm:spPr>
        <a:solidFill>
          <a:schemeClr val="accent4">
            <a:lumMod val="60000"/>
            <a:lumOff val="40000"/>
          </a:schemeClr>
        </a:solidFill>
      </dgm:spPr>
      <dgm:t>
        <a:bodyPr/>
        <a:lstStyle/>
        <a:p>
          <a:pPr>
            <a:spcAft>
              <a:spcPts val="0"/>
            </a:spcAft>
          </a:pPr>
          <a:r>
            <a:rPr lang="lt-LT" sz="2800" b="0" i="0" dirty="0" smtClean="0">
              <a:solidFill>
                <a:schemeClr val="tx1"/>
              </a:solidFill>
            </a:rPr>
            <a:t>Liudas supranta, jog Liucė visą laiką užims svarbią vietą jo gyvenime</a:t>
          </a:r>
          <a:endParaRPr lang="lt-LT" sz="5300" dirty="0">
            <a:solidFill>
              <a:schemeClr val="tx1"/>
            </a:solidFill>
          </a:endParaRPr>
        </a:p>
      </dgm:t>
    </dgm:pt>
    <dgm:pt modelId="{53E83368-7511-426D-B103-6FB3D43FEE90}" type="parTrans" cxnId="{6F81BFC0-D045-44F8-BCA2-DA295BD1D0C3}">
      <dgm:prSet/>
      <dgm:spPr/>
      <dgm:t>
        <a:bodyPr/>
        <a:lstStyle/>
        <a:p>
          <a:endParaRPr lang="lt-LT"/>
        </a:p>
      </dgm:t>
    </dgm:pt>
    <dgm:pt modelId="{395D4F5C-7ED0-4279-9269-8CB93102CA71}" type="sibTrans" cxnId="{6F81BFC0-D045-44F8-BCA2-DA295BD1D0C3}">
      <dgm:prSet/>
      <dgm:spPr/>
      <dgm:t>
        <a:bodyPr/>
        <a:lstStyle/>
        <a:p>
          <a:endParaRPr lang="lt-LT"/>
        </a:p>
      </dgm:t>
    </dgm:pt>
    <dgm:pt modelId="{05DBC149-AC6C-43CC-8CC2-18B8C39D3F1F}">
      <dgm:prSet phldrT="[Tekstas]" custT="1"/>
      <dgm:spPr>
        <a:solidFill>
          <a:srgbClr val="FFFF00"/>
        </a:solidFill>
      </dgm:spPr>
      <dgm:t>
        <a:bodyPr/>
        <a:lstStyle/>
        <a:p>
          <a:r>
            <a:rPr lang="lt-LT" sz="1600" b="0" i="0" dirty="0" smtClean="0">
              <a:solidFill>
                <a:schemeClr val="tx1"/>
              </a:solidFill>
            </a:rPr>
            <a:t>Liudui buvo svarbi pirmoji meilė – Liucė, kuri pažadino jame poeto dvasią, įžiebė pirmųjų šiltų jausmų priešingai lyčiai kibirkštis ir turėjo įtakos pačiam svarbiausiam jo gyvenimo apsisprendimui</a:t>
          </a:r>
          <a:r>
            <a:rPr lang="lt-LT" sz="1500" b="0" i="0" dirty="0" smtClean="0">
              <a:solidFill>
                <a:schemeClr val="tx1"/>
              </a:solidFill>
            </a:rPr>
            <a:t>.</a:t>
          </a:r>
          <a:endParaRPr lang="lt-LT" sz="1500" dirty="0">
            <a:solidFill>
              <a:schemeClr val="tx1"/>
            </a:solidFill>
          </a:endParaRPr>
        </a:p>
      </dgm:t>
    </dgm:pt>
    <dgm:pt modelId="{155A2087-188A-478B-B9C7-B6EB7CB3CF1F}" type="sibTrans" cxnId="{7B2EA48D-B2F3-4774-803A-AD477FA6DC65}">
      <dgm:prSet/>
      <dgm:spPr/>
      <dgm:t>
        <a:bodyPr/>
        <a:lstStyle/>
        <a:p>
          <a:endParaRPr lang="lt-LT"/>
        </a:p>
      </dgm:t>
    </dgm:pt>
    <dgm:pt modelId="{B0A4E174-700B-4484-9AD8-29D8859EE611}" type="parTrans" cxnId="{7B2EA48D-B2F3-4774-803A-AD477FA6DC65}">
      <dgm:prSet/>
      <dgm:spPr/>
      <dgm:t>
        <a:bodyPr/>
        <a:lstStyle/>
        <a:p>
          <a:endParaRPr lang="lt-LT"/>
        </a:p>
      </dgm:t>
    </dgm:pt>
    <dgm:pt modelId="{B855671F-20EC-4CCB-AD43-B13193DDA4C3}" type="pres">
      <dgm:prSet presAssocID="{CBE9A899-28F2-4804-BAF8-FB4B45A64D5E}" presName="CompostProcess" presStyleCnt="0">
        <dgm:presLayoutVars>
          <dgm:dir/>
          <dgm:resizeHandles val="exact"/>
        </dgm:presLayoutVars>
      </dgm:prSet>
      <dgm:spPr/>
      <dgm:t>
        <a:bodyPr/>
        <a:lstStyle/>
        <a:p>
          <a:endParaRPr lang="lt-LT"/>
        </a:p>
      </dgm:t>
    </dgm:pt>
    <dgm:pt modelId="{870BA361-7E4D-4293-9A8D-98488E08CE49}" type="pres">
      <dgm:prSet presAssocID="{CBE9A899-28F2-4804-BAF8-FB4B45A64D5E}" presName="arrow" presStyleLbl="bgShp" presStyleIdx="0" presStyleCnt="1"/>
      <dgm:spPr/>
    </dgm:pt>
    <dgm:pt modelId="{9E366156-BDDC-4374-8F01-17FAEADB935B}" type="pres">
      <dgm:prSet presAssocID="{CBE9A899-28F2-4804-BAF8-FB4B45A64D5E}" presName="linearProcess" presStyleCnt="0"/>
      <dgm:spPr/>
    </dgm:pt>
    <dgm:pt modelId="{226503C3-B07D-438A-9BEB-A42AB166D75A}" type="pres">
      <dgm:prSet presAssocID="{05DBC149-AC6C-43CC-8CC2-18B8C39D3F1F}" presName="textNode" presStyleLbl="node1" presStyleIdx="0" presStyleCnt="3" custScaleX="82997" custScaleY="191073">
        <dgm:presLayoutVars>
          <dgm:bulletEnabled val="1"/>
        </dgm:presLayoutVars>
      </dgm:prSet>
      <dgm:spPr/>
      <dgm:t>
        <a:bodyPr/>
        <a:lstStyle/>
        <a:p>
          <a:endParaRPr lang="lt-LT"/>
        </a:p>
      </dgm:t>
    </dgm:pt>
    <dgm:pt modelId="{C939F579-F742-4D92-AF13-385069B3DEFF}" type="pres">
      <dgm:prSet presAssocID="{155A2087-188A-478B-B9C7-B6EB7CB3CF1F}" presName="sibTrans" presStyleCnt="0"/>
      <dgm:spPr/>
    </dgm:pt>
    <dgm:pt modelId="{9D708F0B-48CB-41D5-93EB-C2AE5443BCA3}" type="pres">
      <dgm:prSet presAssocID="{8D7E999C-DD57-4ECA-9F4F-0FCFFF95F966}" presName="textNode" presStyleLbl="node1" presStyleIdx="1" presStyleCnt="3" custScaleX="88060" custScaleY="179467" custLinFactNeighborX="3704" custLinFactNeighborY="-5803">
        <dgm:presLayoutVars>
          <dgm:bulletEnabled val="1"/>
        </dgm:presLayoutVars>
      </dgm:prSet>
      <dgm:spPr/>
      <dgm:t>
        <a:bodyPr/>
        <a:lstStyle/>
        <a:p>
          <a:endParaRPr lang="lt-LT"/>
        </a:p>
      </dgm:t>
    </dgm:pt>
    <dgm:pt modelId="{C329BE9B-CE11-41FB-814E-BA52D5AF0AC2}" type="pres">
      <dgm:prSet presAssocID="{BEB25432-CF5D-4AF6-8404-8E0026C42835}" presName="sibTrans" presStyleCnt="0"/>
      <dgm:spPr/>
    </dgm:pt>
    <dgm:pt modelId="{9F06B184-584B-46B4-A742-6C97F1FCF8F8}" type="pres">
      <dgm:prSet presAssocID="{7E6C3424-F0C5-47BA-9222-CF2240751D71}" presName="textNode" presStyleLbl="node1" presStyleIdx="2" presStyleCnt="3" custScaleY="198874" custLinFactNeighborX="-31401" custLinFactNeighborY="3860">
        <dgm:presLayoutVars>
          <dgm:bulletEnabled val="1"/>
        </dgm:presLayoutVars>
      </dgm:prSet>
      <dgm:spPr/>
      <dgm:t>
        <a:bodyPr/>
        <a:lstStyle/>
        <a:p>
          <a:endParaRPr lang="lt-LT"/>
        </a:p>
      </dgm:t>
    </dgm:pt>
  </dgm:ptLst>
  <dgm:cxnLst>
    <dgm:cxn modelId="{6F81BFC0-D045-44F8-BCA2-DA295BD1D0C3}" srcId="{CBE9A899-28F2-4804-BAF8-FB4B45A64D5E}" destId="{7E6C3424-F0C5-47BA-9222-CF2240751D71}" srcOrd="2" destOrd="0" parTransId="{53E83368-7511-426D-B103-6FB3D43FEE90}" sibTransId="{395D4F5C-7ED0-4279-9269-8CB93102CA71}"/>
    <dgm:cxn modelId="{D46700E5-CB3A-47E4-899F-3D109C2F46F7}" type="presOf" srcId="{05DBC149-AC6C-43CC-8CC2-18B8C39D3F1F}" destId="{226503C3-B07D-438A-9BEB-A42AB166D75A}" srcOrd="0" destOrd="0" presId="urn:microsoft.com/office/officeart/2005/8/layout/hProcess9"/>
    <dgm:cxn modelId="{7DBAF9EA-3232-47D2-BEE5-AC767F2DB965}" type="presOf" srcId="{CBE9A899-28F2-4804-BAF8-FB4B45A64D5E}" destId="{B855671F-20EC-4CCB-AD43-B13193DDA4C3}" srcOrd="0" destOrd="0" presId="urn:microsoft.com/office/officeart/2005/8/layout/hProcess9"/>
    <dgm:cxn modelId="{8F640104-FEF7-4F12-AD8B-F1951245BE83}" srcId="{CBE9A899-28F2-4804-BAF8-FB4B45A64D5E}" destId="{8D7E999C-DD57-4ECA-9F4F-0FCFFF95F966}" srcOrd="1" destOrd="0" parTransId="{BDD19164-3A9C-44DA-9EC7-4DB7D30EA4A7}" sibTransId="{BEB25432-CF5D-4AF6-8404-8E0026C42835}"/>
    <dgm:cxn modelId="{E0144584-DA47-41B2-B0DC-1B7D92815526}" type="presOf" srcId="{8D7E999C-DD57-4ECA-9F4F-0FCFFF95F966}" destId="{9D708F0B-48CB-41D5-93EB-C2AE5443BCA3}" srcOrd="0" destOrd="0" presId="urn:microsoft.com/office/officeart/2005/8/layout/hProcess9"/>
    <dgm:cxn modelId="{829CA159-72C4-4AC9-8C36-8839F6C54913}" type="presOf" srcId="{7E6C3424-F0C5-47BA-9222-CF2240751D71}" destId="{9F06B184-584B-46B4-A742-6C97F1FCF8F8}" srcOrd="0" destOrd="0" presId="urn:microsoft.com/office/officeart/2005/8/layout/hProcess9"/>
    <dgm:cxn modelId="{7B2EA48D-B2F3-4774-803A-AD477FA6DC65}" srcId="{CBE9A899-28F2-4804-BAF8-FB4B45A64D5E}" destId="{05DBC149-AC6C-43CC-8CC2-18B8C39D3F1F}" srcOrd="0" destOrd="0" parTransId="{B0A4E174-700B-4484-9AD8-29D8859EE611}" sibTransId="{155A2087-188A-478B-B9C7-B6EB7CB3CF1F}"/>
    <dgm:cxn modelId="{96D53342-FDCF-4B90-A729-3E67BE34CD4E}" type="presParOf" srcId="{B855671F-20EC-4CCB-AD43-B13193DDA4C3}" destId="{870BA361-7E4D-4293-9A8D-98488E08CE49}" srcOrd="0" destOrd="0" presId="urn:microsoft.com/office/officeart/2005/8/layout/hProcess9"/>
    <dgm:cxn modelId="{59C2D6CC-298B-4A4E-A019-A973FCCAC379}" type="presParOf" srcId="{B855671F-20EC-4CCB-AD43-B13193DDA4C3}" destId="{9E366156-BDDC-4374-8F01-17FAEADB935B}" srcOrd="1" destOrd="0" presId="urn:microsoft.com/office/officeart/2005/8/layout/hProcess9"/>
    <dgm:cxn modelId="{3C18B3D4-9722-4498-A4D8-D501E9B34799}" type="presParOf" srcId="{9E366156-BDDC-4374-8F01-17FAEADB935B}" destId="{226503C3-B07D-438A-9BEB-A42AB166D75A}" srcOrd="0" destOrd="0" presId="urn:microsoft.com/office/officeart/2005/8/layout/hProcess9"/>
    <dgm:cxn modelId="{7EF9ADBA-66C0-407D-849C-CAFD4517AA9D}" type="presParOf" srcId="{9E366156-BDDC-4374-8F01-17FAEADB935B}" destId="{C939F579-F742-4D92-AF13-385069B3DEFF}" srcOrd="1" destOrd="0" presId="urn:microsoft.com/office/officeart/2005/8/layout/hProcess9"/>
    <dgm:cxn modelId="{DF6C22D9-9663-4C87-9780-01968B2480B2}" type="presParOf" srcId="{9E366156-BDDC-4374-8F01-17FAEADB935B}" destId="{9D708F0B-48CB-41D5-93EB-C2AE5443BCA3}" srcOrd="2" destOrd="0" presId="urn:microsoft.com/office/officeart/2005/8/layout/hProcess9"/>
    <dgm:cxn modelId="{AFDD07A1-6A13-4840-A533-E4175C92FE06}" type="presParOf" srcId="{9E366156-BDDC-4374-8F01-17FAEADB935B}" destId="{C329BE9B-CE11-41FB-814E-BA52D5AF0AC2}" srcOrd="3" destOrd="0" presId="urn:microsoft.com/office/officeart/2005/8/layout/hProcess9"/>
    <dgm:cxn modelId="{8EF2A393-81A6-4B68-BB54-DF97DB072BDA}" type="presParOf" srcId="{9E366156-BDDC-4374-8F01-17FAEADB935B}" destId="{9F06B184-584B-46B4-A742-6C97F1FCF8F8}" srcOrd="4" destOrd="0" presId="urn:microsoft.com/office/officeart/2005/8/layout/hProcess9"/>
  </dgm:cxnLst>
  <dgm:bg>
    <a:solidFill>
      <a:schemeClr val="bg2">
        <a:lumMod val="5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0BA361-7E4D-4293-9A8D-98488E08CE49}">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503C3-B07D-438A-9BEB-A42AB166D75A}">
      <dsp:nvSpPr>
        <dsp:cNvPr id="0" name=""/>
        <dsp:cNvSpPr/>
      </dsp:nvSpPr>
      <dsp:spPr>
        <a:xfrm>
          <a:off x="179331" y="248891"/>
          <a:ext cx="2531119" cy="4028179"/>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t-LT" sz="1800" b="0" i="0" kern="1200" dirty="0" smtClean="0">
              <a:solidFill>
                <a:schemeClr val="tx1"/>
              </a:solidFill>
            </a:rPr>
            <a:t>Tapęs kunigu, Vasaris stengiasi gerai atlikinėti savo pareigas, bet jam nepavyksta būti geru kunigu. Vasaris nuo savo entuziazmo greit atšąla, kai susipažįsta su grubiais, veidmainiškais kunigais: kunigu Platūnu, kuris rūpinasi savo ūkiu, bei kunigu Stripaičiu, kuris užsiima prekyba.</a:t>
          </a:r>
          <a:endParaRPr lang="lt-LT" sz="1800" kern="1200" dirty="0">
            <a:solidFill>
              <a:schemeClr val="tx1"/>
            </a:solidFill>
          </a:endParaRPr>
        </a:p>
      </dsp:txBody>
      <dsp:txXfrm>
        <a:off x="179331" y="248891"/>
        <a:ext cx="2531119" cy="4028179"/>
      </dsp:txXfrm>
    </dsp:sp>
    <dsp:sp modelId="{9D708F0B-48CB-41D5-93EB-C2AE5443BCA3}">
      <dsp:nvSpPr>
        <dsp:cNvPr id="0" name=""/>
        <dsp:cNvSpPr/>
      </dsp:nvSpPr>
      <dsp:spPr>
        <a:xfrm>
          <a:off x="3012989" y="686851"/>
          <a:ext cx="2518858" cy="2942147"/>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t-LT" sz="1800" kern="1200" dirty="0" smtClean="0">
              <a:solidFill>
                <a:schemeClr val="tx1"/>
              </a:solidFill>
            </a:rPr>
            <a:t>Vasaris stengiasi nuoširdžiai klausytis išpažinčių, tačiau davatkos, kurios pas jį atvažiuodavo net iš kito kaimo, pradeda jį erzinti ir vesti iš kantrybės. Liudui nusibosta </a:t>
          </a:r>
          <a:r>
            <a:rPr lang="lt-LT" sz="1800" b="0" i="0" kern="1200" dirty="0" smtClean="0">
              <a:solidFill>
                <a:schemeClr val="tx1"/>
              </a:solidFill>
            </a:rPr>
            <a:t>sekinantis darbas, rutina.</a:t>
          </a:r>
          <a:endParaRPr lang="lt-LT" sz="1800" kern="1200" dirty="0">
            <a:solidFill>
              <a:schemeClr val="tx1"/>
            </a:solidFill>
          </a:endParaRPr>
        </a:p>
      </dsp:txBody>
      <dsp:txXfrm>
        <a:off x="3012989" y="686851"/>
        <a:ext cx="2518858" cy="2942147"/>
      </dsp:txXfrm>
    </dsp:sp>
    <dsp:sp modelId="{9F06B184-584B-46B4-A742-6C97F1FCF8F8}">
      <dsp:nvSpPr>
        <dsp:cNvPr id="0" name=""/>
        <dsp:cNvSpPr/>
      </dsp:nvSpPr>
      <dsp:spPr>
        <a:xfrm>
          <a:off x="5721168" y="532669"/>
          <a:ext cx="2237493" cy="3600385"/>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0"/>
            </a:spcAft>
          </a:pPr>
          <a:endParaRPr lang="lt-LT" sz="2800" kern="1200" dirty="0" smtClean="0"/>
        </a:p>
        <a:p>
          <a:pPr lvl="0" algn="ctr" defTabSz="1244600">
            <a:lnSpc>
              <a:spcPct val="90000"/>
            </a:lnSpc>
            <a:spcBef>
              <a:spcPct val="0"/>
            </a:spcBef>
            <a:spcAft>
              <a:spcPts val="0"/>
            </a:spcAft>
          </a:pPr>
          <a:r>
            <a:rPr lang="lt-LT" sz="2800" b="0" kern="1200" dirty="0" smtClean="0">
              <a:solidFill>
                <a:schemeClr val="tx1"/>
              </a:solidFill>
            </a:rPr>
            <a:t>Vasaris supranta, kad jo uolumas tampa pašaipų</a:t>
          </a:r>
          <a:r>
            <a:rPr lang="en-US" sz="2800" b="0" kern="1200" dirty="0" smtClean="0">
              <a:solidFill>
                <a:schemeClr val="tx1"/>
              </a:solidFill>
            </a:rPr>
            <a:t> </a:t>
          </a:r>
          <a:r>
            <a:rPr lang="lt-LT" sz="2800" b="0" kern="1200" dirty="0" smtClean="0">
              <a:solidFill>
                <a:schemeClr val="tx1"/>
              </a:solidFill>
            </a:rPr>
            <a:t>objektu  </a:t>
          </a:r>
          <a:r>
            <a:rPr lang="lt-LT" sz="5300" b="0" kern="1200" dirty="0" smtClean="0">
              <a:solidFill>
                <a:schemeClr val="tx1"/>
              </a:solidFill>
            </a:rPr>
            <a:t> </a:t>
          </a:r>
          <a:endParaRPr lang="lt-LT" sz="5300" b="0" kern="1200" dirty="0">
            <a:solidFill>
              <a:schemeClr val="tx1"/>
            </a:solidFill>
          </a:endParaRPr>
        </a:p>
      </dsp:txBody>
      <dsp:txXfrm>
        <a:off x="5721168" y="532669"/>
        <a:ext cx="2237493" cy="360038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0BA361-7E4D-4293-9A8D-98488E08CE49}">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503C3-B07D-438A-9BEB-A42AB166D75A}">
      <dsp:nvSpPr>
        <dsp:cNvPr id="0" name=""/>
        <dsp:cNvSpPr/>
      </dsp:nvSpPr>
      <dsp:spPr>
        <a:xfrm>
          <a:off x="87455" y="818565"/>
          <a:ext cx="2416568" cy="3028593"/>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t-LT" sz="1800" b="0" i="0" kern="1200" dirty="0" smtClean="0">
              <a:solidFill>
                <a:schemeClr val="tx1"/>
              </a:solidFill>
            </a:rPr>
            <a:t>Liudas atsiriboja nuo parapinės aplinkos rašydamas, užsisklęsdamas savyje. Taip tikisi turėti vidinę nepriklausomybę, niekieno neliečiamą sritį, kurioje jaustųsi laisvas.</a:t>
          </a:r>
          <a:endParaRPr lang="lt-LT" sz="1800" kern="1200" dirty="0">
            <a:solidFill>
              <a:schemeClr val="tx1"/>
            </a:solidFill>
          </a:endParaRPr>
        </a:p>
      </dsp:txBody>
      <dsp:txXfrm>
        <a:off x="87455" y="818565"/>
        <a:ext cx="2416568" cy="3028593"/>
      </dsp:txXfrm>
    </dsp:sp>
    <dsp:sp modelId="{9D708F0B-48CB-41D5-93EB-C2AE5443BCA3}">
      <dsp:nvSpPr>
        <dsp:cNvPr id="0" name=""/>
        <dsp:cNvSpPr/>
      </dsp:nvSpPr>
      <dsp:spPr>
        <a:xfrm>
          <a:off x="2747067" y="820692"/>
          <a:ext cx="2574984" cy="2674463"/>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t-LT" sz="1800" b="0" i="0" kern="1200" dirty="0" smtClean="0">
              <a:solidFill>
                <a:schemeClr val="tx1"/>
              </a:solidFill>
            </a:rPr>
            <a:t>Liudo Vasario kūrybiškumą dar labiau sustiprina pažintis su baroniene. Ji skatina Liudą rašyti, atskleidžia jam pasaulio įvairumą ir daugialypiškumą. </a:t>
          </a:r>
          <a:endParaRPr lang="lt-LT" sz="1800" kern="1200" dirty="0">
            <a:solidFill>
              <a:schemeClr val="tx1"/>
            </a:solidFill>
          </a:endParaRPr>
        </a:p>
      </dsp:txBody>
      <dsp:txXfrm>
        <a:off x="2747067" y="820692"/>
        <a:ext cx="2574984" cy="2674463"/>
      </dsp:txXfrm>
    </dsp:sp>
    <dsp:sp modelId="{9F06B184-584B-46B4-A742-6C97F1FCF8F8}">
      <dsp:nvSpPr>
        <dsp:cNvPr id="0" name=""/>
        <dsp:cNvSpPr/>
      </dsp:nvSpPr>
      <dsp:spPr>
        <a:xfrm>
          <a:off x="5562600" y="533393"/>
          <a:ext cx="2600389" cy="3600385"/>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ts val="0"/>
            </a:spcAft>
          </a:pPr>
          <a:r>
            <a:rPr lang="lt-LT" sz="2400" kern="1200" dirty="0" smtClean="0">
              <a:solidFill>
                <a:schemeClr val="tx1"/>
              </a:solidFill>
            </a:rPr>
            <a:t>Liudas supranta, jog </a:t>
          </a:r>
          <a:r>
            <a:rPr lang="lt-LT" sz="2400" b="0" i="0" kern="1200" dirty="0" smtClean="0">
              <a:solidFill>
                <a:schemeClr val="tx1"/>
              </a:solidFill>
            </a:rPr>
            <a:t>eidamas tarnauti Dievui, slopina savyje jo dovaną – talentą.</a:t>
          </a:r>
          <a:endParaRPr lang="lt-LT" sz="2400" kern="1200" dirty="0" smtClean="0">
            <a:solidFill>
              <a:schemeClr val="tx1"/>
            </a:solidFill>
          </a:endParaRPr>
        </a:p>
      </dsp:txBody>
      <dsp:txXfrm>
        <a:off x="5562600" y="533393"/>
        <a:ext cx="2600389" cy="360038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0BA361-7E4D-4293-9A8D-98488E08CE49}">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503C3-B07D-438A-9BEB-A42AB166D75A}">
      <dsp:nvSpPr>
        <dsp:cNvPr id="0" name=""/>
        <dsp:cNvSpPr/>
      </dsp:nvSpPr>
      <dsp:spPr>
        <a:xfrm>
          <a:off x="152365" y="532669"/>
          <a:ext cx="2445090" cy="3312353"/>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t-LT" sz="1800" b="0" i="0" kern="1200" dirty="0" smtClean="0">
              <a:solidFill>
                <a:schemeClr val="tx1"/>
              </a:solidFill>
            </a:rPr>
            <a:t>Liudą dvaras žavėjo nuo pat vaikystės, todėl jis džiaugiasi išsipildžiusia svajone, jog gali lankytis dvare. Dvaras Liudą traukia „kaip kokia užburta pasakos pilis‘‘.</a:t>
          </a:r>
          <a:endParaRPr lang="lt-LT" sz="1800" kern="1200" dirty="0">
            <a:solidFill>
              <a:schemeClr val="tx1"/>
            </a:solidFill>
          </a:endParaRPr>
        </a:p>
      </dsp:txBody>
      <dsp:txXfrm>
        <a:off x="152365" y="532669"/>
        <a:ext cx="2445090" cy="3312353"/>
      </dsp:txXfrm>
    </dsp:sp>
    <dsp:sp modelId="{9D708F0B-48CB-41D5-93EB-C2AE5443BCA3}">
      <dsp:nvSpPr>
        <dsp:cNvPr id="0" name=""/>
        <dsp:cNvSpPr/>
      </dsp:nvSpPr>
      <dsp:spPr>
        <a:xfrm>
          <a:off x="2899589" y="388644"/>
          <a:ext cx="2488248" cy="3538560"/>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t-LT" sz="1800" b="0" i="0" kern="1200" dirty="0" smtClean="0">
              <a:solidFill>
                <a:schemeClr val="tx1"/>
              </a:solidFill>
            </a:rPr>
            <a:t>Rainakienė Liudą vedė intelektinio tobulėjimo keliu, skatino pažinti pasaulietinį (nuodėmingą) gyvenimą. Didelę įtaką Vasario asmenybei turėjo baronienės knygos, kuriomis jis kartais žavėjosi, kartais bjaurėjosi.</a:t>
          </a:r>
          <a:endParaRPr lang="lt-LT" sz="1800" kern="1200" dirty="0">
            <a:solidFill>
              <a:schemeClr val="tx1"/>
            </a:solidFill>
          </a:endParaRPr>
        </a:p>
      </dsp:txBody>
      <dsp:txXfrm>
        <a:off x="2899589" y="388644"/>
        <a:ext cx="2488248" cy="3538560"/>
      </dsp:txXfrm>
    </dsp:sp>
    <dsp:sp modelId="{9F06B184-584B-46B4-A742-6C97F1FCF8F8}">
      <dsp:nvSpPr>
        <dsp:cNvPr id="0" name=""/>
        <dsp:cNvSpPr/>
      </dsp:nvSpPr>
      <dsp:spPr>
        <a:xfrm>
          <a:off x="5572463" y="532669"/>
          <a:ext cx="2408339" cy="3600385"/>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0"/>
            </a:spcAft>
          </a:pPr>
          <a:endParaRPr lang="lt-LT" sz="2800" kern="1200" dirty="0" smtClean="0">
            <a:solidFill>
              <a:schemeClr val="tx1"/>
            </a:solidFill>
          </a:endParaRPr>
        </a:p>
        <a:p>
          <a:pPr lvl="0" algn="ctr" defTabSz="1244600">
            <a:lnSpc>
              <a:spcPct val="90000"/>
            </a:lnSpc>
            <a:spcBef>
              <a:spcPct val="0"/>
            </a:spcBef>
            <a:spcAft>
              <a:spcPts val="0"/>
            </a:spcAft>
          </a:pPr>
          <a:r>
            <a:rPr lang="lt-LT" sz="2800" b="0" i="0" kern="1200" dirty="0" smtClean="0">
              <a:solidFill>
                <a:schemeClr val="tx1"/>
              </a:solidFill>
            </a:rPr>
            <a:t>Liudas supranta, jog noras būti mylimam visuomet prieštaraus bažnytinėms normoms. </a:t>
          </a:r>
          <a:endParaRPr lang="lt-LT" sz="1800" kern="1200" dirty="0">
            <a:solidFill>
              <a:schemeClr val="tx1"/>
            </a:solidFill>
          </a:endParaRPr>
        </a:p>
      </dsp:txBody>
      <dsp:txXfrm>
        <a:off x="5572463" y="532669"/>
        <a:ext cx="2408339" cy="360038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0BA361-7E4D-4293-9A8D-98488E08CE49}">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503C3-B07D-438A-9BEB-A42AB166D75A}">
      <dsp:nvSpPr>
        <dsp:cNvPr id="0" name=""/>
        <dsp:cNvSpPr/>
      </dsp:nvSpPr>
      <dsp:spPr>
        <a:xfrm>
          <a:off x="4126" y="533402"/>
          <a:ext cx="2442566" cy="3459157"/>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lt-LT" sz="1600" b="0" i="0" kern="1200" dirty="0" smtClean="0">
              <a:solidFill>
                <a:schemeClr val="tx1"/>
              </a:solidFill>
            </a:rPr>
            <a:t>Liudui buvo svarbi pirmoji meilė – Liucė, kuri pažadino jame poeto dvasią, įžiebė pirmųjų šiltų jausmų priešingai lyčiai kibirkštis ir turėjo įtakos pačiam svarbiausiam jo gyvenimo apsisprendimui</a:t>
          </a:r>
          <a:r>
            <a:rPr lang="lt-LT" sz="1500" b="0" i="0" kern="1200" dirty="0" smtClean="0">
              <a:solidFill>
                <a:schemeClr val="tx1"/>
              </a:solidFill>
            </a:rPr>
            <a:t>.</a:t>
          </a:r>
          <a:endParaRPr lang="lt-LT" sz="1500" kern="1200" dirty="0">
            <a:solidFill>
              <a:schemeClr val="tx1"/>
            </a:solidFill>
          </a:endParaRPr>
        </a:p>
      </dsp:txBody>
      <dsp:txXfrm>
        <a:off x="4126" y="533402"/>
        <a:ext cx="2442566" cy="3459157"/>
      </dsp:txXfrm>
    </dsp:sp>
    <dsp:sp modelId="{9D708F0B-48CB-41D5-93EB-C2AE5443BCA3}">
      <dsp:nvSpPr>
        <dsp:cNvPr id="0" name=""/>
        <dsp:cNvSpPr/>
      </dsp:nvSpPr>
      <dsp:spPr>
        <a:xfrm>
          <a:off x="2573344" y="533402"/>
          <a:ext cx="2591567" cy="3249044"/>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lt-LT" sz="1700" b="0" i="0" kern="1200" dirty="0" smtClean="0">
              <a:solidFill>
                <a:schemeClr val="tx1"/>
              </a:solidFill>
            </a:rPr>
            <a:t>Liudui, tapus kunigu, pasidarė aišku, jog su Liuce negali palaikyti artimų ryšių, tačiau vis dėlto Liucė iš Vasario gyvenimo neišnyko. Liucė iš tiesų mylėjo tik kunigą Vasarį ir visą laiką buvo kankinama nelaimingos meilės.</a:t>
          </a:r>
          <a:endParaRPr lang="lt-LT" sz="1700" kern="1200" dirty="0">
            <a:solidFill>
              <a:schemeClr val="tx1"/>
            </a:solidFill>
          </a:endParaRPr>
        </a:p>
      </dsp:txBody>
      <dsp:txXfrm>
        <a:off x="2573344" y="533402"/>
        <a:ext cx="2591567" cy="3249044"/>
      </dsp:txXfrm>
    </dsp:sp>
    <dsp:sp modelId="{9F06B184-584B-46B4-A742-6C97F1FCF8F8}">
      <dsp:nvSpPr>
        <dsp:cNvPr id="0" name=""/>
        <dsp:cNvSpPr/>
      </dsp:nvSpPr>
      <dsp:spPr>
        <a:xfrm>
          <a:off x="5244167" y="532669"/>
          <a:ext cx="2942957" cy="3600385"/>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0"/>
            </a:spcAft>
          </a:pPr>
          <a:r>
            <a:rPr lang="lt-LT" sz="2800" b="0" i="0" kern="1200" dirty="0" smtClean="0">
              <a:solidFill>
                <a:schemeClr val="tx1"/>
              </a:solidFill>
            </a:rPr>
            <a:t>Liudas supranta, jog Liucė visą laiką užims svarbią vietą jo gyvenime</a:t>
          </a:r>
          <a:endParaRPr lang="lt-LT" sz="5300" kern="1200" dirty="0">
            <a:solidFill>
              <a:schemeClr val="tx1"/>
            </a:solidFill>
          </a:endParaRPr>
        </a:p>
      </dsp:txBody>
      <dsp:txXfrm>
        <a:off x="5244167" y="532669"/>
        <a:ext cx="2942957" cy="360038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3859290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735903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1710845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738883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148889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4293490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147235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3655901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237784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3933985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CF63EF75-8D5E-446E-9AB8-9A31C8337545}" type="datetimeFigureOut">
              <a:rPr lang="lt-LT" smtClean="0"/>
              <a:pPr/>
              <a:t>2015.10.19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2428333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63EF75-8D5E-446E-9AB8-9A31C8337545}" type="datetimeFigureOut">
              <a:rPr lang="lt-LT" smtClean="0"/>
              <a:pPr/>
              <a:t>2015.10.19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C57FB-0BF5-4D33-A3CB-78EC3C5AFE8F}" type="slidenum">
              <a:rPr lang="lt-LT" smtClean="0"/>
              <a:pPr/>
              <a:t>‹#›</a:t>
            </a:fld>
            <a:endParaRPr lang="lt-LT"/>
          </a:p>
        </p:txBody>
      </p:sp>
    </p:spTree>
    <p:extLst>
      <p:ext uri="{BB962C8B-B14F-4D97-AF65-F5344CB8AC3E}">
        <p14:creationId xmlns:p14="http://schemas.microsoft.com/office/powerpoint/2010/main" xmlns="" val="2952178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II romano </a:t>
            </a:r>
            <a:r>
              <a:rPr lang="lt-LT" dirty="0" smtClean="0"/>
              <a:t>dalis. Namų darbas</a:t>
            </a:r>
            <a:endParaRPr lang="lt-LT" dirty="0"/>
          </a:p>
        </p:txBody>
      </p:sp>
      <p:sp>
        <p:nvSpPr>
          <p:cNvPr id="3" name="Turinio vietos rezervavimo ženklas 2"/>
          <p:cNvSpPr>
            <a:spLocks noGrp="1"/>
          </p:cNvSpPr>
          <p:nvPr>
            <p:ph idx="1"/>
          </p:nvPr>
        </p:nvSpPr>
        <p:spPr/>
        <p:txBody>
          <a:bodyPr/>
          <a:lstStyle/>
          <a:p>
            <a:r>
              <a:rPr lang="lt-LT" dirty="0" smtClean="0"/>
              <a:t>Užpildykite šablonus ir parašykite </a:t>
            </a:r>
            <a:r>
              <a:rPr lang="lt-LT" dirty="0" smtClean="0"/>
              <a:t>4-5 sakinių apibendrinimą</a:t>
            </a:r>
          </a:p>
          <a:p>
            <a:endParaRPr lang="lt-LT" dirty="0"/>
          </a:p>
          <a:p>
            <a:r>
              <a:rPr lang="lt-LT" dirty="0" smtClean="0"/>
              <a:t>Vertinimas: kiekvienos skaidrės (jų yra 5x2) informacijos kokybė ir raštingumas</a:t>
            </a:r>
            <a:endParaRPr lang="lt-LT" dirty="0"/>
          </a:p>
        </p:txBody>
      </p:sp>
    </p:spTree>
    <p:extLst>
      <p:ext uri="{BB962C8B-B14F-4D97-AF65-F5344CB8AC3E}">
        <p14:creationId xmlns:p14="http://schemas.microsoft.com/office/powerpoint/2010/main" xmlns="" val="1610426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Kaip kunigaudamas Vasaris pa(si)tikrina savo pašaukimą</a:t>
            </a:r>
            <a:r>
              <a:rPr lang="lt-LT" dirty="0" smtClean="0"/>
              <a:t>?</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xmlns="" val="211595941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Tiesioji rodyklės jungtis 5"/>
          <p:cNvCxnSpPr/>
          <p:nvPr/>
        </p:nvCxnSpPr>
        <p:spPr>
          <a:xfrm>
            <a:off x="2915816" y="393305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Tiesioji rodyklės jungtis 7"/>
          <p:cNvCxnSpPr/>
          <p:nvPr/>
        </p:nvCxnSpPr>
        <p:spPr>
          <a:xfrm>
            <a:off x="5852137" y="3789040"/>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12881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Kaip Vasaris pa(si)tikrina save kaip poetą? </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xmlns="" val="342480342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Tiesioji rodyklės jungtis 5"/>
          <p:cNvCxnSpPr/>
          <p:nvPr/>
        </p:nvCxnSpPr>
        <p:spPr>
          <a:xfrm>
            <a:off x="2771800" y="3789040"/>
            <a:ext cx="6477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Tiesioji rodyklės jungtis 7"/>
          <p:cNvCxnSpPr/>
          <p:nvPr/>
        </p:nvCxnSpPr>
        <p:spPr>
          <a:xfrm>
            <a:off x="5761373" y="3789040"/>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55158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Kaip Vasarį veikia dvaro kultūra ir baronienė </a:t>
            </a:r>
            <a:r>
              <a:rPr lang="lt-LT" dirty="0" err="1" smtClean="0"/>
              <a:t>Rainakienė</a:t>
            </a:r>
            <a:r>
              <a:rPr lang="lt-LT" dirty="0" smtClean="0"/>
              <a:t>?</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xmlns="" val="368334995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Tiesioji rodyklės jungtis 5"/>
          <p:cNvCxnSpPr/>
          <p:nvPr/>
        </p:nvCxnSpPr>
        <p:spPr>
          <a:xfrm>
            <a:off x="2915816" y="393305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Tiesioji rodyklės jungtis 7"/>
          <p:cNvCxnSpPr/>
          <p:nvPr/>
        </p:nvCxnSpPr>
        <p:spPr>
          <a:xfrm>
            <a:off x="5686217" y="380774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37100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t>Liudas Vasaris ir </a:t>
            </a:r>
            <a:r>
              <a:rPr lang="lt-LT" dirty="0" smtClean="0"/>
              <a:t>Liucė</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xmlns="" val="55625180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Tiesioji rodyklės jungtis 5"/>
          <p:cNvCxnSpPr/>
          <p:nvPr/>
        </p:nvCxnSpPr>
        <p:spPr>
          <a:xfrm>
            <a:off x="2915816" y="393305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Tiesioji rodyklės jungtis 7"/>
          <p:cNvCxnSpPr/>
          <p:nvPr/>
        </p:nvCxnSpPr>
        <p:spPr>
          <a:xfrm>
            <a:off x="5868144" y="3789040"/>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3880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dirty="0" err="1" smtClean="0"/>
              <a:t>Apibendrinimas</a:t>
            </a:r>
            <a:endParaRPr lang="en-US" dirty="0"/>
          </a:p>
        </p:txBody>
      </p:sp>
      <p:sp>
        <p:nvSpPr>
          <p:cNvPr id="3" name="Turinio vietos rezervavimo ženklas 2"/>
          <p:cNvSpPr>
            <a:spLocks noGrp="1"/>
          </p:cNvSpPr>
          <p:nvPr>
            <p:ph idx="1"/>
          </p:nvPr>
        </p:nvSpPr>
        <p:spPr/>
        <p:txBody>
          <a:bodyPr>
            <a:normAutofit fontScale="92500" lnSpcReduction="20000"/>
          </a:bodyPr>
          <a:lstStyle/>
          <a:p>
            <a:r>
              <a:rPr lang="lt-LT" dirty="0" smtClean="0"/>
              <a:t>Galima teigti, kad Vasaris, tapęs kunigu, stengiasi gerai atlikti savo pareigas, tačiau tai daryti t</a:t>
            </a:r>
            <a:r>
              <a:rPr lang="en-US" dirty="0" smtClean="0"/>
              <a:t>r</a:t>
            </a:r>
            <a:r>
              <a:rPr lang="lt-LT" dirty="0" smtClean="0"/>
              <a:t>u</a:t>
            </a:r>
            <a:r>
              <a:rPr lang="en-US" dirty="0" smtClean="0"/>
              <a:t>k</a:t>
            </a:r>
            <a:r>
              <a:rPr lang="lt-LT" dirty="0" smtClean="0"/>
              <a:t>d</a:t>
            </a:r>
            <a:r>
              <a:rPr lang="en-US" dirty="0" smtClean="0"/>
              <a:t>o</a:t>
            </a:r>
            <a:r>
              <a:rPr lang="lt-LT" dirty="0" smtClean="0"/>
              <a:t> sekinantis darbas ir rutina. Norėdamas atitrūkti nuo parapinės aplinkos, rašo eiles, tą padaryti padeda pažintis su baroniene. </a:t>
            </a:r>
            <a:r>
              <a:rPr lang="lt-LT" dirty="0" err="1" smtClean="0"/>
              <a:t>Rainakienė</a:t>
            </a:r>
            <a:r>
              <a:rPr lang="lt-LT" dirty="0" smtClean="0"/>
              <a:t> vedė intelektinio tobulėjimo keliu, skatino pažinti nuodėmingą gyvenimą, iš to Vasaris supranta, jog noras būti mylimam prieštaraus bažnytinėms normoms. Liucė, pirmoji Vasario meilė, pažadinusi poeto dvasią, nors jie ir negalėjo būti kartu</a:t>
            </a:r>
            <a:r>
              <a:rPr lang="lt-LT" smtClean="0"/>
              <a:t>, užėmė </a:t>
            </a:r>
            <a:r>
              <a:rPr lang="lt-LT" dirty="0" smtClean="0"/>
              <a:t>svarbią vietą Liudo gyvenime.</a:t>
            </a:r>
            <a:endParaRPr lang="en-US" dirty="0"/>
          </a:p>
        </p:txBody>
      </p:sp>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TotalTime>
  <Words>450</Words>
  <Application>Microsoft Office PowerPoint</Application>
  <PresentationFormat>Demonstracija ekrane (4:3)</PresentationFormat>
  <Paragraphs>24</Paragraphs>
  <Slides>6</Slides>
  <Notes>0</Notes>
  <HiddenSlides>0</HiddenSlides>
  <MMClips>0</MMClips>
  <ScaleCrop>false</ScaleCrop>
  <HeadingPairs>
    <vt:vector size="4" baseType="variant">
      <vt:variant>
        <vt:lpstr>Tema</vt:lpstr>
      </vt:variant>
      <vt:variant>
        <vt:i4>1</vt:i4>
      </vt:variant>
      <vt:variant>
        <vt:lpstr>Skaidrių pavadinimai</vt:lpstr>
      </vt:variant>
      <vt:variant>
        <vt:i4>6</vt:i4>
      </vt:variant>
    </vt:vector>
  </HeadingPairs>
  <TitlesOfParts>
    <vt:vector size="7" baseType="lpstr">
      <vt:lpstr>Office tema</vt:lpstr>
      <vt:lpstr>II romano dalis. Namų darbas</vt:lpstr>
      <vt:lpstr>Kaip kunigaudamas Vasaris pa(si)tikrina savo pašaukimą?</vt:lpstr>
      <vt:lpstr>Kaip Vasaris pa(si)tikrina save kaip poetą? </vt:lpstr>
      <vt:lpstr>Kaip Vasarį veikia dvaro kultūra ir baronienė Rainakienė?</vt:lpstr>
      <vt:lpstr>Liudas Vasaris ir Liucė</vt:lpstr>
      <vt:lpstr>Apibendrinimas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 romano dalis</dc:title>
  <dc:creator>Vytas</dc:creator>
  <cp:lastModifiedBy>Mokytojas</cp:lastModifiedBy>
  <cp:revision>20</cp:revision>
  <dcterms:created xsi:type="dcterms:W3CDTF">2015-10-11T14:24:17Z</dcterms:created>
  <dcterms:modified xsi:type="dcterms:W3CDTF">2015-10-19T04:44:57Z</dcterms:modified>
</cp:coreProperties>
</file>