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esioji jungtis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Antraštė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9" name="Antrinis pavadinima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lt-LT" smtClean="0"/>
              <a:t>Spustelėję redag. ruoš. paantrš. stilių</a:t>
            </a:r>
            <a:endParaRPr kumimoji="0" lang="en-US"/>
          </a:p>
        </p:txBody>
      </p:sp>
      <p:sp>
        <p:nvSpPr>
          <p:cNvPr id="16" name="Datos vietos rezervavimo ženklas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2" name="Poraštės vietos rezervavimo ženklas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15" name="Skaidrės numerio vietos rezervavimo ženklas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ntraštė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27" name="Turinio vietos rezervavimo ženklas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25" name="Datos vietos rezervavimo ženklas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19" name="Poraštės vietos rezervavimo ženklas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lt-LT"/>
          </a:p>
        </p:txBody>
      </p:sp>
      <p:sp>
        <p:nvSpPr>
          <p:cNvPr id="16" name="Skaidrės numerio vietos rezervavimo ženklas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esioji jungtis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ksto vietos rezervavimo ženklas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19" name="Datos vietos rezervavimo ženklas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11" name="Poraštės vietos rezervavimo ženklas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16" name="Skaidrės numerio vietos rezervavimo ženklas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8" name="Antraštė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ntraštė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14" name="Turinio vietos rezervavimo ženklas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13" name="Turinio vietos rezervavimo ženklas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21" name="Datos vietos rezervavimo ženklas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10" name="Poraštės vietos rezervavimo ženklas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1" name="Skaidrės numerio vietos rezervavimo ženklas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ntraštė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13" name="Teksto vietos rezervavimo ženklas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25" name="Teksto vietos rezervavimo ženklas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28" name="Turinio vietos rezervavimo ženklas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10" name="Datos vietos rezervavimo ženklas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1" name="Tiesioji jungtis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ntraštė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12" name="Datos vietos rezervavimo ženklas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21" name="Poraštės vietos rezervavimo ženklas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24" name="Poraštės vietos rezervavimo ženklas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esioji jungtis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Antraštė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26" name="Teksto vietos rezervavimo ženklas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  <p:sp>
        <p:nvSpPr>
          <p:cNvPr id="14" name="Turinio vietos rezervavimo ženklas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lt-LT" smtClean="0"/>
              <a:t>Spustelėję redag. ruoš. teksto stilių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25" name="Datos vietos rezervavimo ženklas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29" name="Poraštės vietos rezervavimo ženklas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veikslėlio vietos rezervavimo ženklas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lt-LT" smtClean="0"/>
              <a:t>Spustelėkite piktogr. norėdami įtraukti pav.</a:t>
            </a:r>
            <a:endParaRPr kumimoji="0" lang="en-US" dirty="0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1" name="Skaidrės numerio vietos rezervavimo ženklas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7" name="Antraštė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26" name="Teksto vietos rezervavimo ženklas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esioji jungtis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ksto vietos rezervavimo ženklas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lt-LT" smtClean="0"/>
              <a:t>Spustelėję redag. ruoš. teksto stilių</a:t>
            </a:r>
          </a:p>
          <a:p>
            <a:pPr lvl="1" eaLnBrk="1" latinLnBrk="0" hangingPunct="1"/>
            <a:r>
              <a:rPr kumimoji="0" lang="lt-LT" smtClean="0"/>
              <a:t>Antras lygmuo</a:t>
            </a:r>
          </a:p>
          <a:p>
            <a:pPr lvl="2" eaLnBrk="1" latinLnBrk="0" hangingPunct="1"/>
            <a:r>
              <a:rPr kumimoji="0" lang="lt-LT" smtClean="0"/>
              <a:t>Trečias lygmuo</a:t>
            </a:r>
          </a:p>
          <a:p>
            <a:pPr lvl="3" eaLnBrk="1" latinLnBrk="0" hangingPunct="1"/>
            <a:r>
              <a:rPr kumimoji="0" lang="lt-LT" smtClean="0"/>
              <a:t>Ketvirtas lygmuo</a:t>
            </a:r>
          </a:p>
          <a:p>
            <a:pPr lvl="4" eaLnBrk="1" latinLnBrk="0" hangingPunct="1"/>
            <a:r>
              <a:rPr kumimoji="0" lang="lt-LT" smtClean="0"/>
              <a:t>Penktas lygmuo</a:t>
            </a:r>
            <a:endParaRPr kumimoji="0" lang="en-US"/>
          </a:p>
        </p:txBody>
      </p:sp>
      <p:sp>
        <p:nvSpPr>
          <p:cNvPr id="11" name="Datos vietos rezervavimo ženklas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2015-04-06</a:t>
            </a:fld>
            <a:endParaRPr lang="lt-LT"/>
          </a:p>
        </p:txBody>
      </p:sp>
      <p:sp>
        <p:nvSpPr>
          <p:cNvPr id="28" name="Poraštės vietos rezervavimo ženklas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Pavadinimo vietos rezervavimo ženkla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lt-LT" smtClean="0"/>
              <a:t>Spustelėję redag. ruoš. pavad. stilių</a:t>
            </a:r>
            <a:endParaRPr kumimoji="0" lang="en-US"/>
          </a:p>
        </p:txBody>
      </p:sp>
      <p:sp>
        <p:nvSpPr>
          <p:cNvPr id="9" name="Tiesioji jungtis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esioji jungtis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381000" y="3789040"/>
            <a:ext cx="8458200" cy="2286747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BALDAI</a:t>
            </a:r>
            <a:endParaRPr lang="lt-LT" sz="5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62050"/>
            <a:ext cx="3954016" cy="235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32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lt-LT" dirty="0" smtClean="0"/>
              <a:t>čia yra?</a:t>
            </a:r>
            <a:endParaRPr lang="lt-L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676242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01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4968552" cy="494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55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772815"/>
            <a:ext cx="5238750" cy="427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029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CEAAkGBxQTEhQUEhQVFhUWFRUWGBcVFxUUFxQVFhQcGBQUFBYYHCggGB0lHBQUITEhJSkrLi4uFx8zODMsNygtLisBCgoKDg0OGxAQGzccHCQuKywsLCw1LCwsLCwsMSwsLCwsLCwsLCwsLCwsLCwsLCwsLCwsLCwsLCwsLCwsLCwsLP/AABEIALoBDwMBIgACEQEDEQH/xAAcAAEAAgIDAQAAAAAAAAAAAAAABgcBBQIDBAj/xABJEAACAQIBBA0GCwcEAwAAAAAAAQIDEQQFBhIxByEkQVFhcXKRobHB0SIyc4GysxMjJTNCYmOSosLhNFKCg6PS8BU1Q1MURPH/xAAZAQEAAwEBAAAAAAAAAAAAAAAAAQMEAgX/xAAoEQEAAQMDBAICAgMAAAAAAAAAAQIDMgQREhMhMUFRgWFxIjMUQlL/2gAMAwEAAhEDEQA/ALxBGs4s7oYafwag51Ek2r6MVfVeW/6kRTGZ54qfmyjTX1Iq/TK/UVVXqaeyym1VK0LnixOV6FPz61OL4HON+i9yo8RjatT5ypOfOlJrob2jz2Oetv4h30fmVo1888JHVNyf1YS7WkjwVc/qP0aVR8ujHsbK9QsOpKelSm1TZBf0aC9dTwidEs/q29Sp+tyZEDA5ynp0pa8/q/8A10vx/wBxhZ/V/wDrpdE/7iKXMXHKThT8Jcs/63/VT/F4nfDZCl9KgnyVGu2LIVcwTzk6dKf0tkKn9KjUXNcZdtj10s/MK9aqx5Yp+zJlaMxYc5R0qVr0s8MHL/ltzoTXXo2PZSy/hZasRS9c4p9DZTdjFieco6ULypYmEvNnGXI0+w7Sh7HfSxlSPm1Jx5spR7GT1EdL8rxBTFLOHFR1V6vrm5e1c9lLPPGR/wCXS50IPsSZPUhHSlbYKxo7IGJWuNGX8Mk+qXce2jsjS+lh0+bUa6nFk84c9OpYIIXS2RaP0qNVcmhLtaPbRz7wj1upHnQb9m45QjhV8JODS0c7MHLVXgudpQ9pI9tHK9Cfm1qUuScH3k7wjaXtBiMk9TvyGSUAAAAAAAAKy2RMBVWIdVQl8G4R8tK6TW01Lg3iHf8AmPfS6Wu5l+tGpxubOFqX0qELvfitB343G1zPXY3neGii/ERtMKajlCO+n1d7R2xxkHv9T8CMf+dWik5RpyW+9Fp9TOqnnBF+dSa5sr9TXeZ6d/TTMQl0a0X9KPSjsRFY5ZpPXpx5Vfsb7DuhjKb241I+u8OnSsdcpj054pI2YNJSxUn5s78ktLoTdjujjZrW+lLusTzg4NqDXrKL4IvkbXic1lFb8X6rPwJ5wjjL2tGNE86xsN9tcq8LnONeL1Sj0pPoZPKEbO2xhhAncYMM5AbjjYwcjA3HGxg5tHGw3GDDZy0TFhuOIaM2MNEbjBxaOVjDQ3Cm3F3i2nwp27D3Ucr4iPm16y/mTt0XPCGyd0bN1SztxkdVeX8UYS9qJ7KOfuLjrdOXOhb2WiMmLkc5OFPwm9DZJqLz6EJc2co9TTNthNkTDy2pwqQ47Ka6nfqKwFjrq1OZtUruydl7DV9qlWhJ/u30ZfclZ9Rsj58lEsnYxylWqKrTqScowUHBybclpaV43eteSjui7vO0q67W0bwnQALlL5wxVDacfrSXWyOUMP8AGOL/AHmS3KUbTkuCrPqmztzRwsJ5Rw6nFSXwjTTScZJwkrST2meZRPfb5enV43RbEZLtqPNPDNH0riszsFU87DU1zE6fsNGmxuxhg5+a61PmyUl69OLfWaOlXH5Udeifw+f3SOarzWqUlySfZct/G7EF/msSuSdP80ZdxH8bsUY2N9H4GpwaFRp9E4xS6SOFXuHUXKJ9oKso1N935VF9drndDLElrjH1aS72bXHZkY6l52FqvmR+F93c0eJwUoO04yi+CcXF9DOZj5h1E7+Hp/1yP0oSXI1LtSO+GWKT1ya50XtfduaOdBtnJ0SeNJvKRUsbTeqcPvKL69s9kMTLecrcN9JEOVPiCp221dHPCPSd02jj5/vdKS7EjnHKD31F8l/FkLp4qqtVSfI5Nroe0d0cq1VrcZcsV+Ww41epRvHwmUcoRe8+p9xzjjI8NuX9GQ2GXGtcIvkco9tz0wy7G23GS5GpeA2rP4pYsRH95dNu05J31EYhlek9btyxfXZM7oYqm9Uocmkl1OxHKfcJ4wkNhY08Kj+i36m+5nYsTP8AffRF9o5o4No0YNfHFS4U+VLusd0cRLf0evxHODhL02MWOEat/wBP/p3Qhcc4OMuCRho9Co8Zl0Fw9Y5wcXjaMWPa6ETg4LeRHUhPF5EclA2OS8mVMTNwoxUmleXlR2le13dkvybsfPadeoubDbf3pbXUyaedeMOappp8yg2HwznJRhFyk9SSbb5Ei0Mx8gTw0Jyqvy6mj5K29BRvZN778pm5yZkijQVqUFHheuT5ZPbPcabdnj3nyzXLvLtHgABepfP2WYWrVlwV6nvGd+Z7+UMP6Zd6GccbV8R6er7xnVmi/lDD+nj1yseZEfz+3pTh9L/AB6bzQAACpM91u2tt7V4ev4qBbZU2e63dV5Ye6gUajFfYyRLMnBwr5Ro0q8VOE3VUlJa7UptbevWk9e8Whi9i3J876MKlPmVJPqqaSK42PF8q4fn1fc1C/SLMRVT3TeqmKu0qsxmwzTfzOKnH0lONTri4mjxmw/i4/N1aFTlc6b6NFrrLvBZNqmXEXq4fOmL2O8oU73w0pLhpypz6lK/UaDHZDr0r/C0K0Lb86c4LpaPqoHPRj1Lv/In3D5D+A4Dl8CfVeNyLh63z1CjU59OEu1Gjxmxzk6p/66h6OdSHVGVuojp1fKYvU/D5uVIaDL1xew9hZX+DrV4cTcJpfhT6zSYvYbqq/wAFiacuBThKn0tOXYcTRX8O4uUfKotH1PhOyNeotU5/efiT3G7FuUIXtTp1PR1I/n0TQYvNPGUvnMLXXGqcpr70LrrI7+4dRNM+Jab/AFCsvpv1qL7UbDC4ys0ndO6T82PckeHF09G6kmnwNWfQze4On5ENr6EewpuVREeFlMd3KGIraDlaOu2p8HLxnXUy1Vi/Np67bcZcHON3ho/Fcs31KHiezJ2x/icVLS0VSpN3U6m1dbzhBbctrhsnwldG9U7RCapiI3mUYWX6v7tP7sv7jaZDw+Pxb3PSut+ego01w+XPa9S2+ItHIOxrg6FpVIuvPhq20E+Kmtr71yZQgkkkkktpJbSS4ka6bH/TNVfj/VVuJzHq0MLWr4nFOVSFNyjClGNOEZW2ry0dKfqUSBPTkvKlJ3e/JvtfEXjn7K2AxHNiumcV3lK6OrlX+dZTqKYpmIh3YqmqJmVhbFlP4/FvgUF0yl4FkFfbFMfKxcuGVL877ywTVp/64Z7+cgALlQAAKMzrjbE4n09T22ebNiNsdh39vS66i8TZZ2091Yn0sn07feePN/8Aa8P6eh72J53iv7ej5o+l7AA9F5wAABVOey3dU/g91AtYqzPlbtnyQf8ATRRfxXWMkYzAj8qYZ/Xqe5mX0UXmLH5Tw/Pqe6mXoTYxL+QAC5SAAAAAAAAAADqxGGhNWnCMlwSipLoZQ2V6aWIrqKSiqtVJJJJJTdklvK1i/ihMpO9erx1JvpmzHrPENWl8yxH5uPPl2QLyyZG1GkuCnBdEUUdJeQuV/wCdRe+GjaMVwRS6jnR+avpOq8Q7AAbmRGdkaVsn1uN0l/WiU9DXH/OAtzZMlbAz450/av3FRQXlR5UYNVnDbp8VmbE0fiq8uGql0Q/UnhCtiiG5Kj4a8uqECamqx/XDNezkABarAABTueEd14jn/lRqcjftND01H3kTcZ77WMxHLF/giaXJfz9H0lL24nn15/b0KcPpfQAPQeeAAAVhn3Hdkn9WHslnlZZ+vdlvqRfU/Apv4LrGSOZkf7lQ9JP3ci8CkczI/KND0j9iRdxFjEv5AAL1IAAAAAAAAAAB8/4l3nJ8Lb6WX/N2TPn1MxazxDXpfb1wjeMVwvxL3SKPyfTu6XHJL8Vu8vEaOO0o1PmAAG1lQ/ZSe44rhrQX4ZPuKpivKXJ+paOytLc1JcNddVOfiVdSV5fe6o7XYYNTm26fBbOxjTtgk+GpUfWl3EtI5se07YGlxuo/6kvAkZrtYR+mW5nIACxwAACoc/Fu2v8Ay/dQNHgXarT4p0+pokGyArYytxxp+wl3EaoStOL4HDuMFzOf230YR+l/gA3sAAABWef37b/Kg+uRZhWmyGrYtP7GPtSKb+C6xmj+aH+40PSfkZdZR2aVT5Sw6+0/JIvEjT4p1GQAC9QAAAAAAAAAADpxsrU5vghJ/hZQqReuVpWoVXwU6nsMo+MTFq/TXpvba5Ep3qUV9rTXTUXiXMU/m3G9egvtqb6JxZcB3pY/jLnU+YAAamZBdlaXxVBfXk+iP6lb4FeV6n2E+2XZfsq46r9hLtILg15Xq/ztMF/Nus4LkzOhbB0V9Vvpm33m6Nbm3G2Foeig+mN+82Rup8QxVeZAASgAAFU7Ii3ZPjpw7Gu4isHtp80l2yPDdb46MO2XgRBvsMF3OW+1hD6BBhMyb2AAAA0uW82qWJlpzc1JR0bxa1betNPhZugRMRMbSmJmO8IjkPMChh6yruU6lSLvC70Yw2rebHW7N621xEuAFNMUxtBVVNXeQAEoAAAAAAAAAABr84JWwuIf2NX2GUzEuLOl2weI9FPrjYpyL2vUY9V5hr03iW7zVV8Th19ZPoSfcW4VTmfDdlDkb/BLwLWO9Nir1GQADSoVvssbdTDrgjUfS4+BDMDHbfJ4eBLtlOe6KS+yv0zfgRXArzuRdrPPvd7kt1r+uF2ZIjahRXBSprogj1nXh42hFcEUuhHYehDCAAAAAKy2SI7rj6CPtTIJXqWvydxfuOyZRrfO04T2rJtK6XFLWvUazJuaGEo1PhIU7y+i5tz0OZpauXXxme5Zmqd4aaL0U07N5Se0uRdhyANDMAAAAAAAAAAAAAAAAAAAAANPnc9x1+Y10tIqG210lt56ytgq3JHrnEqZLWYtTlDXp8ZSfMxbrpLgUn+CSLNK3zHhutcVOXh3lkF2nwVX8gAF6lVeybPdkVwUIL8c2aDJcLtrhcV+J+Judkh3xr4oQXVfv6zX5uRvOC33VprrXizz6u91up7W4XUgAegwgAAAAAAAAAAAAAAAAAAAAAAAAAAAAAAAI/n5K2Brfy/exKpg94tLZBluKfHKn7afcVfR1+vvMOpzbNPimOYS3VLipS9qPiWGQPMGPx9R/Zdso+BPDRYwUXsgAFypXOe2bOKq4ipVpwU4SUbaMlpLRgk7p2309Vzw5nZv13Wi5U5U406kZSdROPmtNRinrb6C1AUdCnlyXReq48QAF6kAAAAAAAAAAAAAAAAAAAAAAAAAAAAAAABGNkV7jfHUh237isqC21yrtLI2SnuWPHWh7Mn3FcYfaa5UYNTm22ME72Po/GVX9SC6X+hOCGbHkNuu/R/mJmarOEM13OQAFqsAAAAAAAAAAAAAAAAAAAAAAAAAAAAAAAAAAAAAR3PjJVXE0IwopOUaik03o3SjJbV9q/lLXYryWSa1OSjUpTi27LyW9J8EWtp+ouUxIouWIrndbRemiNkfzOyPPDwm6ltKo09HXopXsm997ZIQC6mmKY2hXM7zuAAlAAAAAAAAD//Z"/>
          <p:cNvSpPr>
            <a:spLocks noChangeAspect="1" noChangeArrowheads="1"/>
          </p:cNvSpPr>
          <p:nvPr/>
        </p:nvSpPr>
        <p:spPr bwMode="auto">
          <a:xfrm>
            <a:off x="155575" y="-1881188"/>
            <a:ext cx="572452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t-LT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408711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262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yra</a:t>
            </a:r>
            <a:r>
              <a:rPr lang="en-US" dirty="0" smtClean="0"/>
              <a:t>?</a:t>
            </a:r>
            <a:endParaRPr lang="lt-L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65" y="1484785"/>
            <a:ext cx="7507527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187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2400" cy="720080"/>
          </a:xfrm>
        </p:spPr>
        <p:txBody>
          <a:bodyPr>
            <a:normAutofit/>
          </a:bodyPr>
          <a:lstStyle/>
          <a:p>
            <a:r>
              <a:rPr lang="en-US" dirty="0" err="1" smtClean="0"/>
              <a:t>Parinkti</a:t>
            </a:r>
            <a:r>
              <a:rPr lang="en-US" dirty="0" smtClean="0"/>
              <a:t> </a:t>
            </a:r>
            <a:r>
              <a:rPr lang="en-US" dirty="0" err="1" smtClean="0"/>
              <a:t>tinkam</a:t>
            </a:r>
            <a:r>
              <a:rPr lang="lt-LT" dirty="0" smtClean="0"/>
              <a:t>ą prielinksnį:</a:t>
            </a:r>
            <a:endParaRPr lang="lt-LT" dirty="0"/>
          </a:p>
        </p:txBody>
      </p:sp>
      <p:sp>
        <p:nvSpPr>
          <p:cNvPr id="4" name="Antrinis pavadinimas 3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920880" cy="3600400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 new roman"/>
              </a:rPr>
              <a:t>Lova yra _______ (prie, ant, po) sienos.</a:t>
            </a:r>
          </a:p>
          <a:p>
            <a:pPr marL="514350" indent="-514350" algn="just"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 new roman"/>
              </a:rPr>
              <a:t>Vaisiai stovi _______ (ant, virš, po) stalo.</a:t>
            </a:r>
          </a:p>
          <a:p>
            <a:pPr marL="514350" indent="-514350" algn="just"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 new roman"/>
              </a:rPr>
              <a:t>Veidrodis kabo ______ (už, ant, po) </a:t>
            </a:r>
            <a:r>
              <a:rPr lang="en-US" sz="2800" b="1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lt-LT" sz="2800" b="1" dirty="0" smtClean="0">
                <a:solidFill>
                  <a:schemeClr val="tx1"/>
                </a:solidFill>
                <a:latin typeface="Time new roman"/>
              </a:rPr>
              <a:t>sienos.</a:t>
            </a:r>
          </a:p>
          <a:p>
            <a:pPr marL="514350" indent="-514350" algn="just"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 new roman"/>
              </a:rPr>
              <a:t>Stalas yra _________ (ant, po, viduryje) virtuvės.</a:t>
            </a:r>
          </a:p>
          <a:p>
            <a:pPr marL="514350" indent="-514350" algn="just"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 new roman"/>
              </a:rPr>
              <a:t>________ (po, už, prie) kėde guli katinas.</a:t>
            </a:r>
          </a:p>
          <a:p>
            <a:pPr marL="514350" indent="-514350">
              <a:buAutoNum type="arabicPeriod"/>
            </a:pPr>
            <a:endParaRPr lang="lt-LT" sz="2800" b="1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787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Žygis">
  <a:themeElements>
    <a:clrScheme name="Žyg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Žyg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Žyg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74</Words>
  <Application>Microsoft Office PowerPoint</Application>
  <PresentationFormat>Demonstracija ekrane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8" baseType="lpstr">
      <vt:lpstr>Žygis</vt:lpstr>
      <vt:lpstr>BALDAI</vt:lpstr>
      <vt:lpstr>Kas čia yra?</vt:lpstr>
      <vt:lpstr>PowerPoint pristatymas</vt:lpstr>
      <vt:lpstr>PowerPoint pristatymas</vt:lpstr>
      <vt:lpstr>PowerPoint pristatymas</vt:lpstr>
      <vt:lpstr>Kas kur yra?</vt:lpstr>
      <vt:lpstr>Parinkti tinkamą prielinksnį: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BALDAI</dc:title>
  <dc:creator>D R</dc:creator>
  <cp:lastModifiedBy>D R</cp:lastModifiedBy>
  <cp:revision>2</cp:revision>
  <dcterms:created xsi:type="dcterms:W3CDTF">2015-04-06T13:38:24Z</dcterms:created>
  <dcterms:modified xsi:type="dcterms:W3CDTF">2015-04-06T13:53:46Z</dcterms:modified>
</cp:coreProperties>
</file>