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8" r:id="rId4"/>
    <p:sldId id="257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MOKYKLOJE IR KLAS</a:t>
            </a:r>
            <a:r>
              <a:rPr lang="lt-LT" dirty="0"/>
              <a:t>ĖJE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3385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ntraštė 3"/>
          <p:cNvSpPr>
            <a:spLocks noGrp="1"/>
          </p:cNvSpPr>
          <p:nvPr>
            <p:ph type="ctrTitle"/>
          </p:nvPr>
        </p:nvSpPr>
        <p:spPr>
          <a:xfrm>
            <a:off x="395536" y="476673"/>
            <a:ext cx="7772400" cy="792088"/>
          </a:xfrm>
        </p:spPr>
        <p:txBody>
          <a:bodyPr>
            <a:normAutofit/>
          </a:bodyPr>
          <a:lstStyle/>
          <a:p>
            <a:pPr algn="l"/>
            <a:r>
              <a:rPr lang="lt-LT" sz="2400" u="sng" dirty="0">
                <a:solidFill>
                  <a:schemeClr val="tx1"/>
                </a:solidFill>
                <a:effectLst/>
                <a:latin typeface="Time new roman"/>
              </a:rPr>
              <a:t>Išbraukti nereikalingus žodžius.</a:t>
            </a:r>
            <a:endParaRPr lang="lt-LT" sz="2400" u="sng" dirty="0">
              <a:solidFill>
                <a:schemeClr val="tx1"/>
              </a:solidFill>
              <a:latin typeface="Time new roman"/>
            </a:endParaRPr>
          </a:p>
        </p:txBody>
      </p:sp>
      <p:sp>
        <p:nvSpPr>
          <p:cNvPr id="5" name="Antrinis pavadinimas 4"/>
          <p:cNvSpPr>
            <a:spLocks noGrp="1"/>
          </p:cNvSpPr>
          <p:nvPr>
            <p:ph type="subTitle" idx="1"/>
          </p:nvPr>
        </p:nvSpPr>
        <p:spPr>
          <a:xfrm>
            <a:off x="323528" y="1556792"/>
            <a:ext cx="8568952" cy="3326527"/>
          </a:xfrm>
        </p:spPr>
        <p:txBody>
          <a:bodyPr>
            <a:normAutofit lnSpcReduction="10000"/>
          </a:bodyPr>
          <a:lstStyle/>
          <a:p>
            <a:pPr marL="342900" lvl="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lt-LT" sz="2400" b="1" dirty="0">
                <a:solidFill>
                  <a:schemeClr val="tx1"/>
                </a:solidFill>
                <a:latin typeface="Time new roman"/>
              </a:rPr>
              <a:t>Klasė, sporto salė, mokykla, obuolys, aktų salė, valgykla.</a:t>
            </a:r>
          </a:p>
          <a:p>
            <a:pPr marL="342900" lvl="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lt-LT" sz="2400" b="1" dirty="0">
                <a:solidFill>
                  <a:schemeClr val="tx1"/>
                </a:solidFill>
                <a:latin typeface="Time new roman"/>
              </a:rPr>
              <a:t>Pirmadienis, trečiadienis, pradinukas, penktadienis, šeštadienis.</a:t>
            </a:r>
          </a:p>
          <a:p>
            <a:pPr marL="342900" lvl="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lt-LT" sz="2400" b="1" dirty="0">
                <a:solidFill>
                  <a:schemeClr val="tx1"/>
                </a:solidFill>
                <a:latin typeface="Time new roman"/>
              </a:rPr>
              <a:t>Matematika, kūno kultūra, treneris, muzika, istorija.</a:t>
            </a:r>
          </a:p>
          <a:p>
            <a:pPr marL="342900" lvl="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lt-LT" sz="2400" b="1" dirty="0">
                <a:solidFill>
                  <a:schemeClr val="tx1"/>
                </a:solidFill>
                <a:latin typeface="Time new roman"/>
              </a:rPr>
              <a:t>Pieštukas, liniuotė, tušinukas, žirklės, knyga.</a:t>
            </a:r>
          </a:p>
          <a:p>
            <a:pPr algn="just"/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3218059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51520" y="332656"/>
            <a:ext cx="8568952" cy="1008112"/>
          </a:xfrm>
        </p:spPr>
        <p:txBody>
          <a:bodyPr>
            <a:normAutofit fontScale="90000"/>
          </a:bodyPr>
          <a:lstStyle/>
          <a:p>
            <a:pPr algn="l"/>
            <a:r>
              <a:rPr lang="lt-LT" sz="2200" b="0" dirty="0" smtClean="0">
                <a:solidFill>
                  <a:schemeClr val="tx1"/>
                </a:solidFill>
                <a:effectLst/>
                <a:latin typeface="Time new roman"/>
              </a:rPr>
              <a:t>Įrašyti veiksmažodžius: </a:t>
            </a:r>
            <a:r>
              <a:rPr lang="lt-LT" sz="2400" dirty="0" smtClean="0">
                <a:solidFill>
                  <a:schemeClr val="tx1"/>
                </a:solidFill>
                <a:latin typeface="Time new roman"/>
              </a:rPr>
              <a:t/>
            </a:r>
            <a:br>
              <a:rPr lang="lt-LT" sz="2400" dirty="0" smtClean="0">
                <a:solidFill>
                  <a:schemeClr val="tx1"/>
                </a:solidFill>
                <a:latin typeface="Time new roman"/>
              </a:rPr>
            </a:br>
            <a:r>
              <a:rPr lang="lt-LT" sz="2400" dirty="0" smtClean="0">
                <a:solidFill>
                  <a:schemeClr val="tx1"/>
                </a:solidFill>
                <a:effectLst/>
                <a:latin typeface="Time new roman"/>
              </a:rPr>
              <a:t>šokame</a:t>
            </a:r>
            <a:r>
              <a:rPr lang="lt-LT" sz="2400" dirty="0">
                <a:solidFill>
                  <a:schemeClr val="tx1"/>
                </a:solidFill>
                <a:effectLst/>
                <a:latin typeface="Time new roman"/>
              </a:rPr>
              <a:t>, rašau, skaičiuojate, žaidžia, sportuojame, skaito, dainuojame</a:t>
            </a:r>
            <a:r>
              <a:rPr lang="lt-LT" sz="2000" dirty="0">
                <a:solidFill>
                  <a:schemeClr val="tx1"/>
                </a:solidFill>
                <a:effectLst/>
                <a:latin typeface="Time new roman"/>
              </a:rPr>
              <a:t>.</a:t>
            </a:r>
            <a:r>
              <a:rPr lang="lt-LT" sz="2000" dirty="0" smtClean="0">
                <a:solidFill>
                  <a:schemeClr val="tx1"/>
                </a:solidFill>
                <a:latin typeface="Time new roman"/>
              </a:rPr>
              <a:t> </a:t>
            </a:r>
            <a:endParaRPr lang="ru-RU" sz="2000" dirty="0">
              <a:solidFill>
                <a:schemeClr val="tx1"/>
              </a:solidFill>
              <a:latin typeface="Time new roman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95536" y="1412776"/>
            <a:ext cx="8136904" cy="3649960"/>
          </a:xfrm>
        </p:spPr>
        <p:txBody>
          <a:bodyPr>
            <a:normAutofit fontScale="92500"/>
          </a:bodyPr>
          <a:lstStyle/>
          <a:p>
            <a:pPr lvl="0" algn="l">
              <a:lnSpc>
                <a:spcPct val="150000"/>
              </a:lnSpc>
            </a:pPr>
            <a:r>
              <a:rPr lang="en-US" sz="2600" dirty="0" smtClean="0">
                <a:solidFill>
                  <a:schemeClr val="tx1"/>
                </a:solidFill>
                <a:latin typeface="Time new roman"/>
              </a:rPr>
              <a:t>1. </a:t>
            </a:r>
            <a:r>
              <a:rPr lang="lt-LT" sz="2600" dirty="0" smtClean="0">
                <a:solidFill>
                  <a:schemeClr val="tx1"/>
                </a:solidFill>
                <a:latin typeface="Time new roman"/>
              </a:rPr>
              <a:t>Mano </a:t>
            </a:r>
            <a:r>
              <a:rPr lang="lt-LT" sz="2600" dirty="0">
                <a:solidFill>
                  <a:schemeClr val="tx1"/>
                </a:solidFill>
                <a:latin typeface="Time new roman"/>
              </a:rPr>
              <a:t>klasės draugė _____________________ futbolą.</a:t>
            </a:r>
          </a:p>
          <a:p>
            <a:pPr lvl="0" algn="l">
              <a:lnSpc>
                <a:spcPct val="150000"/>
              </a:lnSpc>
            </a:pPr>
            <a:r>
              <a:rPr lang="en-US" sz="2600" dirty="0" smtClean="0">
                <a:solidFill>
                  <a:schemeClr val="tx1"/>
                </a:solidFill>
                <a:latin typeface="Time new roman"/>
              </a:rPr>
              <a:t>2. </a:t>
            </a:r>
            <a:r>
              <a:rPr lang="lt-LT" sz="2600" dirty="0" err="1" smtClean="0">
                <a:solidFill>
                  <a:schemeClr val="tx1"/>
                </a:solidFill>
                <a:latin typeface="Time new roman"/>
              </a:rPr>
              <a:t>Maša</a:t>
            </a:r>
            <a:r>
              <a:rPr lang="lt-LT" sz="2600" dirty="0" smtClean="0">
                <a:solidFill>
                  <a:schemeClr val="tx1"/>
                </a:solidFill>
                <a:latin typeface="Time new roman"/>
              </a:rPr>
              <a:t> </a:t>
            </a:r>
            <a:r>
              <a:rPr lang="lt-LT" sz="2600" dirty="0">
                <a:solidFill>
                  <a:schemeClr val="tx1"/>
                </a:solidFill>
                <a:latin typeface="Time new roman"/>
              </a:rPr>
              <a:t>____________ knygą, o aš </a:t>
            </a:r>
            <a:r>
              <a:rPr lang="lt-LT" sz="2600" dirty="0" smtClean="0">
                <a:solidFill>
                  <a:schemeClr val="tx1"/>
                </a:solidFill>
                <a:latin typeface="Time new roman"/>
              </a:rPr>
              <a:t>____________ </a:t>
            </a:r>
            <a:r>
              <a:rPr lang="lt-LT" sz="2600" dirty="0">
                <a:solidFill>
                  <a:schemeClr val="tx1"/>
                </a:solidFill>
                <a:latin typeface="Time new roman"/>
              </a:rPr>
              <a:t>rašinį.</a:t>
            </a:r>
          </a:p>
          <a:p>
            <a:pPr lvl="0" algn="l">
              <a:lnSpc>
                <a:spcPct val="150000"/>
              </a:lnSpc>
            </a:pPr>
            <a:r>
              <a:rPr lang="en-US" sz="2600" dirty="0" smtClean="0">
                <a:solidFill>
                  <a:schemeClr val="tx1"/>
                </a:solidFill>
                <a:latin typeface="Time new roman"/>
              </a:rPr>
              <a:t>3. </a:t>
            </a:r>
            <a:r>
              <a:rPr lang="lt-LT" sz="2600" dirty="0" smtClean="0">
                <a:solidFill>
                  <a:schemeClr val="tx1"/>
                </a:solidFill>
                <a:latin typeface="Time new roman"/>
              </a:rPr>
              <a:t>Muzikos </a:t>
            </a:r>
            <a:r>
              <a:rPr lang="lt-LT" sz="2600" dirty="0">
                <a:solidFill>
                  <a:schemeClr val="tx1"/>
                </a:solidFill>
                <a:latin typeface="Time new roman"/>
              </a:rPr>
              <a:t>pamokoje mes _____________________.</a:t>
            </a:r>
          </a:p>
          <a:p>
            <a:pPr lvl="0" algn="l">
              <a:lnSpc>
                <a:spcPct val="150000"/>
              </a:lnSpc>
            </a:pPr>
            <a:r>
              <a:rPr lang="en-US" sz="2600" dirty="0" smtClean="0">
                <a:solidFill>
                  <a:schemeClr val="tx1"/>
                </a:solidFill>
                <a:latin typeface="Time new roman"/>
              </a:rPr>
              <a:t>4. </a:t>
            </a:r>
            <a:r>
              <a:rPr lang="lt-LT" sz="2600" dirty="0" smtClean="0">
                <a:solidFill>
                  <a:schemeClr val="tx1"/>
                </a:solidFill>
                <a:latin typeface="Time new roman"/>
              </a:rPr>
              <a:t>Kūno </a:t>
            </a:r>
            <a:r>
              <a:rPr lang="lt-LT" sz="2600" dirty="0">
                <a:solidFill>
                  <a:schemeClr val="tx1"/>
                </a:solidFill>
                <a:latin typeface="Time new roman"/>
              </a:rPr>
              <a:t>kultūros pamokoje mes ____________________, o choreografijos pamokoje - </a:t>
            </a:r>
            <a:r>
              <a:rPr lang="lt-LT" sz="2600" dirty="0" smtClean="0">
                <a:solidFill>
                  <a:schemeClr val="tx1"/>
                </a:solidFill>
                <a:latin typeface="Time new roman"/>
              </a:rPr>
              <a:t>______________________.</a:t>
            </a:r>
            <a:endParaRPr lang="lt-LT" sz="2600" dirty="0">
              <a:solidFill>
                <a:schemeClr val="tx1"/>
              </a:solidFill>
              <a:latin typeface="Time new roman"/>
            </a:endParaRPr>
          </a:p>
          <a:p>
            <a:pPr lvl="0" algn="l">
              <a:lnSpc>
                <a:spcPct val="150000"/>
              </a:lnSpc>
            </a:pPr>
            <a:r>
              <a:rPr lang="en-US" sz="2600" dirty="0" smtClean="0">
                <a:solidFill>
                  <a:schemeClr val="tx1"/>
                </a:solidFill>
                <a:latin typeface="Time new roman"/>
              </a:rPr>
              <a:t>5. </a:t>
            </a:r>
            <a:r>
              <a:rPr lang="lt-LT" sz="2600" dirty="0" smtClean="0">
                <a:solidFill>
                  <a:schemeClr val="tx1"/>
                </a:solidFill>
                <a:latin typeface="Time new roman"/>
              </a:rPr>
              <a:t>Ar </a:t>
            </a:r>
            <a:r>
              <a:rPr lang="lt-LT" sz="2600" dirty="0">
                <a:solidFill>
                  <a:schemeClr val="tx1"/>
                </a:solidFill>
                <a:latin typeface="Time new roman"/>
              </a:rPr>
              <a:t>jūs matematikos pamokoje </a:t>
            </a:r>
            <a:r>
              <a:rPr lang="lt-LT" sz="2600" dirty="0" smtClean="0">
                <a:solidFill>
                  <a:schemeClr val="tx1"/>
                </a:solidFill>
                <a:latin typeface="Time new roman"/>
              </a:rPr>
              <a:t>____________________?</a:t>
            </a:r>
            <a:endParaRPr lang="lt-LT" sz="2600" dirty="0">
              <a:solidFill>
                <a:schemeClr val="tx1"/>
              </a:solidFill>
              <a:latin typeface="Time new roman"/>
            </a:endParaRPr>
          </a:p>
          <a:p>
            <a:pPr algn="l"/>
            <a:endParaRPr lang="ru-RU" sz="2400" dirty="0">
              <a:solidFill>
                <a:schemeClr val="tx1"/>
              </a:solidFill>
              <a:latin typeface="Time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56703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467544" y="260648"/>
            <a:ext cx="8424936" cy="1008112"/>
          </a:xfrm>
        </p:spPr>
        <p:txBody>
          <a:bodyPr>
            <a:normAutofit/>
          </a:bodyPr>
          <a:lstStyle/>
          <a:p>
            <a:pPr algn="l"/>
            <a:r>
              <a:rPr lang="en-US" sz="1400" b="0" dirty="0" smtClean="0">
                <a:solidFill>
                  <a:schemeClr val="tx1"/>
                </a:solidFill>
                <a:effectLst/>
                <a:latin typeface="Time new roman"/>
              </a:rPr>
              <a:t>1</a:t>
            </a:r>
            <a:r>
              <a:rPr lang="en-US" sz="1600" b="0" dirty="0" smtClean="0">
                <a:solidFill>
                  <a:schemeClr val="tx1"/>
                </a:solidFill>
                <a:effectLst/>
                <a:latin typeface="Time new roman"/>
              </a:rPr>
              <a:t>. </a:t>
            </a:r>
            <a:r>
              <a:rPr lang="lt-LT" sz="1600" b="0" dirty="0" smtClean="0">
                <a:solidFill>
                  <a:schemeClr val="tx1"/>
                </a:solidFill>
                <a:effectLst/>
                <a:latin typeface="Time new roman"/>
              </a:rPr>
              <a:t>Pabraukti veiksmažodžius.</a:t>
            </a:r>
            <a:br>
              <a:rPr lang="lt-LT" sz="1600" b="0" dirty="0" smtClean="0">
                <a:solidFill>
                  <a:schemeClr val="tx1"/>
                </a:solidFill>
                <a:effectLst/>
                <a:latin typeface="Time new roman"/>
              </a:rPr>
            </a:br>
            <a:r>
              <a:rPr lang="en-US" sz="1600" b="0" dirty="0" smtClean="0">
                <a:solidFill>
                  <a:schemeClr val="tx1"/>
                </a:solidFill>
                <a:effectLst/>
                <a:latin typeface="Time new roman"/>
              </a:rPr>
              <a:t>2. </a:t>
            </a:r>
            <a:r>
              <a:rPr lang="en-US" sz="1600" b="0" dirty="0" err="1" smtClean="0">
                <a:solidFill>
                  <a:schemeClr val="tx1"/>
                </a:solidFill>
                <a:effectLst/>
                <a:latin typeface="Time new roman"/>
              </a:rPr>
              <a:t>Įrašyti</a:t>
            </a:r>
            <a:r>
              <a:rPr lang="en-US" sz="1600" b="0" dirty="0" smtClean="0">
                <a:solidFill>
                  <a:schemeClr val="tx1"/>
                </a:solidFill>
                <a:effectLst/>
                <a:latin typeface="Time new roman"/>
              </a:rPr>
              <a:t> </a:t>
            </a:r>
            <a:r>
              <a:rPr lang="en-US" sz="1600" b="0" dirty="0" err="1">
                <a:solidFill>
                  <a:schemeClr val="tx1"/>
                </a:solidFill>
                <a:effectLst/>
                <a:latin typeface="Time new roman"/>
              </a:rPr>
              <a:t>praleistus</a:t>
            </a:r>
            <a:r>
              <a:rPr lang="en-US" sz="1600" b="0" dirty="0">
                <a:solidFill>
                  <a:schemeClr val="tx1"/>
                </a:solidFill>
                <a:effectLst/>
                <a:latin typeface="Time new roman"/>
              </a:rPr>
              <a:t> </a:t>
            </a:r>
            <a:r>
              <a:rPr lang="en-US" sz="1600" b="0" dirty="0" err="1" smtClean="0">
                <a:solidFill>
                  <a:schemeClr val="tx1"/>
                </a:solidFill>
                <a:effectLst/>
                <a:latin typeface="Time new roman"/>
              </a:rPr>
              <a:t>žodžius</a:t>
            </a:r>
            <a:r>
              <a:rPr lang="lt-LT" sz="1600" b="0" dirty="0" smtClean="0">
                <a:solidFill>
                  <a:schemeClr val="tx1"/>
                </a:solidFill>
                <a:effectLst/>
                <a:latin typeface="Time new roman"/>
              </a:rPr>
              <a:t>:</a:t>
            </a:r>
            <a:r>
              <a:rPr lang="en-US" sz="1600" b="0" dirty="0">
                <a:solidFill>
                  <a:schemeClr val="tx1"/>
                </a:solidFill>
                <a:effectLst/>
                <a:latin typeface="Time new roman"/>
              </a:rPr>
              <a:t> </a:t>
            </a:r>
            <a:r>
              <a:rPr lang="lt-LT" sz="2000" dirty="0" smtClean="0">
                <a:solidFill>
                  <a:schemeClr val="tx1"/>
                </a:solidFill>
                <a:effectLst/>
                <a:latin typeface="Time new roman"/>
              </a:rPr>
              <a:t>piešti</a:t>
            </a:r>
            <a:r>
              <a:rPr lang="lt-LT" sz="2000" dirty="0">
                <a:solidFill>
                  <a:schemeClr val="tx1"/>
                </a:solidFill>
                <a:effectLst/>
                <a:latin typeface="Time new roman"/>
              </a:rPr>
              <a:t>, </a:t>
            </a:r>
            <a:r>
              <a:rPr lang="lt-LT" sz="2000" dirty="0" smtClean="0">
                <a:solidFill>
                  <a:schemeClr val="tx1"/>
                </a:solidFill>
                <a:effectLst/>
                <a:latin typeface="Time new roman"/>
              </a:rPr>
              <a:t>kabinetai, </a:t>
            </a:r>
            <a:r>
              <a:rPr lang="lt-LT" sz="2000" dirty="0">
                <a:solidFill>
                  <a:schemeClr val="tx1"/>
                </a:solidFill>
                <a:effectLst/>
                <a:latin typeface="Time new roman"/>
              </a:rPr>
              <a:t>šeštoje, treniruotes, mokyklą, kūno kultūros, maža</a:t>
            </a: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467544" y="1484784"/>
            <a:ext cx="8424936" cy="3888432"/>
          </a:xfrm>
        </p:spPr>
        <p:txBody>
          <a:bodyPr>
            <a:normAutofit/>
          </a:bodyPr>
          <a:lstStyle/>
          <a:p>
            <a:pPr algn="just"/>
            <a:r>
              <a:rPr lang="lt-LT" sz="2600" dirty="0" err="1">
                <a:solidFill>
                  <a:schemeClr val="tx1"/>
                </a:solidFill>
                <a:latin typeface="Time new roman"/>
              </a:rPr>
              <a:t>Maša</a:t>
            </a:r>
            <a:r>
              <a:rPr lang="lt-LT" sz="2600" dirty="0">
                <a:solidFill>
                  <a:schemeClr val="tx1"/>
                </a:solidFill>
                <a:latin typeface="Time new roman"/>
              </a:rPr>
              <a:t> eina į mokyklą, mokosi _____________ klasėje. Ji mėgsta eiti į_____________. </a:t>
            </a:r>
            <a:r>
              <a:rPr lang="lt-LT" sz="2600" dirty="0" err="1">
                <a:solidFill>
                  <a:schemeClr val="tx1"/>
                </a:solidFill>
                <a:latin typeface="Time new roman"/>
              </a:rPr>
              <a:t>Mašos</a:t>
            </a:r>
            <a:r>
              <a:rPr lang="lt-LT" sz="2600" dirty="0">
                <a:solidFill>
                  <a:schemeClr val="tx1"/>
                </a:solidFill>
                <a:latin typeface="Time new roman"/>
              </a:rPr>
              <a:t> mokykla ___________ ir šviesi. Mokykloje yra sporto salė, valgykla, aktų salė, _____________. </a:t>
            </a:r>
            <a:r>
              <a:rPr lang="lt-LT" sz="2600" dirty="0" err="1">
                <a:solidFill>
                  <a:schemeClr val="tx1"/>
                </a:solidFill>
                <a:latin typeface="Time new roman"/>
              </a:rPr>
              <a:t>Maša</a:t>
            </a:r>
            <a:r>
              <a:rPr lang="lt-LT" sz="2600" dirty="0">
                <a:solidFill>
                  <a:schemeClr val="tx1"/>
                </a:solidFill>
                <a:latin typeface="Time new roman"/>
              </a:rPr>
              <a:t> daug sportuoja ir eina į teniso____________. Antradienį ir penktadienį ji eina į ansamblio repeticijas. Ji gražiai šoka ir dainuoja. </a:t>
            </a:r>
            <a:r>
              <a:rPr lang="lt-LT" sz="2600" dirty="0" err="1">
                <a:solidFill>
                  <a:schemeClr val="tx1"/>
                </a:solidFill>
                <a:latin typeface="Time new roman"/>
              </a:rPr>
              <a:t>Mašai</a:t>
            </a:r>
            <a:r>
              <a:rPr lang="lt-LT" sz="2600" dirty="0">
                <a:solidFill>
                  <a:schemeClr val="tx1"/>
                </a:solidFill>
                <a:latin typeface="Time new roman"/>
              </a:rPr>
              <a:t> nepatinka ____________. Ji mėgsta muzikos, ________________ pamokas.</a:t>
            </a:r>
          </a:p>
          <a:p>
            <a:pPr algn="just"/>
            <a:endParaRPr lang="ru-RU" sz="2600" dirty="0">
              <a:solidFill>
                <a:schemeClr val="tx1"/>
              </a:solidFill>
              <a:latin typeface="Time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3189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82</TotalTime>
  <Words>169</Words>
  <Application>Microsoft Office PowerPoint</Application>
  <PresentationFormat>Demonstracija ekrane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Skaidrių pavadinimai</vt:lpstr>
      </vt:variant>
      <vt:variant>
        <vt:i4>4</vt:i4>
      </vt:variant>
    </vt:vector>
  </HeadingPairs>
  <TitlesOfParts>
    <vt:vector size="5" baseType="lpstr">
      <vt:lpstr>Открытая</vt:lpstr>
      <vt:lpstr>MOKYKLOJE IR KLASĖJE</vt:lpstr>
      <vt:lpstr>Išbraukti nereikalingus žodžius.</vt:lpstr>
      <vt:lpstr>Įrašyti veiksmažodžius:  šokame, rašau, skaičiuojate, žaidžia, sportuojame, skaito, dainuojame. </vt:lpstr>
      <vt:lpstr>1. Pabraukti veiksmažodžius. 2. Įrašyti praleistus žodžius: piešti, kabinetai, šeštoje, treniruotes, mokyklą, kūno kultūros, maža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204-075</dc:creator>
  <cp:lastModifiedBy>D R</cp:lastModifiedBy>
  <cp:revision>6</cp:revision>
  <dcterms:created xsi:type="dcterms:W3CDTF">2015-03-05T12:40:34Z</dcterms:created>
  <dcterms:modified xsi:type="dcterms:W3CDTF">2015-03-16T10:15:11Z</dcterms:modified>
</cp:coreProperties>
</file>