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lt-LT" smtClean="0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 smtClean="0"/>
              <a:t>Spustelėkite piktogr. norėdami įtraukti pav.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2015-02-08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323528" y="2564904"/>
            <a:ext cx="4176464" cy="1470025"/>
          </a:xfrm>
        </p:spPr>
        <p:txBody>
          <a:bodyPr/>
          <a:lstStyle/>
          <a:p>
            <a:r>
              <a:rPr lang="en-US" sz="4400" b="1" dirty="0">
                <a:latin typeface="Time new roman"/>
              </a:rPr>
              <a:t>BŪSTAS</a:t>
            </a:r>
            <a:endParaRPr lang="lt-LT" sz="4400" b="1" dirty="0">
              <a:latin typeface="Time new roman"/>
            </a:endParaRPr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3779912" y="4725144"/>
            <a:ext cx="4608512" cy="838944"/>
          </a:xfrm>
        </p:spPr>
        <p:txBody>
          <a:bodyPr>
            <a:normAutofit/>
          </a:bodyPr>
          <a:lstStyle/>
          <a:p>
            <a:pPr algn="l"/>
            <a:r>
              <a:rPr lang="lt-LT" sz="12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Mokytoja: Deimantė Rutkauskaitė</a:t>
            </a:r>
            <a:br>
              <a:rPr lang="lt-LT" sz="12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</a:br>
            <a:r>
              <a:rPr lang="ru-RU" sz="12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Учительница: </a:t>
            </a:r>
            <a:r>
              <a:rPr lang="ru-RU" sz="1200" b="1" dirty="0" err="1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Дейманте</a:t>
            </a:r>
            <a:r>
              <a:rPr lang="ru-RU" sz="12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 </a:t>
            </a:r>
            <a:r>
              <a:rPr lang="ru-RU" sz="1200" b="1" dirty="0" err="1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 new roman"/>
              </a:rPr>
              <a:t>Руткаускайте</a:t>
            </a:r>
            <a:endParaRPr lang="ru-RU" sz="1200" dirty="0">
              <a:latin typeface="Time new roman"/>
            </a:endParaRPr>
          </a:p>
          <a:p>
            <a:pPr algn="l"/>
            <a:endParaRPr lang="lt-LT" sz="1200" dirty="0"/>
          </a:p>
        </p:txBody>
      </p:sp>
      <p:pic>
        <p:nvPicPr>
          <p:cNvPr id="11266" name="Picture 2" descr="http://banga.balsas.lt/i/bublai/333_bu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4032448" cy="23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75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3384376" cy="5530626"/>
          </a:xfrm>
        </p:spPr>
        <p:txBody>
          <a:bodyPr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Time new roman"/>
              </a:rPr>
              <a:t>KAMINAS,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LAIPTAI,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SIENA</a:t>
            </a:r>
            <a:endParaRPr lang="lt-LT" dirty="0">
              <a:solidFill>
                <a:schemeClr val="tx1"/>
              </a:solidFill>
              <a:latin typeface="Time new roman"/>
            </a:endParaRPr>
          </a:p>
        </p:txBody>
      </p:sp>
      <p:pic>
        <p:nvPicPr>
          <p:cNvPr id="9218" name="Picture 2" descr="http://www.augmona.lt/wp-content/uploads/2012/06/kami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352839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743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5098578"/>
          </a:xfrm>
        </p:spPr>
        <p:txBody>
          <a:bodyPr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Time new roman"/>
              </a:rPr>
              <a:t>BALKONAS,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KAMINAS,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STOGAS</a:t>
            </a:r>
            <a:endParaRPr lang="lt-LT" dirty="0">
              <a:solidFill>
                <a:schemeClr val="tx1"/>
              </a:solidFill>
              <a:latin typeface="Time new roman"/>
            </a:endParaRPr>
          </a:p>
        </p:txBody>
      </p:sp>
      <p:pic>
        <p:nvPicPr>
          <p:cNvPr id="8194" name="Picture 2" descr="http://www.monier.lt/uploads/pics/before_af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524375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03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 new roman"/>
              </a:rPr>
              <a:t>1. DAUGIAAUK</a:t>
            </a:r>
            <a:r>
              <a:rPr lang="lt-LT" sz="2800" dirty="0">
                <a:latin typeface="Time new roman"/>
              </a:rPr>
              <a:t>Š</a:t>
            </a:r>
            <a:r>
              <a:rPr lang="en-US" sz="2800" dirty="0">
                <a:latin typeface="Time new roman"/>
              </a:rPr>
              <a:t>ITS NAMAS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r>
              <a:rPr lang="en-US" sz="2800" dirty="0" smtClean="0">
                <a:latin typeface="Time new roman"/>
              </a:rPr>
              <a:t>2. </a:t>
            </a:r>
            <a:r>
              <a:rPr lang="lt-LT" sz="2800" dirty="0" smtClean="0">
                <a:latin typeface="Time new roman"/>
              </a:rPr>
              <a:t>NAMAS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r>
              <a:rPr lang="en-US" sz="2800" dirty="0" smtClean="0">
                <a:latin typeface="Time new roman"/>
              </a:rPr>
              <a:t>3. </a:t>
            </a:r>
            <a:r>
              <a:rPr lang="lt-LT" sz="2800" dirty="0" smtClean="0">
                <a:latin typeface="Time new roman"/>
              </a:rPr>
              <a:t>KAMBARYS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r>
              <a:rPr lang="en-US" sz="2800" dirty="0" smtClean="0">
                <a:latin typeface="Time new roman"/>
              </a:rPr>
              <a:t>4. </a:t>
            </a:r>
            <a:r>
              <a:rPr lang="lt-LT" sz="2800" dirty="0" smtClean="0">
                <a:latin typeface="Time new roman"/>
              </a:rPr>
              <a:t>DURYS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r>
              <a:rPr lang="en-US" sz="2800" dirty="0" smtClean="0">
                <a:latin typeface="Time new roman"/>
              </a:rPr>
              <a:t>5. </a:t>
            </a:r>
            <a:r>
              <a:rPr lang="lt-LT" sz="2800" dirty="0" smtClean="0">
                <a:latin typeface="Time new roman"/>
              </a:rPr>
              <a:t>LANGAS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r>
              <a:rPr lang="en-US" sz="2800" dirty="0" smtClean="0">
                <a:latin typeface="Time new roman"/>
              </a:rPr>
              <a:t>6. </a:t>
            </a:r>
            <a:r>
              <a:rPr lang="lt-LT" sz="2800" dirty="0" smtClean="0">
                <a:latin typeface="Time new roman"/>
              </a:rPr>
              <a:t>BALKONAS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r>
              <a:rPr lang="en-US" sz="2800" dirty="0" smtClean="0">
                <a:latin typeface="Time new roman"/>
              </a:rPr>
              <a:t>7. </a:t>
            </a:r>
            <a:r>
              <a:rPr lang="lt-LT" sz="2800" dirty="0" smtClean="0">
                <a:latin typeface="Time new roman"/>
              </a:rPr>
              <a:t>LAIPTAI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r>
              <a:rPr lang="en-US" sz="2800" dirty="0" smtClean="0">
                <a:latin typeface="Time new roman"/>
              </a:rPr>
              <a:t>8. </a:t>
            </a:r>
            <a:r>
              <a:rPr lang="lt-LT" sz="2800" dirty="0" smtClean="0">
                <a:latin typeface="Time new roman"/>
              </a:rPr>
              <a:t>KAMINAS</a:t>
            </a:r>
            <a:r>
              <a:rPr lang="lt-LT" sz="2800" dirty="0">
                <a:latin typeface="Time new roman"/>
              </a:rPr>
              <a:t/>
            </a:r>
            <a:br>
              <a:rPr lang="lt-LT" sz="2800" dirty="0">
                <a:latin typeface="Time new roman"/>
              </a:rPr>
            </a:br>
            <a:r>
              <a:rPr lang="en-US" sz="2800" dirty="0" smtClean="0">
                <a:latin typeface="Time new roman"/>
              </a:rPr>
              <a:t>9. </a:t>
            </a:r>
            <a:r>
              <a:rPr lang="lt-LT" sz="2800" dirty="0" smtClean="0">
                <a:latin typeface="Time new roman"/>
              </a:rPr>
              <a:t>STOGAS</a:t>
            </a:r>
            <a:endParaRPr lang="lt-LT" sz="2800" b="1" dirty="0">
              <a:solidFill>
                <a:schemeClr val="tx1"/>
              </a:solidFill>
              <a:latin typeface="Time new roman"/>
            </a:endParaRPr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lt-LT" sz="3600" b="1" i="1" u="sng" dirty="0" smtClean="0">
                <a:solidFill>
                  <a:schemeClr val="tx1"/>
                </a:solidFill>
                <a:latin typeface="Time new roman"/>
              </a:rPr>
              <a:t>PASITIKRINKIME:</a:t>
            </a:r>
            <a:endParaRPr lang="lt-LT" sz="3600" b="1" i="1" u="sng" dirty="0"/>
          </a:p>
        </p:txBody>
      </p:sp>
    </p:spTree>
    <p:extLst>
      <p:ext uri="{BB962C8B-B14F-4D97-AF65-F5344CB8AC3E}">
        <p14:creationId xmlns:p14="http://schemas.microsoft.com/office/powerpoint/2010/main" val="31270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aruodas-img.dgn.lt/object_2_1998930/kauno-r-sav-raudondvario-k-murinis-nam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064896" cy="596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72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2556202"/>
          </a:xfrm>
        </p:spPr>
        <p:txBody>
          <a:bodyPr>
            <a:normAutofit/>
          </a:bodyPr>
          <a:lstStyle/>
          <a:p>
            <a:r>
              <a:rPr lang="lt-LT" sz="4400" dirty="0" smtClean="0"/>
              <a:t>Ačiū</a:t>
            </a:r>
            <a:r>
              <a:rPr lang="en-US" sz="4400" dirty="0" smtClean="0"/>
              <a:t>!</a:t>
            </a:r>
            <a:endParaRPr lang="lt-LT" sz="4400" dirty="0"/>
          </a:p>
        </p:txBody>
      </p:sp>
      <p:pic>
        <p:nvPicPr>
          <p:cNvPr id="12290" name="Picture 2" descr="http://mudubudu.lt/images/images/spalvinimo_paveiksliukai_mike_pukuotukas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637589"/>
            <a:ext cx="2664296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591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lt-LT" sz="4000" b="1" dirty="0" smtClean="0">
                <a:solidFill>
                  <a:schemeClr val="tx1"/>
                </a:solidFill>
                <a:latin typeface="Time new roman"/>
              </a:rPr>
              <a:t>Kas čia yra?</a:t>
            </a:r>
            <a:endParaRPr lang="lt-LT" sz="4000" b="1" dirty="0">
              <a:solidFill>
                <a:schemeClr val="tx1"/>
              </a:solidFill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905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>
          <a:xfrm>
            <a:off x="4355976" y="555675"/>
            <a:ext cx="4330824" cy="3809429"/>
          </a:xfrm>
        </p:spPr>
        <p:txBody>
          <a:bodyPr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Time new roman"/>
              </a:rPr>
              <a:t>DAUGIAAUKŠTIS NAMAS,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BUTAS,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NAMAS</a:t>
            </a:r>
            <a:endParaRPr lang="lt-LT" dirty="0">
              <a:solidFill>
                <a:schemeClr val="tx1"/>
              </a:solidFill>
              <a:latin typeface="Time new roman"/>
            </a:endParaRPr>
          </a:p>
        </p:txBody>
      </p:sp>
      <p:pic>
        <p:nvPicPr>
          <p:cNvPr id="1026" name="Picture 2" descr="http://photos.wikimapia.org/p/00/00/53/62/13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564395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>
          <a:xfrm>
            <a:off x="4716016" y="274638"/>
            <a:ext cx="3970784" cy="4882554"/>
          </a:xfrm>
        </p:spPr>
        <p:txBody>
          <a:bodyPr>
            <a:normAutofit/>
          </a:bodyPr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Time new roman"/>
              </a:rPr>
              <a:t>NAMAS, 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BUTAS,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 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DAUGIAAUKŠTIS NAMAS</a:t>
            </a:r>
            <a:endParaRPr lang="lt-LT" dirty="0">
              <a:solidFill>
                <a:schemeClr val="tx1"/>
              </a:solidFill>
              <a:latin typeface="Time new roman"/>
            </a:endParaRPr>
          </a:p>
        </p:txBody>
      </p:sp>
      <p:pic>
        <p:nvPicPr>
          <p:cNvPr id="2050" name="Picture 2" descr="http://www.svediskasbustas.lt/web/images/stories/projektai/raimonda/sumazinta%20raimonda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816423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00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>
          <a:xfrm>
            <a:off x="4932040" y="1268760"/>
            <a:ext cx="3538736" cy="3976883"/>
          </a:xfrm>
        </p:spPr>
        <p:txBody>
          <a:bodyPr>
            <a:normAutofit/>
          </a:bodyPr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Time new roman"/>
              </a:rPr>
              <a:t>KAMBARYS,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 NAMAS, 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BUTAS</a:t>
            </a:r>
            <a:endParaRPr lang="lt-LT" dirty="0">
              <a:solidFill>
                <a:schemeClr val="tx1"/>
              </a:solidFill>
              <a:latin typeface="Time new roman"/>
            </a:endParaRPr>
          </a:p>
        </p:txBody>
      </p:sp>
      <p:pic>
        <p:nvPicPr>
          <p:cNvPr id="3074" name="Picture 2" descr="http://www.alka.lt/uploads/images/Gallery/vienvietis_kambarys/vienvietis-kambar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439248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40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title"/>
          </p:nvPr>
        </p:nvSpPr>
        <p:spPr>
          <a:xfrm>
            <a:off x="4716016" y="692696"/>
            <a:ext cx="3538736" cy="4392488"/>
          </a:xfrm>
        </p:spPr>
        <p:txBody>
          <a:bodyPr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Time new roman"/>
              </a:rPr>
              <a:t>LANGAS,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DURYS,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LAIPTAI</a:t>
            </a:r>
            <a:endParaRPr lang="lt-LT" dirty="0">
              <a:solidFill>
                <a:schemeClr val="tx1"/>
              </a:solidFill>
              <a:latin typeface="Time new roman"/>
            </a:endParaRPr>
          </a:p>
        </p:txBody>
      </p:sp>
      <p:pic>
        <p:nvPicPr>
          <p:cNvPr id="4098" name="Picture 2" descr="http://www.sarvuva.lt/bnuotraukos/3179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45638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23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716016" y="836712"/>
            <a:ext cx="3898776" cy="4752528"/>
          </a:xfrm>
        </p:spPr>
        <p:txBody>
          <a:bodyPr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Time new roman"/>
              </a:rPr>
              <a:t>LANGAS,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DURYS,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STOGAS</a:t>
            </a:r>
            <a:endParaRPr lang="lt-LT" dirty="0">
              <a:solidFill>
                <a:schemeClr val="tx1"/>
              </a:solidFill>
              <a:latin typeface="Time new roman"/>
            </a:endParaRPr>
          </a:p>
        </p:txBody>
      </p:sp>
      <p:pic>
        <p:nvPicPr>
          <p:cNvPr id="5122" name="Picture 2" descr="http://www.100skelbimu.lt/wp-content/uploads/2014/01/4788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3432"/>
            <a:ext cx="3744416" cy="590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828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5530626"/>
          </a:xfrm>
        </p:spPr>
        <p:txBody>
          <a:bodyPr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Time new roman"/>
              </a:rPr>
              <a:t>BALKONAS,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STOGAS,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KAMINAS</a:t>
            </a:r>
            <a:endParaRPr lang="lt-LT" dirty="0">
              <a:solidFill>
                <a:schemeClr val="tx1"/>
              </a:solidFill>
              <a:latin typeface="Time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960440" cy="5436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832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5075734" y="274638"/>
            <a:ext cx="3611066" cy="5674642"/>
          </a:xfrm>
        </p:spPr>
        <p:txBody>
          <a:bodyPr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Time new roman"/>
              </a:rPr>
              <a:t>KAMINAS,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GRINDYS,</a:t>
            </a:r>
            <a:br>
              <a:rPr lang="lt-LT" dirty="0" smtClean="0">
                <a:solidFill>
                  <a:schemeClr val="tx1"/>
                </a:solidFill>
                <a:latin typeface="Time new roman"/>
              </a:rPr>
            </a:br>
            <a:r>
              <a:rPr lang="lt-LT" dirty="0">
                <a:solidFill>
                  <a:schemeClr val="tx1"/>
                </a:solidFill>
                <a:latin typeface="Time new roman"/>
              </a:rPr>
              <a:t/>
            </a:r>
            <a:br>
              <a:rPr lang="lt-LT" dirty="0">
                <a:solidFill>
                  <a:schemeClr val="tx1"/>
                </a:solidFill>
                <a:latin typeface="Time new roman"/>
              </a:rPr>
            </a:br>
            <a:r>
              <a:rPr lang="lt-LT" dirty="0" smtClean="0">
                <a:solidFill>
                  <a:schemeClr val="tx1"/>
                </a:solidFill>
                <a:latin typeface="Time new roman"/>
              </a:rPr>
              <a:t>LAIPTAI</a:t>
            </a:r>
            <a:endParaRPr lang="lt-LT" dirty="0">
              <a:solidFill>
                <a:schemeClr val="tx1"/>
              </a:solidFill>
              <a:latin typeface="Time new roman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960440" cy="553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890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grindinė">
  <a:themeElements>
    <a:clrScheme name="Pagrindinė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Pagrindinė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grindinė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53</TotalTime>
  <Words>38</Words>
  <Application>Microsoft Office PowerPoint</Application>
  <PresentationFormat>Demonstracija ekrane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14</vt:i4>
      </vt:variant>
    </vt:vector>
  </HeadingPairs>
  <TitlesOfParts>
    <vt:vector size="15" baseType="lpstr">
      <vt:lpstr>Pagrindinė</vt:lpstr>
      <vt:lpstr>BŪSTAS</vt:lpstr>
      <vt:lpstr>Kas čia yra?</vt:lpstr>
      <vt:lpstr>DAUGIAAUKŠTIS NAMAS,  BUTAS,  NAMAS</vt:lpstr>
      <vt:lpstr>NAMAS,   BUTAS,   DAUGIAAUKŠTIS NAMAS</vt:lpstr>
      <vt:lpstr>KAMBARYS,   NAMAS,   BUTAS</vt:lpstr>
      <vt:lpstr>LANGAS,  DURYS,  LAIPTAI</vt:lpstr>
      <vt:lpstr>LANGAS,  DURYS,  STOGAS</vt:lpstr>
      <vt:lpstr>BALKONAS,  STOGAS,  KAMINAS</vt:lpstr>
      <vt:lpstr>KAMINAS,  GRINDYS,  LAIPTAI</vt:lpstr>
      <vt:lpstr>KAMINAS,  LAIPTAI,  SIENA</vt:lpstr>
      <vt:lpstr>BALKONAS,  KAMINAS,  STOGAS</vt:lpstr>
      <vt:lpstr>1. DAUGIAAUKŠITS NAMAS 2. NAMAS 3. KAMBARYS 4. DURYS 5. LANGAS 6. BALKONAS 7. LAIPTAI 8. KAMINAS 9. STOGAS</vt:lpstr>
      <vt:lpstr>PowerPoint pristatymas</vt:lpstr>
      <vt:lpstr>Ačiū!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BŪSTAS</dc:title>
  <dc:creator>D R</dc:creator>
  <cp:lastModifiedBy>D R</cp:lastModifiedBy>
  <cp:revision>6</cp:revision>
  <dcterms:created xsi:type="dcterms:W3CDTF">2015-02-08T11:05:19Z</dcterms:created>
  <dcterms:modified xsi:type="dcterms:W3CDTF">2015-02-08T12:08:48Z</dcterms:modified>
</cp:coreProperties>
</file>