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772400" cy="936104"/>
          </a:xfrm>
        </p:spPr>
        <p:txBody>
          <a:bodyPr/>
          <a:lstStyle/>
          <a:p>
            <a:r>
              <a:rPr lang="lt-LT" dirty="0" smtClean="0"/>
              <a:t>Pasirinkti tinkamą variantą.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568952" cy="4392488"/>
          </a:xfrm>
        </p:spPr>
        <p:txBody>
          <a:bodyPr>
            <a:normAutofit lnSpcReduction="10000"/>
          </a:bodyPr>
          <a:lstStyle/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_________________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(šiandien, vakar) aš einu į teatrą.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Draugai _________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(dažnai, niekada) susitinka prie </a:t>
            </a:r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parko.</a:t>
            </a:r>
            <a:endParaRPr lang="lt-LT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Monika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ir </a:t>
            </a:r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Andrius________(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niekada, kartais) eina į </a:t>
            </a:r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kiną.</a:t>
            </a:r>
            <a:endParaRPr lang="lt-LT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Jis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__________________(retai, vakar) eina į muziejų.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Mes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_________________(visada, retai) einame į mokyklą.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Mano 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šeima </a:t>
            </a:r>
            <a:r>
              <a:rPr lang="lt-LT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_________(</a:t>
            </a:r>
            <a:r>
              <a:rPr lang="lt-LT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šiandien, vakar) važiuoja prie upės.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3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794519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Sujungti klausimus su atsakymais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208912" cy="4608512"/>
          </a:xfrm>
        </p:spPr>
        <p:txBody>
          <a:bodyPr numCol="2">
            <a:norm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Kur tu dabar eini?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 jis dažnai eina į muziejų?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Kur šiandien eina draugas?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 anksti eini į mokyklą?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Kur rytoj susitinkame?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 dažnai važiuoji pas senelę</a:t>
            </a:r>
            <a:r>
              <a:rPr lang="lt-LT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lvl="0" indent="-514350" algn="l">
              <a:buFont typeface="+mj-lt"/>
              <a:buAutoNum type="arabicPeriod"/>
            </a:pPr>
            <a:endParaRPr lang="lt-LT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Taip, dažnai.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Dabar einu į muziejų.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Prie parduotuvės.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Ne, jis eina retai.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Taip.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lphaLcParenR"/>
            </a:pPr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Jis šiandien eina į parką.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lt-LT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118</Words>
  <Application>Microsoft Office PowerPoint</Application>
  <PresentationFormat>Экран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Pasirinkti tinkamą variantą.</vt:lpstr>
      <vt:lpstr>Sujungti klausimus su atsakymais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Pasirinkti tinkamą variantą.</dc:title>
  <dc:creator>204-075</dc:creator>
  <cp:lastModifiedBy>Людмила</cp:lastModifiedBy>
  <cp:revision>1</cp:revision>
  <dcterms:created xsi:type="dcterms:W3CDTF">2015-02-19T15:15:37Z</dcterms:created>
  <dcterms:modified xsi:type="dcterms:W3CDTF">2015-02-19T15:22:30Z</dcterms:modified>
</cp:coreProperties>
</file>