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>
                <a:solidFill>
                  <a:schemeClr val="tx1"/>
                </a:solidFill>
              </a:rPr>
              <a:t>Miestas</a:t>
            </a:r>
            <a:br>
              <a:rPr lang="lt-LT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653136"/>
            <a:ext cx="5114778" cy="1101248"/>
          </a:xfrm>
        </p:spPr>
        <p:txBody>
          <a:bodyPr>
            <a:normAutofit fontScale="47500" lnSpcReduction="20000"/>
          </a:bodyPr>
          <a:lstStyle/>
          <a:p>
            <a:r>
              <a:rPr lang="lt-LT" sz="48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Mokytoja: Deimantė Rutkauskaitė</a:t>
            </a:r>
            <a:br>
              <a:rPr lang="lt-LT" sz="48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</a:br>
            <a:r>
              <a:rPr lang="ru-RU" sz="72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/>
            </a:r>
            <a:br>
              <a:rPr lang="ru-RU" sz="72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</a:br>
            <a:endParaRPr lang="ru-RU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5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pPr algn="l"/>
            <a:r>
              <a:rPr lang="lt-LT" dirty="0">
                <a:solidFill>
                  <a:schemeClr val="tx1"/>
                </a:solidFill>
              </a:rPr>
              <a:t>Tėtis važiuoja </a:t>
            </a:r>
            <a:r>
              <a:rPr lang="lt-LT" dirty="0" smtClean="0">
                <a:solidFill>
                  <a:schemeClr val="tx1"/>
                </a:solidFill>
              </a:rPr>
              <a:t>į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/>
              <a:t/>
            </a:r>
            <a:br>
              <a:rPr lang="lt-LT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lt-LT" dirty="0">
                <a:solidFill>
                  <a:schemeClr val="tx1"/>
                </a:solidFill>
              </a:rPr>
              <a:t>Tu eini į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20" name="Picture 4" descr="https://encrypted-tbn1.gstatic.com/images?q=tbn:ANd9GcR704dwwUYM7Yk59B9H8p7uWuDeyVgQG39UB0qJyJLy8_D4yjX9QTPPXi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3573016"/>
            <a:ext cx="2996952" cy="227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upload.wikimedia.org/wikipedia/commons/thumb/6/61/Vilnius_International_Airport_building.jpg/800px-Vilnius_International_Airport_build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413" y="975064"/>
            <a:ext cx="3342588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00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100" y="260648"/>
            <a:ext cx="8229600" cy="5602634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lt-LT" dirty="0">
                <a:solidFill>
                  <a:schemeClr val="tx1"/>
                </a:solidFill>
              </a:rPr>
              <a:t>Paulius eina  </a:t>
            </a:r>
            <a:r>
              <a:rPr lang="lt-LT" dirty="0" smtClean="0">
                <a:solidFill>
                  <a:schemeClr val="tx1"/>
                </a:solidFill>
              </a:rPr>
              <a:t>pas</a:t>
            </a:r>
            <a:r>
              <a:rPr lang="lt-LT" dirty="0" smtClean="0"/>
              <a:t/>
            </a:r>
            <a:br>
              <a:rPr lang="lt-LT" dirty="0" smtClean="0"/>
            </a:br>
            <a:r>
              <a:rPr lang="lt-LT" dirty="0"/>
              <a:t/>
            </a:r>
            <a:br>
              <a:rPr lang="lt-LT" dirty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/>
              <a:t/>
            </a:r>
            <a:br>
              <a:rPr lang="lt-LT" dirty="0"/>
            </a:br>
            <a:r>
              <a:rPr lang="ru-RU" dirty="0"/>
              <a:t/>
            </a:r>
            <a:br>
              <a:rPr lang="ru-RU" dirty="0"/>
            </a:br>
            <a:r>
              <a:rPr lang="lt-LT" dirty="0" smtClean="0">
                <a:solidFill>
                  <a:schemeClr val="tx1"/>
                </a:solidFill>
              </a:rPr>
              <a:t>Šeima </a:t>
            </a:r>
            <a:r>
              <a:rPr lang="lt-LT" dirty="0">
                <a:solidFill>
                  <a:schemeClr val="tx1"/>
                </a:solidFill>
              </a:rPr>
              <a:t>eina </a:t>
            </a:r>
            <a:r>
              <a:rPr lang="lt-LT" dirty="0" smtClean="0">
                <a:solidFill>
                  <a:schemeClr val="tx1"/>
                </a:solidFill>
              </a:rPr>
              <a:t>į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6" descr="https://encrypted-tbn1.gstatic.com/images?q=tbn:ANd9GcTrMdRavT4zqGTfJAEH_Tzkxcj_NZGsQ500Hg3KQp8haBu6wucKd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50" y="692696"/>
            <a:ext cx="20955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encrypted-tbn1.gstatic.com/images?q=tbn:ANd9GcQx5C8mX7I7vGpoYxPCMh6DZzjB7LSH1K8RF16v0khhshyOzzjI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50" y="4005063"/>
            <a:ext cx="3021310" cy="200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68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>
                <a:solidFill>
                  <a:schemeClr val="tx1"/>
                </a:solidFill>
              </a:rPr>
              <a:t>Ačiū už pamoką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84784"/>
            <a:ext cx="2803748" cy="373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14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Restoranas, Bankas, prospektas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710" y="2132856"/>
            <a:ext cx="6676673" cy="402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57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Viešbutis, sporto aikštė, turgus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AutoShape 2" descr="data:image/jpeg;base64,/9j/4AAQSkZJRgABAQAAAQABAAD/2wCEAAkGBhQSERUUExMUFRUVGBcYFxcXFRcXFxUUGBcVFBQVFBgYHCYfFxkkGRQVHy8gIycpLCwsFR8xNTAqNSYrLCkBCQoKDgwOGg8PGikkHyQsLCwsLC0sLSwsLCosLCwsLCwqLCwsLywsLCwsLCwsLCwsLyksKSwpLCwsLCwsLCwsLP/AABEIALcBEwMBIgACEQEDEQH/xAAcAAABBQEBAQAAAAAAAAAAAAAFAAIDBAYBBwj/xABDEAABAwIDBQUECAQEBgMAAAABAAIRAyEEEjEFQVFhcRMigZGhBjKxwRQjQlJy0eHwB2KCkkOiwvEWJDNzstIVJVP/xAAbAQACAwEBAQAAAAAAAAAAAAABAgADBAUGB//EADcRAAICAQICBwcCBQUBAAAAAAABAgMRBCESMQUTMkFRYXEigZGhscHRFFIjYuHw8QYVJDNTQv/aAAwDAQACEQMRAD8A8fKjKv4jCwqVQIEK7imp7wmkIkGylmXYSAUINJSXSFxQgl0FcSChB0LrZXArNJkqEGNUjmQFL9CcN1iiO0dlljaZg99uYdEuSAMgpsFXX4UjVQuYiQhhdY0ynZVawGE7R4aC0TN3HKLAm58I8UWQgqHS+iiJU1SmoyEMkIoPNOylPToKmSEOUroYeasN0XY5KZIQgHiutaVMKanFExKIGUy0phBVyqoCoREEHmlcKcMTVAkMKMqVwTCgQauT+5XVLRaN6JBjSkrQY3kkhkgTx4M3Q17V6D7W+x9RmILGMJIDdBxaDPqsvitjmmDm1GvAJVNNCoCGkoiFeqqo8psjEJXJTiE1EhwridCWVQhyF2EoTgFCHWtUrEym1WKUBDJDYewNB9WqGGk2rSPvh5DGhu9wfPdI1Xsu1fZTAFlEwC2nSIbDs2Wn3ndplF6lzrovnqntV0ZQYHAb+qN7U9oqhbQIcQadMMB5Az81RKLbFYI9oKn1rg33QTltEiTBI3Hkg6J4rF9oZdqqLqUblctlgYVJgcY0R7YXsvVfXpNymKhhrh7pME6+CC0MMSR8161/C32lo4P6h01DUOYkhobTytJ7u8kxySzeANnmOI2W+7i0tZMAkQD04oXVIC3vt9tVmNqGrSe7d9U+AKQjRmWxB10Cwj8KZ3KQ8yJkOZSEld+jlPFOych2i3Ra7CDBPwz81Go2rTpe+18tfULwGlzSLaiw5rKtbYK3h6hDXc8voSVEhJZ7iA04N1cw9PMY4qzgsjjlfYHetr7P/wAPKhrUXgB9Fzh32wQBvzRolcsCuR53jMKQ+FWdSvovTdv+wFQVqtRwyUmuIDnQJ4ZZ1ssTtKkxhytIPMaJlJEUs7Aqlhi4ho1cQAOZsAtFR/hpjHGsOzE0BNQZm922YTe/dk2nRAi6LonQ2/VZhqjW1HAveG2cR3A1xcPEuHkgWN4M3iGBpIkHmNPBVnKxXdmMnVNp0r6I5GIeztKmoEAXUjmhR5ZOkJckLLWAjRJMFTmkoA+m/bjGsdTdSpV2UqxAJGhe3cM3HksNR2rg6ODfTq0BUxBkZ3MBE/ZIngsv7Q7UdUq5iTuHyQx+PJEOuqlGSWSvIJx+GJce9Pgh5w3NGMS26qPoq5DJg92HuuCiOau1KJlM7DmoEqmgE5tEcFOaSc2koEgbQHD4qalhxwCkbSVmhQ57uCgMlcUANw8k7s+SIMw44nySdRFtd/xQyDJRYy4Tq9XujkpywcFXrdEUwZIVyU/KpCLKByQhxVrB4gtMjh8lUlW8Hh883jKJNiTHIKMjFtOpNUkfyDyY0fJQBsq7iMIIJLjJBIGUQYgayqzWJpcyR2RWqU1WDTdXXhQ0wgEVJqt06dlHSKv0AImERJE2ztmue4aAcSvZfYHaOGw5FFlRz31SM0ACm10T3QvHe33AkIvs3Gmk9hBuASddYt++aVrJU21ubr282nQx4LWVnMqUiQGO9x8HUc7LyzF7PIdB9NCnVMY7tXGNTIM7091czJVbckPHPNgnEUYTsJgs4EkhozEm07jAB6Ky4hxgKPEuynu6TJERcfFDieGiwFV8N3iWg5dxI3K9hcE3IHOOsmJvwb6qtiXnpxjfy5ottGpnYx2QMytaAAOMyTv4KubeyGAdVkTbzVdgurYw8zcfPxUeSdVamEaAEk7S3ySRIarGVZOg04KliTc/krVRthpv3qu+DqU2fZZVjcqVHFRA3Vl7QonMQyEix1PvdQFHh6UuAOhMTExzhXsXTJy9FCzCmdDqPNBsmQr/AMM94iKhAMZu61u8akEbtFT2jgabQ3s828HMRqIgjSNUcdtmpTyBwz04gssLsJAcCQcpmTI13oXWrmpGbXkAPgLqriafkRzTQNbTVqjS+BUwwjtystwb44eMJnNC8SKhBSLbDqVadg+PxSGFneEONLmDiRSNNQuoyYH7uiTsARdRVcBe51n5fmmjPKDko4nBuY7K4XTXMsrtVrnQC6Y03wmtws2h1+R/JPFSfJByDW0TaxuiwxD6TGdmYgmY3nQ5vveKIbIwLc2V9Z9Ju85C5u/UforrditNNpZVaQTAGXvxJlxAsBb1CZws8GJORm6uJc5oGUDWSGiXTfw8FEGLZ7G9ku1ptd2jBmEwWwdTxgIzh/4escJLzHFoaNCQeO8J+otb5Y95OsR5dUoG6hbRPBerVP4Z0iLVHT5/AIfif4Xu/wAOrPVv+xVj01i718SdYjz4UVPTaYWhxvsZiaZjIH/hN/7TdDH4FzD32lvIiD6qqcJw7SG4kxlGiIkhOpVLuPGfglUqyICjzWSRluRohe4zMSP1Thiif3ok7f8Avmo2UoIug8MZDhUEz3TxsFHVqAzr4n800stuMwm4imOB0/fyQSCWMJs9jQXPBMiwIEAneb3twCl2lVzMPe7wgNABkjS53CEOe8nVx0AHIBcqVDa+nNVdW28sYjpNJMSAfko61PLvuDF04kiSeFud/wDdKjXN7/OU/D3hKTplJGqeBaQD8ISU6yJAtU2eR0Oh4hNw+BzFwgmIMTuIv8Ebw9HOGtJiT3bb/u9D8QoRhy3EEEuGanOgF2ugg/3K6Gntmnw4+JS5YBhwcGMm8rrcHF8t91rTzuj30dm8nxf/AOqkoUqI1AP9x+K0x6Mulu5JfETrDPHAOqACQI13fFEdkez7qtVlMVKQJNpePe1G+5JCO0cBRddrRPDLHkdFO3ZzNDSPiQPFO9BCO87V9PqwqUnyQK2j7M1qdLNAexpvUYRlMnL3ZMnvWmFm6u2aDXRAB5S4eJ3L0mjS7oZAyjRpc5wF592Y1ugB/hS+viH1MM2m1gIJY4iMx1LBFm8isM6qY7KxSfgmGFVkVmSePQhpbEqPaHdwAgEGToRINhwVU/Q9HY+mDv1InqF6JhqJZRbSrOy4ilAyABodSFm5Is+Bv1XgvtDhg3EVGsBs4iDrLe67TW4J8VF+n2UV7XfnII0ye75HoWE2BSq0zUpV+0ZJbmEAZhEi45hR1vZ605ndZJjyFvFM/hKHOpVqRae64PBOhzNykQdfdlbwbHvJbAGp4DfPLkUr6Q0tc+CdfvwXLSzaymecP2ZUpgkBtVt+MjqN3kpcLjqRq05a1pyvBBAAk5IvB4HVbDE7IOYllhJjiBuQ3FbMa732yfvCzvyK7lFlcocVGGjLNuLxNETHMvLA0ydTIPQhdZhWPcPcFiIAzb2qi7Z9WlJpOD26lpHnIPyVVmLY54zDsz4kTaOYVz1HFHhb4H48/qCOE88zSN2bSNib8A3IU3DbNpZGnM6YHvGfhCo0g9osSW9Zb+imweIPZi8d3qNFwNZR0lH2oWcS8kl8jpVWaV844fmWNh4QdhSIy3Y3fe/VF9lV3MbrF3ax95yD7Gb9RSt9ht9RpwVnCFwYIPlHErzl+ov4pRnKXPvbOlCqvhXCkaanXbU17p4tJ9WxCheHgutMGAfdkQDN+qDfTHj7TvMqfC7XdDg68uJvfcB8ln7a3DwuPIJOxAIAdBPE7uU71w0GPEFrSOBAcPIhURigdW+MxdMr1PdyOiXtHhN+WgWurWaqraE3jwe6+ZVOimfaj/fuOYv2Dw1X/DDTxpktPkbeizO1P4fFtelTpVJLxVcM4iAwN3j8QGi3eHfUbzHP5Ko7aH/2FKRlyYaqb/z1KTZ/ylb6ulHP/urXqtjLPRpdiR53tH2JxVES6iXDiwh3pM+iztelBgggjiCD5Fe+Vuzdcub1Bg+uqEYzZdCs2bVR+AOHg4A/FaatRpLltPhfhJffkUSotjzWfQ8UNuaicCTN16fjv4f03TkpvZPBwLfJxPogeO/h9WA7jqZ5GWHzMgrZ+mnjMMSXinko4knh7GJcy8bzxUb6JGoRvG+zdeld9J4jfGYeBEodVpH9Sfn8lS1KO0kPlFasJAvoB8yfioG0p3SrLqhjqtHsrZ1EYdj30zmeajs1rNDg1tiIiWuPihKXDuwmWrVDmMWE8FxFsUH5zkezLNvrGt9CQQuplFMmTRbMqSMu+REcZI+YV/aYGfDVWBoJD6NVvF2WQ6ODgP7gs3gcVo4cPXX4j0RzaFa7KuozgH+oAz81opsw0zNJFyhRZN7TxE5eYP5hXaeDLTukcI9FGykDp08eCu0KeYBm/wCyf9H5eSnTGjnZX11Te3NZ7jVodQoS4JrZi+hnUAxw4fopaTCBEGOBBhNptLT8QdOhU76cCW6f+J4H814hyO/5E9KiDucPAkfoiuzMY6ke76uA+MIDmPFOa5NGfC8oWUOJYZD/ABU2rnoUyQGvD4ZUpv74ME5SBuMagoZtXY+KrtbkeyjoSadWoJJgkvbkAc6J36lQ+27/APl2n7lWm7yJWvp1M+s/i/NbLNTPq4zws7/YywoipSXdsO2bgWUmhre0eR9qo/M475cfFGsLijo4SOCFNGU6geKuUavMeawcbbyy+UI4CNbZDHiW2P78kHxmx795t+O/9UZw7rJ/bbnAEc1oqusqlxVtpmaUFLaW6Mdidixdv6jrwVP6M5pmL8QBJ67j4ra18E095pQyv2ejjflHqAvSabptTXBqY+9cvejnW6HG9b9wKYxr/eF+I1HUa+IlQ1diZaRIIsx19NGnfofRGW4Rv2WucBvg/EwE99aAQaYIIgyRccwAQ4dV2YPPtUyyvijnuLi99jM7DwTuwolsmabDbX3R+96vYLAuLGlzYsLyAr1Z9XLlommxgH/TbTAA3yJ0/p8kAGKc0BtUOMACZjS2rfmqL+Cz2dRBev8AXuDHUup7Nr6Bp2DpgS6q31nzQ6licM2QahLi98AD3oMWsZKqGmx12QeR97zOqFY+qeweD9nO4SLtc1xc0jhcLFPoKDXFRP8Av1OhXr2+18jTnFsAgUXEa95wjqL2VetiyXU8tNjO/wASdGv1VCjjLTMT5fvqu1MT3mT/ADGR+GOm9cG3TX0P+JH8fE6Nc67Oyw9Txrt5tyAH5ofTf2mNqQYDKFIX4ufUJggcGhRNxfAz8VS2XiycVijE3ot/tYT/AKllhJ4l6fdFsoJNYD5JbujmLeoQzCY17cZWawgNyMc4EQC/TNbeRYmLwETouDuAjUzp1Q/ZDGuxGLeSXZTSaMtp9+88PDgkisqXft90NKWMBantWPfaW8xJHmPmAr1Ko14mQR4fEKi2u37g8XGfSFJ2AdfJlP3m9xw/qEH1SV2SreYScX5BklJYks+pYq4cE5KYzP3/AHWToahGgjdqel1nNq+zVOpSq1HBrxZjX5QDUqF7aZc0CMtNpJDReTmJmxV7EVKlMdlRrNhwJeXgNLGnVxrN+073QSCdTuUWJ9oGuFKkGTFSlApAVWZWOD8oczSzNDGi7dfSmqSSliS8+eDC9LW3tsZvbHsNRbWyMz02vB7P7YD2zmYZvBEOH4XIe7Y2LoMLKbqVRtzp3rwIh+62g4r0PH1aldhYKOTQtdUc0ZHgy1wa3MTHAxNwmVdlOqXc9rf5aTQ31qZj6BbK+lNFNYug4vy3KZaS1dl5POW4p497ZeGLt5NOuJPHuvjySW8PsvT31K/9zvk4D0SWj9R0f/7fJ/gq/TXftPJcA/K8sOjpjrv9EcFX6hwnTIeoCzmNpkHMNQZ8UYw9fOzMLAg/G481TVMz8zVbPflqPadHZHDlmaPSyJliAYF5qNEkWotG+S1riN2sZx4dEV2ViGuoszEl0AHwsZJPJd6i3uKJx3DFPvtn7Q15j73Xj5p1Gx47iNxHBU6eLDSC1txoSfkIVz6cCMzA0DeIHdd47jqPELynTXRjqfXVr2Xz8n+GdvQarjXVT59xI/B72yQfMcjCacGeEdbJ1DGuPFwNiBMR4adV2rQIvIg6EkDwI4rzijLlhnT4ktm0Z720wc4OpoSMp47/ANUdptLg10l8tB7sbwDbf6Kltqm00KgJmRw5jilsl4NCkYv2bP8AxAW6S/4sW/3P6IoT/jNLwX1YTp1SLZCRzn00hSdoRcadII68FUyqWk0gyLLC3Fci5wZeobRIGpJPOAL/ABT/AKQ46ny/PVVmUZ0seHH8P5KZrEytE4ENxVPJlqtMhpAe1xJDmOOUmDbMC4EHki78Nbd5QfDigW0j9S/pPkQfkjNDHzYrS3xVpvz+35KJRxJ4K9dxaCW6+viqT8ROroPID4R8F32oxZo021GwAatJriZ7rHOhzrbwhw2o18OayrU3dyjUbb8bgGjzK06Sd1O9bx9PeUXKE+0s/Ulr0fEcZkeqjzgsggOHqIkEAjmFNiqNUCaIY4EXLnlhaeBYGuLuo9FWwdEMZlcRmLnOJAIbLnOebG496PBeoo6Wrk1HUJR81umc2ejby6914d4NxWywf+mf6TY+G4oJtKq+nQqMcJGV2u6eHDVafEsjd+Xmhu2zOHeHXENF90vYLFdN6aDXWUSx6cn9jn9VwvwKtOvTdYODTwJkeeoVeu1zHt3d1xkaat4K3idj0SZYYP3dfIi3wQfEVqtB/uuiIObqD8t6Tr5w2ujleK5e9GqMU+ywg3E8R4i3poq2xa8urkGZrGx1hrWtFlDT2vTqWM0z5j9FU2Lh3OpF+oL3mQf5iLgXGiy2dHaXUp9Xtnw/H+DTHU2V44t/U11bFNDWDMGggnq7MQZ3zEDpCE7G2iWuquaHuJqG7RawG8wN+9cwmKyiHCW68wfvA8Y3aFRbDpkUcwOrnGd2sXI003ri6jom6hNJcXp+DbXq4TxnY0NHb1U/YYwcS6T4taIPmpxmfd1Vx/7YDI6zLx5oT2h3tPh+YsV0VAL5oPA6jyXIjVZN8MYvPkjY3BbthOngqU5sjXH7z++48LulOxWJ+sot4F7umVhaPWp6qpS2u3Qgk8RDf9/JNFYvry3LDaW4SRnfvDrg/VrdX0PqpvMlhebKJa2qPLf0DrMY46SfVOOKG/L4G/pZBalU8SUwVCbCT0uunT/p2tb2zb9Nvrkyz6Rk+wsBo41u5zvIJIR3v9yB80lv/wBl0H7fm/yZv11/7vkjzva+BdSqPpnVjiJ3EDQjkRB8VW2fWId2f3jI6xceIjyR3b1AvpUax97L2NW4JD6f/TLo40o1+4VnKzCCHA3BkdQuNW8MpTNBsPFFjmgHTOB6GDyMeqMUK5ptcWtOWXwDwkmPDRZbDYoOLXC0uBjgTYj1Wq2aTUZUpkamW8nloBHQx5wuvTMWSCNQR0IkHiDolhcYabg4RaJBAIImSCDZPwdEuptadYBaecd5h6i45jmmdiutBqyGJb+JVunlBTa73NqEZnFh7zJMyx3eb5AgKDDYiLESDqPmOBC42uO6He6WtE65S2WB0dB5LrmZTB/34Ecl4PpPQy01m/ZfJ/Y9DotQra8d65i2pSIpPOoLHEHiAL9DyTPZwzhqR/ljyJCWJxH1VRuoLHW5wYI4FVfYyuThWQ2TNS50gPMnWwusfD/xWv5l81/Qvbavy/2/c0bWKzSw5OgJ57lSGNDf5jys30u70XDj3O1JI4bvJYOHHM05kwtRwwIkuaAPH4JzsTT4OdzkD85Q9tYOpi8ZJJBn7RADhGvDyURrtG8nyHxKdRKsZbyWdpYtvY1AGN9117ndzKsU8fawP9Jj5IHjtoDs3hrRdruJ3HebJzMa8tHeiw3nhwEBasNVLPi/oivgXFy7jQiqYnMQeDjBPS90x20NzyQeJJHxQNj+Lj4GPgnCoBuB63+OiVYI4FvE4r7pc7pJ/fmq4earcrWsY4aZiO94AH4pOxo0kjkbjw3j1VXGV3MyPpmCXsbNiCC4AgnotFL34HyZnvSjFz5Nd5VqVXtMOtxDRlB8ZKH7VdT7PQtcX0wJ7/8AiMm7rhXsfipJIu114MGd+qBbUpmG63qU7Gw94GxW7TW30WcFb93d8BZxrthxzXMJ1pnUHlMHwB18JVapiI7rgSODgfTePBRNqQPeEfdjMPWFE/FG8e7wd3o89PBex0mostj/ABIOP99xx7q4wfsyyVcbsqk/3Dkcdx0PQ6ecKthcA/DWBcP3uV05TvyngdPA7vFIV3tsdODrjq3h1CN2kjZ2G4vyHo1HVv2oqS8yOrtGWuzgTlPeFjMb9x8RPNWditcKTCwzYmAb3JMRv8JVPEsY5rj7pgmDpYE6+G/zUWGpuphoNiAJ8hqFk67UUbWLiS71zx5o1uvT3/8AW+F+D5Bt1YaFpHHLYeLVWq0SQcpB6XI6tsVD/wDMbnjMOO/z1UrceDdmUdLu8zceELVRqq7V7D3MdunspftIdh6AyjMxz3by5xFM8O6IEdSlgO7UqEuNi1oyy+IGaxJsJfxKb2mYySSeZn1TNnkQ533nuPgDlHwTRqhW8rm/Nv6lWWzQ08S1w0Djxdr4gQEx73G024Cw8gqTGT+mqmdiWs9+o0cjc+QQlOMQYO9mkof+I8OPvHyCSo/VQ8RuEzWwHdp2uGt9a2Wce2py9kdRmbzzBBq7Z3K1h6zqdRj22cxwcJ3EGQiXtLhAK+emPq67W1mcmvBJb4OzDwXmshM3gzBLeJkdd4Wp2LjYqFpPvAEdWyVlcVTIMjUGUUwda7XjQ3HLj5FbKrMPI/NHoeHP/LZhcgOniHAkg+nmqxrZ2h4tIuODtfIz8U/2drh9J4Pu95jo3AjMCPiiTNn5qTTIzBouNDFv1C7FFiTyUNAbNI6SPUn5q1hnZxkOv2D/AKD13cDPFVxTh7xwI84un5QNVv1Olr1dTrn38n4PxDTY6pKSJ2YYvzD+V0k6NAFyeiGeweK/5Usd7oqv01khpnn0+a0jXl9IQJe+7v5qbDAM9ZmNcoKx/sLOSu2fdqn4AfJfP7tNOiuyqzmmt/itj0FdsbpxkvP7Goq08p3HgRoRuIXA/gJ6Kak0RDrjcfuniOXELtSmWmD+hG4jiFyMxW3M6Cb5DKNQtIMWuCNZabEeS7iMNldE5hq08Qbg8P1BXIVui01GFsSW3bzB95vzHQqyMm9kJJJPIOrjuO/C74Fdoe438I+AU+JpjKZLRY2m+nAKDA4hnZMMOcSxvAD3R1XSo6O1V8PYg+fft9TNZqqoS3ZK1ykNN3Ax00Uf0rgAPD81HWrl2pJ6ldan/TlvO2SXpuYrOko//CF2d5Lh01Poq2OqgZMuae0ZunSToNVKSoW3qU/xE+VN5XT/ANn09Fbnu2vFnPu1tk4tPkTNcOzaIjuMMtAn3RMoHtajJpgHNNRumtg51xru5o49hbktAysF7A90AxKHY/BtD6PeJ+sJtaAKdT7R/JbaoqEcRxuZ+JvmCazHmIgCe9a4HKbJ/wBCa42Y58b3kkTvJAhqKVavBo6u7zvM/kqlRxcLmfh5K2enVrzLPpl4+AOJopjBhurgBwBLj04eq62uGiAM34rjrA3+KmNJRmitHDtgGSljq7uzcAYBEQLC9t3VSFnD9xZdxtLugcXsH+YH4ApVsSxnvOHTeq5NRHRDUogqB2Hg/knVdqA+63xdZUK1V53nwsPzXG1L08nlc/FGym+yvbO3gFcPUIuTIF5VZm3OzptDWZjAkk2k30F96p4MAk53EN0hroVx2zQR3CHDmsa1VkfZcsjWOue6jh/Iq1NuVX/agcGiPh81xmb7oJ4uJPponOdktH75QkzEeCrlZKXMrSRM1jz/AIjhyAAA6BJIV+XoUknEwlWJKPtHbYDi7CPnn2FUwfBtQf5kByIt7L4lrcQGPP1dYGjU5Nqd0E9HQfBUGcBY6jN1FsupBNM75c3rvHzRHHYBzH1KThDqbnNPUHX5+KDYlhaQ8e80g+RVtcsDJ9xtfYzaeSsWujJUyg8jo13yWyoUyMO5v2qZdP4Qfl8CvM6NUWezQmfA6jwuPBb72b2r2tNxHvtjNztEnqAupRPdIWaK5M1XAnvFrCT0lqsNw4TMZhMuJa5plr6Zy9AZLTzBkeCsU32XfonlYKWi5XlraDgYLWkD8Tajz/qHmsj7EMJrY0AaVQbbpNTcN1lr8Kc7DS+17zObogt/qAHiBxWF9nKhZtDGtkib8Ptn/wBlzukNGtVDqc4eeeO7madPc6Z8S3NuaUe8Wt6n5C6a7GsDcpzOjSBEcbm8coQ2pWDbuMDeYJA5mJMaeaHVtoPkhtIksPfa45Zbo005uSddOS5i6E0GmaVzlKXPH+Pya56+6zs4SDLto/da0czc+tkxu0HyDnNjIvYEctPBA6wqObBfkIMscwQTMy2pMZgBAtCl2XswtzGmHBp1v3AeIc75ldvSVUweIUKEfF4T/JksslPtSyHMa0Wc33XgkD7rhZ7fA+hCobOqfVU/wN+AU9FzQxzHuzA3GXvZXjQz7sESDc7uCpbLxLRRpw2TlHvEkeDRHrK6EW1tgztF5r5sASeV05lI6uLW9TJ8hJVSvtB5GUOgHc2GjyCja+FHlkwEHVGD7zv8o+Z+CnwOzDXDan1YBaSxhBgggjO8gydUAx+MLW2MHdv8kZ9k/bRtAMpYlgyABrake6NwqfmuZr6bJxXA9lzFlBvBLiNjVr1MhLWBoJmTIFyAdQEKrPmpQO76w+TI/wBS9Mwm1GuJyxc5hcRlIF5379FjvanH4GnXp9rUaDlrE9iJIeeyy91s3s7XgsVGq4Y8E+4KXcCq9IDoqeUbkNxftSHHLSYXndNif6RJnlKpYgV3e+ey5GWn+0S4+K1T1sI8txlBhbEY1jPecBy1PkEKxPtAJimwnmTHpqqowjQZMk8dB5J+WLgQsVnSFj7OxZGCRTxVerUylxIbmFvdA1A+K6NngXLr8vzKt1e+I4/NQ0iSL6ix6ixXPlZKfaZYNZRaDceJkqV1MHRceYXA/kqtwidgOJ9AmspZHCJ84HjxXRVO9dNY6AeKGAkxxYPvBQVaLX+68E8JuuVGtAlxy8yYCA4/bFJp+rlzuIs399E0YN8ghY03i0pLNf8AEFY/b9AkrOrkNg1pjqo3NP68E5xg7lyOO9YzMaPbz+2bQxQgdqzLUj/96cMcfEZSspjaQk2Wi2PSdVw1ekJJZGIY218ndqht9S0g+CE1ILR53U5PIO8h9nqJOeiftAuZ+IXjxg+aMez+1+wrwZhwynxPxlBWVDTe17dWkEdR8kQxYY6oXD3KrQ9p4cRPEOBHgtlNm6Ze0bTEPJqUWgiC85epY4ADqcvjCkLr/vXeFmcNtPNRYCe9SezrEgT5LUV6jX94vDS73hBJzDVzQBF9d15XoKbE91y+5naOOqR13clksLWc7bGJMSXMkwP+1JPifMrR4XFh1Wq0NzZQwtzEt1BzGG63HFZN2Mc3a5c05c9Mjuy22Rtrbu6FdK3jcZJb5JFGufhnx3oaP5iB6anyUDjTGrnOPBoyj+50n0UDzOpUbnALasvmwEz8b91jW84zO83T6BVTXcXS4l3Uk/FcfXCoYnajBvFtYkx1jTxUzGO4Ugy2qqez6sUWTw+ZQ+ntDTgqTNotbTALgNRreMxQdi5thwHfpQ18uigxG1IsLnzWdxPtCNGAnmbeiH1NoOO+OixWa6qGyeRlBmmdi2tOao8Tz3eCHbR9pGkFrWkzvNh4byg7GZtf1VmlRA0H76rnWdI2PaKwMoIlwntTiadN1KMzHghrbjKZ1YdR00uqBoVqxlxyASBGvMSrvbZddT6c1O11rWXOlY28jlqhtN7GwyKdgO4IJgRd3vHzUQxR80yU0M4JMgJnVEg47/ioC8ruaESFqjiIXH4iKhsIcJ/qGvmI8lV7RRV3GJ3gyPD9EmA4L9R/MqPMqFfarGi7r8BcoTi/aBxs0ADzP5BFQbJgP18S1glxgcT+7oNi/aXdTb4n5BBKtcuMkkniSoyrVWlzHwTYnGveZe4u8bDoFASkuKwJK02SXGiyShDd1IneCmuf+S6kuZgzBL2b2h2GJpP1AcAbXLHd1w8iovaLZ5wuIq0fsteQL3ym7Z8CEkkAAeu6LHQiE7ZFfMx9Mkyy7PEjMOQt6pJLRUOicYkgA9J85WzFWQCNHCVxJdfRN7oE0VKFUsxRcCe9TB5y1xAPqg+2WZdo0KkWe0j+prXNcOlwR1SSWrwf8wi5hTF7SbTgGZOgAufl6qo/F1HaBrBz7x8hb1KSS3Rk3LASpiAAJe5zupt/aLIZitsMyljG2gjgB4JJLLq7ZV7RHislH6a8yJgG8DnuUw2HVIzQADvzBJJcG22T5ssQjsYjeFx2DIEyEkkibIyGU+nWyrqScg6nBObUnjwU/a9UkkpDodK7mKSSgDjXFIpJKEKuN2m2nrJPBBsVtd7tO6OX5pJKyKQyRQK5CSScYSUJJKEEWrmVJJQg8NXUklC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78" y="1844825"/>
            <a:ext cx="7676130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912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Sporto klubas, vaistinė, kioskas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6840759" cy="4191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697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>
                <a:solidFill>
                  <a:schemeClr val="tx1"/>
                </a:solidFill>
              </a:rPr>
              <a:t>Stotelė, turgus, aikštė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6120679" cy="439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238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Restoranas, stotis, kirpykla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27280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90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>
                <a:solidFill>
                  <a:schemeClr val="tx1"/>
                </a:solidFill>
              </a:rPr>
              <a:t>Vaistinė, kavinė, viešbutis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6624736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84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Turgus, parduotuvė, bankas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91" y="2060849"/>
            <a:ext cx="7079961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28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chemeClr val="tx1"/>
                </a:solidFill>
              </a:rPr>
              <a:t>Viešbutis, kavinė, prospektas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599193"/>
            <a:ext cx="443655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75357"/>
            <a:ext cx="4939886" cy="3573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88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</TotalTime>
  <Words>53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Miestas </vt:lpstr>
      <vt:lpstr>Restoranas, Bankas, prospektas</vt:lpstr>
      <vt:lpstr>Viešbutis, sporto aikštė, turgus</vt:lpstr>
      <vt:lpstr>Sporto klubas, vaistinė, kioskas</vt:lpstr>
      <vt:lpstr>Stotelė, turgus, aikštė</vt:lpstr>
      <vt:lpstr>Restoranas, stotis, kirpykla</vt:lpstr>
      <vt:lpstr>Vaistinė, kavinė, viešbutis</vt:lpstr>
      <vt:lpstr>Turgus, parduotuvė, bankas</vt:lpstr>
      <vt:lpstr>Viešbutis, kavinė, prospektas</vt:lpstr>
      <vt:lpstr>Tėtis važiuoja į       Tu eini į</vt:lpstr>
      <vt:lpstr>  Paulius eina  pas     Šeima eina į </vt:lpstr>
      <vt:lpstr>Ačiū už pamoką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Miestas (Город)</dc:title>
  <dc:creator>204-075</dc:creator>
  <cp:lastModifiedBy>Людмила</cp:lastModifiedBy>
  <cp:revision>5</cp:revision>
  <dcterms:created xsi:type="dcterms:W3CDTF">2013-12-11T07:56:44Z</dcterms:created>
  <dcterms:modified xsi:type="dcterms:W3CDTF">2015-06-04T12:13:50Z</dcterms:modified>
</cp:coreProperties>
</file>