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6932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147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4729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0643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0430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9934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3714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5966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16063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2444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1530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2015-02-19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1352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r>
              <a:rPr lang="en-US" dirty="0" smtClean="0"/>
              <a:t>DRAUGO NAMAS</a:t>
            </a:r>
            <a:endParaRPr lang="lt-L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3988866" cy="29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1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4807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lt-LT" sz="2400" dirty="0">
                <a:latin typeface="Time new roman"/>
              </a:rPr>
              <a:t>Draugo </a:t>
            </a:r>
            <a:r>
              <a:rPr lang="lt-LT" sz="2400" dirty="0" err="1">
                <a:latin typeface="Time new roman"/>
              </a:rPr>
              <a:t>šeim</a:t>
            </a:r>
            <a:r>
              <a:rPr lang="lt-LT" sz="2400" dirty="0">
                <a:latin typeface="Time new roman"/>
              </a:rPr>
              <a:t>___, kuri </a:t>
            </a:r>
            <a:r>
              <a:rPr lang="lt-LT" sz="2400" dirty="0" err="1">
                <a:latin typeface="Time new roman"/>
              </a:rPr>
              <a:t>gyven</a:t>
            </a:r>
            <a:r>
              <a:rPr lang="lt-LT" sz="2400" dirty="0">
                <a:latin typeface="Time new roman"/>
              </a:rPr>
              <a:t>___ Lietuvoj___, turi gražų </a:t>
            </a:r>
            <a:r>
              <a:rPr lang="lt-LT" sz="2400" dirty="0" err="1">
                <a:latin typeface="Time new roman"/>
              </a:rPr>
              <a:t>nam</a:t>
            </a:r>
            <a:r>
              <a:rPr lang="lt-LT" sz="2400" dirty="0">
                <a:latin typeface="Time new roman"/>
              </a:rPr>
              <a:t>____ </a:t>
            </a:r>
            <a:r>
              <a:rPr lang="lt-LT" sz="2400" i="1" dirty="0">
                <a:latin typeface="Time new roman"/>
              </a:rPr>
              <a:t>.</a:t>
            </a:r>
            <a:r>
              <a:rPr lang="lt-LT" sz="2400" dirty="0">
                <a:latin typeface="Time new roman"/>
              </a:rPr>
              <a:t> Namas yra Vilniuje. Jis yra labai didelis ir jaukus. Namas yra dviejų aukštų. </a:t>
            </a:r>
            <a:r>
              <a:rPr lang="lt-LT" sz="2400" dirty="0" err="1">
                <a:latin typeface="Time new roman"/>
              </a:rPr>
              <a:t>Nam</a:t>
            </a:r>
            <a:r>
              <a:rPr lang="lt-LT" sz="2400" dirty="0">
                <a:latin typeface="Time new roman"/>
              </a:rPr>
              <a:t>___ yra </a:t>
            </a:r>
            <a:r>
              <a:rPr lang="lt-LT" sz="2400" dirty="0" err="1">
                <a:latin typeface="Time new roman"/>
              </a:rPr>
              <a:t>virtuv</a:t>
            </a:r>
            <a:r>
              <a:rPr lang="lt-LT" sz="2400" dirty="0">
                <a:latin typeface="Time new roman"/>
              </a:rPr>
              <a:t>__, prieškambaris, vonios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___, darbo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___, </a:t>
            </a:r>
            <a:r>
              <a:rPr lang="lt-LT" sz="2400" dirty="0" err="1">
                <a:latin typeface="Time new roman"/>
              </a:rPr>
              <a:t>svetain</a:t>
            </a:r>
            <a:r>
              <a:rPr lang="lt-LT" sz="2400" dirty="0">
                <a:latin typeface="Time new roman"/>
              </a:rPr>
              <a:t>___, tėvų miegamasis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___, svečių miegamasis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 ir draugo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__.  Abu miegamieji ir draugo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 yra antrame aukšte. </a:t>
            </a:r>
            <a:br>
              <a:rPr lang="lt-LT" sz="2400" dirty="0">
                <a:latin typeface="Time new roman"/>
              </a:rPr>
            </a:br>
            <a:r>
              <a:rPr lang="lt-LT" sz="2400" dirty="0" err="1">
                <a:latin typeface="Time new roman"/>
              </a:rPr>
              <a:t>Virtuv</a:t>
            </a:r>
            <a:r>
              <a:rPr lang="lt-LT" sz="2400" dirty="0">
                <a:latin typeface="Time new roman"/>
              </a:rPr>
              <a:t>___ yra šviesi, didelė. Virtuvėje yra </a:t>
            </a:r>
            <a:r>
              <a:rPr lang="lt-LT" sz="2400" dirty="0" err="1">
                <a:latin typeface="Time new roman"/>
              </a:rPr>
              <a:t>šaldytuv</a:t>
            </a:r>
            <a:r>
              <a:rPr lang="lt-LT" sz="2400" dirty="0">
                <a:latin typeface="Time new roman"/>
              </a:rPr>
              <a:t>___, </a:t>
            </a:r>
            <a:r>
              <a:rPr lang="lt-LT" sz="2400" dirty="0" err="1">
                <a:latin typeface="Time new roman"/>
              </a:rPr>
              <a:t>virykl</a:t>
            </a:r>
            <a:r>
              <a:rPr lang="lt-LT" sz="2400" dirty="0">
                <a:latin typeface="Time new roman"/>
              </a:rPr>
              <a:t>___, lentynos ir kiti baldai.  Čia yra stalas ir šešios kėdės.  Virtuvėje visa </a:t>
            </a:r>
            <a:r>
              <a:rPr lang="lt-LT" sz="2400" dirty="0" err="1">
                <a:latin typeface="Time new roman"/>
              </a:rPr>
              <a:t>šeim</a:t>
            </a:r>
            <a:r>
              <a:rPr lang="lt-LT" sz="2400" dirty="0">
                <a:latin typeface="Time new roman"/>
              </a:rPr>
              <a:t>___ vakarieniauja.</a:t>
            </a:r>
            <a:br>
              <a:rPr lang="lt-LT" sz="2400" dirty="0">
                <a:latin typeface="Time new roman"/>
              </a:rPr>
            </a:br>
            <a:r>
              <a:rPr lang="lt-LT" sz="2400" dirty="0">
                <a:latin typeface="Time new roman"/>
              </a:rPr>
              <a:t>Prieškambaris yra </a:t>
            </a:r>
            <a:r>
              <a:rPr lang="lt-LT" sz="2400" dirty="0" err="1">
                <a:latin typeface="Time new roman"/>
              </a:rPr>
              <a:t>nedidel</a:t>
            </a:r>
            <a:r>
              <a:rPr lang="lt-LT" sz="2400" dirty="0">
                <a:latin typeface="Time new roman"/>
              </a:rPr>
              <a:t>___, bet </a:t>
            </a:r>
            <a:r>
              <a:rPr lang="lt-LT" sz="2400" dirty="0" err="1">
                <a:latin typeface="Time new roman"/>
              </a:rPr>
              <a:t>tvarking</a:t>
            </a:r>
            <a:r>
              <a:rPr lang="lt-LT" sz="2400" dirty="0">
                <a:latin typeface="Time new roman"/>
              </a:rPr>
              <a:t>___. Čia yra kabykla ir </a:t>
            </a:r>
            <a:r>
              <a:rPr lang="lt-LT" sz="2400" dirty="0" err="1">
                <a:latin typeface="Time new roman"/>
              </a:rPr>
              <a:t>veidrod</a:t>
            </a:r>
            <a:r>
              <a:rPr lang="lt-LT" sz="2400" dirty="0">
                <a:latin typeface="Time new roman"/>
              </a:rPr>
              <a:t>___. </a:t>
            </a:r>
            <a:endParaRPr lang="lt-LT" sz="2400" dirty="0"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814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lt-LT" sz="2400" dirty="0">
                <a:latin typeface="Time new roman"/>
              </a:rPr>
              <a:t>Toliau yra darbo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___, o šalia darbo kambario yra </a:t>
            </a:r>
            <a:r>
              <a:rPr lang="lt-LT" sz="2400" dirty="0" err="1">
                <a:latin typeface="Time new roman"/>
              </a:rPr>
              <a:t>svetain</a:t>
            </a:r>
            <a:r>
              <a:rPr lang="lt-LT" sz="2400" dirty="0">
                <a:latin typeface="Time new roman"/>
              </a:rPr>
              <a:t>____. Svetainėje yra televizorius, minkšti baldai: </a:t>
            </a:r>
            <a:r>
              <a:rPr lang="lt-LT" sz="2400" dirty="0" err="1">
                <a:latin typeface="Time new roman"/>
              </a:rPr>
              <a:t>sof</a:t>
            </a:r>
            <a:r>
              <a:rPr lang="lt-LT" sz="2400" dirty="0">
                <a:latin typeface="Time new roman"/>
              </a:rPr>
              <a:t>___, du </a:t>
            </a:r>
            <a:r>
              <a:rPr lang="lt-LT" sz="2400" dirty="0" err="1">
                <a:latin typeface="Time new roman"/>
              </a:rPr>
              <a:t>fotel</a:t>
            </a:r>
            <a:r>
              <a:rPr lang="lt-LT" sz="2400" dirty="0">
                <a:latin typeface="Time new roman"/>
              </a:rPr>
              <a:t>_____. Prie </a:t>
            </a:r>
            <a:r>
              <a:rPr lang="lt-LT" sz="2400" dirty="0" err="1">
                <a:latin typeface="Time new roman"/>
              </a:rPr>
              <a:t>sien</a:t>
            </a:r>
            <a:r>
              <a:rPr lang="lt-LT" sz="2400" dirty="0">
                <a:latin typeface="Time new roman"/>
              </a:rPr>
              <a:t>____ stovi spint__ su knygomis. Viduryje svetainės yra žalias </a:t>
            </a:r>
            <a:r>
              <a:rPr lang="lt-LT" sz="2400" dirty="0" err="1">
                <a:latin typeface="Time new roman"/>
              </a:rPr>
              <a:t>kilim</a:t>
            </a:r>
            <a:r>
              <a:rPr lang="lt-LT" sz="2400" dirty="0">
                <a:latin typeface="Time new roman"/>
              </a:rPr>
              <a:t>___, o ant kilimo – mažas staliukas. </a:t>
            </a:r>
            <a:br>
              <a:rPr lang="lt-LT" sz="2400" dirty="0">
                <a:latin typeface="Time new roman"/>
              </a:rPr>
            </a:br>
            <a:r>
              <a:rPr lang="lt-LT" sz="2400" dirty="0">
                <a:latin typeface="Time new roman"/>
              </a:rPr>
              <a:t>Antrame aukšte esantys kambariai maži. Draugo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 yra tarp tėvų miegamojo ir svečių miegamojo. </a:t>
            </a:r>
            <a:r>
              <a:rPr lang="lt-LT" sz="2400" dirty="0" err="1">
                <a:latin typeface="Time new roman"/>
              </a:rPr>
              <a:t>Kambar</a:t>
            </a:r>
            <a:r>
              <a:rPr lang="lt-LT" sz="2400" dirty="0">
                <a:latin typeface="Time new roman"/>
              </a:rPr>
              <a:t>____ yra tams___ ir </a:t>
            </a:r>
            <a:r>
              <a:rPr lang="lt-LT" sz="2400" dirty="0" err="1">
                <a:latin typeface="Time new roman"/>
              </a:rPr>
              <a:t>netvarking</a:t>
            </a:r>
            <a:r>
              <a:rPr lang="lt-LT" sz="2400" dirty="0">
                <a:latin typeface="Time new roman"/>
              </a:rPr>
              <a:t>___. Draugas nemėgsta tvarkytis. Kambaryje yra </a:t>
            </a:r>
            <a:r>
              <a:rPr lang="lt-LT" sz="2400" dirty="0" err="1">
                <a:latin typeface="Time new roman"/>
              </a:rPr>
              <a:t>lov</a:t>
            </a:r>
            <a:r>
              <a:rPr lang="lt-LT" sz="2400" dirty="0">
                <a:latin typeface="Time new roman"/>
              </a:rPr>
              <a:t>__, lentynos ir rašomasis stalas. Ant </a:t>
            </a:r>
            <a:r>
              <a:rPr lang="lt-LT" sz="2400" dirty="0" err="1">
                <a:latin typeface="Time new roman"/>
              </a:rPr>
              <a:t>sien</a:t>
            </a:r>
            <a:r>
              <a:rPr lang="lt-LT" sz="2400" dirty="0">
                <a:latin typeface="Time new roman"/>
              </a:rPr>
              <a:t>___ kabo nuotraukos ir paveikslai. Ant palangės stovi muzikos centras. Draugas mėgsta klausyti muzikos ir žaisti kompiuterinius žaidimus. Kartais draugas skaito </a:t>
            </a:r>
            <a:r>
              <a:rPr lang="lt-LT" sz="2400" dirty="0" err="1">
                <a:latin typeface="Time new roman"/>
              </a:rPr>
              <a:t>knyg</a:t>
            </a:r>
            <a:r>
              <a:rPr lang="lt-LT" sz="2400" dirty="0">
                <a:latin typeface="Time new roman"/>
              </a:rPr>
              <a:t>____. Jam patinka komiksai  ir kryžiažodžiai. </a:t>
            </a:r>
            <a:r>
              <a:rPr lang="lt-LT" dirty="0">
                <a:latin typeface="Time new roman"/>
              </a:rPr>
              <a:t/>
            </a:r>
            <a:br>
              <a:rPr lang="lt-LT" dirty="0">
                <a:latin typeface="Time new roman"/>
              </a:rPr>
            </a:b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515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990656" cy="1470025"/>
          </a:xfrm>
        </p:spPr>
        <p:txBody>
          <a:bodyPr/>
          <a:lstStyle/>
          <a:p>
            <a:r>
              <a:rPr lang="en-US" dirty="0" err="1" smtClean="0"/>
              <a:t>Sujungti</a:t>
            </a:r>
            <a:r>
              <a:rPr lang="en-US" dirty="0" smtClean="0"/>
              <a:t> </a:t>
            </a:r>
            <a:r>
              <a:rPr lang="en-US" dirty="0" err="1" smtClean="0"/>
              <a:t>klausimus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atsakymais</a:t>
            </a:r>
            <a:r>
              <a:rPr lang="en-US" dirty="0" smtClean="0"/>
              <a:t>.</a:t>
            </a:r>
            <a:endParaRPr lang="lt-LT" dirty="0"/>
          </a:p>
        </p:txBody>
      </p:sp>
      <p:sp>
        <p:nvSpPr>
          <p:cNvPr id="4" name="Antrinis pavadinimas 3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712968" cy="3600400"/>
          </a:xfrm>
        </p:spPr>
        <p:txBody>
          <a:bodyPr numCol="2">
            <a:normAutofit fontScale="62500" lnSpcReduction="20000"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t-LT" b="1" dirty="0" smtClean="0">
                <a:solidFill>
                  <a:schemeClr val="tx1"/>
                </a:solidFill>
              </a:rPr>
              <a:t>Kur </a:t>
            </a:r>
            <a:r>
              <a:rPr lang="lt-LT" b="1" dirty="0">
                <a:solidFill>
                  <a:schemeClr val="tx1"/>
                </a:solidFill>
              </a:rPr>
              <a:t>gyvena draugo šeima?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Koks namas?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Kas yra namo antrame aukšte?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Ar prieškambaryje yra veidrodis?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Kas yra šalia darbo kambario?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Koks kilimas yra svetainėje?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Ar draugas mėgsta tvarkytis?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b="1" dirty="0">
                <a:solidFill>
                  <a:schemeClr val="tx1"/>
                </a:solidFill>
              </a:rPr>
              <a:t>Kas stovi ant palangės?</a:t>
            </a: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 smtClean="0">
                <a:solidFill>
                  <a:schemeClr val="tx1"/>
                </a:solidFill>
              </a:rPr>
              <a:t>Didelis </a:t>
            </a:r>
            <a:r>
              <a:rPr lang="lt-LT" b="1" dirty="0">
                <a:solidFill>
                  <a:schemeClr val="tx1"/>
                </a:solidFill>
              </a:rPr>
              <a:t>ir jaukus.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Taip, yra.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Šeima gyvena Lietuvoje.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Ne.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Muzikos centras.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Žalias.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Du miegamieji ir draugo kambarys.</a:t>
            </a:r>
          </a:p>
          <a:p>
            <a:pPr marL="514350" lvl="0" indent="-514350" algn="l">
              <a:buFont typeface="+mj-lt"/>
              <a:buAutoNum type="alphaLcParenR"/>
            </a:pPr>
            <a:r>
              <a:rPr lang="lt-LT" b="1" dirty="0">
                <a:solidFill>
                  <a:schemeClr val="tx1"/>
                </a:solidFill>
              </a:rPr>
              <a:t>Svetainė.</a:t>
            </a:r>
          </a:p>
          <a:p>
            <a:endParaRPr lang="lt-LT" dirty="0"/>
          </a:p>
        </p:txBody>
      </p:sp>
      <p:graphicFrame>
        <p:nvGraphicFramePr>
          <p:cNvPr id="6" name="Lentelė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23234"/>
              </p:ext>
            </p:extLst>
          </p:nvPr>
        </p:nvGraphicFramePr>
        <p:xfrm>
          <a:off x="1187624" y="4725144"/>
          <a:ext cx="6257290" cy="924680"/>
        </p:xfrm>
        <a:graphic>
          <a:graphicData uri="http://schemas.openxmlformats.org/drawingml/2006/table">
            <a:tbl>
              <a:tblPr firstRow="1" firstCol="1" bandRow="1"/>
              <a:tblGrid>
                <a:gridCol w="781685"/>
                <a:gridCol w="781685"/>
                <a:gridCol w="782320"/>
                <a:gridCol w="782320"/>
                <a:gridCol w="782320"/>
                <a:gridCol w="782320"/>
                <a:gridCol w="782320"/>
                <a:gridCol w="782320"/>
              </a:tblGrid>
              <a:tr h="462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lt-LT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lt-L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9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lt-LT" dirty="0" err="1" smtClean="0"/>
              <a:t>škelti</a:t>
            </a:r>
            <a:r>
              <a:rPr lang="lt-LT" dirty="0" smtClean="0"/>
              <a:t> sakiniams klausimus.</a:t>
            </a:r>
            <a:endParaRPr lang="lt-LT" dirty="0"/>
          </a:p>
        </p:txBody>
      </p:sp>
      <p:sp>
        <p:nvSpPr>
          <p:cNvPr id="5" name="Antrinis pavadinimas 4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424936" cy="4968552"/>
          </a:xfrm>
        </p:spPr>
        <p:txBody>
          <a:bodyPr>
            <a:normAutofit fontScale="32500" lnSpcReduction="20000"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Namas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yra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Vilniuje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Namas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yra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dviej</a:t>
            </a:r>
            <a:r>
              <a:rPr lang="lt-LT" sz="4900" dirty="0">
                <a:solidFill>
                  <a:schemeClr val="tx1"/>
                </a:solidFill>
                <a:latin typeface="Time new roman"/>
              </a:rPr>
              <a:t>ų aukštų.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Virtuvė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yra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šviesi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didelė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Virtuvėje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yra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stalas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ir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šešios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kėdės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. </a:t>
            </a:r>
            <a:r>
              <a:rPr lang="lt-LT" sz="4900" dirty="0" smtClean="0">
                <a:solidFill>
                  <a:schemeClr val="tx1"/>
                </a:solidFill>
                <a:latin typeface="Time new roman"/>
              </a:rPr>
              <a:t>_______________________________________</a:t>
            </a:r>
          </a:p>
          <a:p>
            <a:pPr marL="514350" lvl="0" indent="-514350" algn="l">
              <a:buFont typeface="+mj-lt"/>
              <a:buAutoNum type="arabicPeriod"/>
            </a:pP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 smtClean="0">
                <a:solidFill>
                  <a:schemeClr val="tx1"/>
                </a:solidFill>
                <a:latin typeface="Time new roman"/>
              </a:rPr>
              <a:t>Šalia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darbo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kambario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yra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svetainė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Prie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sienos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stove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spinta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su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knygomis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Draugas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nemėgsta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tvarkytis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Kartais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draugas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skaito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 </a:t>
            </a:r>
            <a:r>
              <a:rPr lang="en-US" sz="4900" dirty="0" err="1">
                <a:solidFill>
                  <a:schemeClr val="tx1"/>
                </a:solidFill>
                <a:latin typeface="Time new roman"/>
              </a:rPr>
              <a:t>knygą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. </a:t>
            </a:r>
            <a:r>
              <a:rPr lang="en-US" sz="4900" dirty="0" smtClean="0">
                <a:solidFill>
                  <a:schemeClr val="tx1"/>
                </a:solidFill>
                <a:latin typeface="Time new roman"/>
              </a:rPr>
              <a:t>___________________________________________</a:t>
            </a:r>
            <a:endParaRPr lang="lt-LT" sz="4900" dirty="0" smtClean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4900" dirty="0">
                <a:solidFill>
                  <a:schemeClr val="tx1"/>
                </a:solidFill>
                <a:latin typeface="Time new roman"/>
              </a:rPr>
              <a:t>Jam patinka komiksai  ir kryžiažodžiai. </a:t>
            </a:r>
            <a:r>
              <a:rPr lang="en-US" sz="4900" dirty="0">
                <a:solidFill>
                  <a:schemeClr val="tx1"/>
                </a:solidFill>
                <a:latin typeface="Time new roman"/>
              </a:rPr>
              <a:t>_____________________________________</a:t>
            </a:r>
            <a:endParaRPr lang="lt-LT" sz="4900" dirty="0">
              <a:solidFill>
                <a:schemeClr val="tx1"/>
              </a:solidFill>
              <a:latin typeface="Time new roman"/>
            </a:endParaRP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7183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7772400" cy="864096"/>
          </a:xfrm>
        </p:spPr>
        <p:txBody>
          <a:bodyPr/>
          <a:lstStyle/>
          <a:p>
            <a:r>
              <a:rPr lang="lt-LT" dirty="0" smtClean="0"/>
              <a:t>Ištaisyti gramatikos klaidas</a:t>
            </a:r>
            <a:endParaRPr lang="lt-LT" dirty="0"/>
          </a:p>
        </p:txBody>
      </p:sp>
      <p:sp>
        <p:nvSpPr>
          <p:cNvPr id="5" name="Antrinis pavadinimas 4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712968" cy="4824536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1.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Draugo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šeima turi gražų namas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</a:p>
          <a:p>
            <a:pPr lvl="0" algn="l"/>
            <a:endParaRPr lang="lt-LT" sz="2400" dirty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2.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Draugo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kambaryje yra antrame aukšte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endParaRPr lang="lt-LT" sz="2400" dirty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3.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Virtuvė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yra šviesus ir didelis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4.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Virtuvėje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visa šeimą vakarieniauja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endParaRPr lang="lt-LT" sz="2400" dirty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5.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Svetainėje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yra televizorius ir minkštas baldai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endParaRPr lang="lt-LT" sz="2400" dirty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6.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Draugo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kambarys yra tarp tėvų miegamasis ir svečių miegamasis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 new roman"/>
            </a:endParaRPr>
          </a:p>
          <a:p>
            <a:pPr lvl="0" algn="l"/>
            <a:endParaRPr lang="lt-LT" sz="2400" dirty="0">
              <a:solidFill>
                <a:schemeClr val="tx1"/>
              </a:solidFill>
              <a:latin typeface="Time new roman"/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  <a:latin typeface="Time new roman"/>
              </a:rPr>
              <a:t>7.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>Ant </a:t>
            </a:r>
            <a:r>
              <a:rPr lang="lt-LT" sz="2400" dirty="0">
                <a:solidFill>
                  <a:schemeClr val="tx1"/>
                </a:solidFill>
                <a:latin typeface="Time new roman"/>
              </a:rPr>
              <a:t>siena kabo nuotraukos ir paveikslai.</a:t>
            </a:r>
          </a:p>
          <a:p>
            <a:endParaRPr lang="lt-LT" sz="2400" dirty="0"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179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322</Words>
  <Application>Microsoft Office PowerPoint</Application>
  <PresentationFormat>Demonstracija ekrane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6</vt:i4>
      </vt:variant>
    </vt:vector>
  </HeadingPairs>
  <TitlesOfParts>
    <vt:vector size="7" baseType="lpstr">
      <vt:lpstr>Office tema</vt:lpstr>
      <vt:lpstr>DRAUGO NAMAS</vt:lpstr>
      <vt:lpstr>Draugo šeim___, kuri gyven___ Lietuvoj___, turi gražų nam____ . Namas yra Vilniuje. Jis yra labai didelis ir jaukus. Namas yra dviejų aukštų. Nam___ yra virtuv__, prieškambaris, vonios kambar___, darbo kambar___, svetain___, tėvų miegamasis kambar___, svečių miegamasis kambar___ ir draugo kambar__.  Abu miegamieji ir draugo kambar___ yra antrame aukšte.  Virtuv___ yra šviesi, didelė. Virtuvėje yra šaldytuv___, virykl___, lentynos ir kiti baldai.  Čia yra stalas ir šešios kėdės.  Virtuvėje visa šeim___ vakarieniauja. Prieškambaris yra nedidel___, bet tvarking___. Čia yra kabykla ir veidrod___. </vt:lpstr>
      <vt:lpstr>Toliau yra darbo kambar___, o šalia darbo kambario yra svetain____. Svetainėje yra televizorius, minkšti baldai: sof___, du fotel_____. Prie sien____ stovi spint__ su knygomis. Viduryje svetainės yra žalias kilim___, o ant kilimo – mažas staliukas.  Antrame aukšte esantys kambariai maži. Draugo kambar___ yra tarp tėvų miegamojo ir svečių miegamojo. Kambar____ yra tams___ ir netvarking___. Draugas nemėgsta tvarkytis. Kambaryje yra lov__, lentynos ir rašomasis stalas. Ant sien___ kabo nuotraukos ir paveikslai. Ant palangės stovi muzikos centras. Draugas mėgsta klausyti muzikos ir žaisti kompiuterinius žaidimus. Kartais draugas skaito knyg____. Jam patinka komiksai  ir kryžiažodžiai.  </vt:lpstr>
      <vt:lpstr>Sujungti klausimus su atsakymais.</vt:lpstr>
      <vt:lpstr>Iškelti sakiniams klausimus.</vt:lpstr>
      <vt:lpstr>Ištaisyti gramatikos klaidas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DRAUGO NAMAS</dc:title>
  <dc:creator>D R</dc:creator>
  <cp:lastModifiedBy>D R</cp:lastModifiedBy>
  <cp:revision>2</cp:revision>
  <dcterms:created xsi:type="dcterms:W3CDTF">2015-02-19T17:52:10Z</dcterms:created>
  <dcterms:modified xsi:type="dcterms:W3CDTF">2015-02-19T18:09:37Z</dcterms:modified>
</cp:coreProperties>
</file>