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980728"/>
            <a:ext cx="7772400" cy="2076251"/>
          </a:xfrm>
        </p:spPr>
        <p:txBody>
          <a:bodyPr>
            <a:noAutofit/>
          </a:bodyPr>
          <a:lstStyle/>
          <a:p>
            <a:pPr algn="ctr"/>
            <a:r>
              <a:rPr lang="lt-LT" sz="5400" b="1" dirty="0" smtClean="0">
                <a:solidFill>
                  <a:schemeClr val="bg2">
                    <a:lumMod val="10000"/>
                  </a:schemeClr>
                </a:solidFill>
              </a:rPr>
              <a:t>MIESTAS</a:t>
            </a:r>
            <a:r>
              <a:rPr lang="lt-LT" sz="5400" b="1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lt-LT" sz="5400" b="1">
                <a:solidFill>
                  <a:schemeClr val="bg2">
                    <a:lumMod val="10000"/>
                  </a:schemeClr>
                </a:solidFill>
              </a:rPr>
            </a:br>
            <a:endParaRPr lang="ru-RU" sz="5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86483" y="4365104"/>
            <a:ext cx="45427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dirty="0" smtClean="0">
                <a:solidFill>
                  <a:schemeClr val="bg2">
                    <a:lumMod val="10000"/>
                  </a:schemeClr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Mokytoja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 </a:t>
            </a:r>
            <a:r>
              <a:rPr lang="lt-LT" dirty="0" smtClean="0">
                <a:solidFill>
                  <a:schemeClr val="bg2">
                    <a:lumMod val="10000"/>
                  </a:schemeClr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Deimantė </a:t>
            </a:r>
            <a:r>
              <a:rPr lang="lt-LT" dirty="0">
                <a:solidFill>
                  <a:schemeClr val="bg2">
                    <a:lumMod val="10000"/>
                  </a:schemeClr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Rutkauskaitė</a:t>
            </a:r>
            <a:br>
              <a:rPr lang="lt-LT" dirty="0">
                <a:solidFill>
                  <a:schemeClr val="bg2">
                    <a:lumMod val="10000"/>
                  </a:schemeClr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</a:b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19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PAMINKLAS, PILIS, NAMAS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04" y="1412777"/>
            <a:ext cx="6847447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856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UPĖ, TILTAS, SKVERAS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103" y="1484784"/>
            <a:ext cx="5812233" cy="403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9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SKVERAS, PILIS, TILTAS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67870"/>
            <a:ext cx="6768752" cy="4165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656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NAMAS, BANKAS, PILIS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5688631" cy="3957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072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TILTAS, GATVĖ, ŠALIGATVIS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297" y="1700808"/>
            <a:ext cx="7037111" cy="4248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421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08920"/>
            <a:ext cx="8229600" cy="1143000"/>
          </a:xfrm>
        </p:spPr>
        <p:txBody>
          <a:bodyPr/>
          <a:lstStyle/>
          <a:p>
            <a:r>
              <a:rPr lang="lt-LT" dirty="0" smtClean="0"/>
              <a:t>Parašykite, kas čia yra?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23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934" y="1412776"/>
            <a:ext cx="6642441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475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739" y="1196753"/>
            <a:ext cx="6198589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55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96752"/>
            <a:ext cx="6768752" cy="4608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042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836712"/>
            <a:ext cx="4824536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26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PILIS, GATVĖ, ŠVIESOFORAS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7272808" cy="4594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433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lt-LT" dirty="0" smtClean="0"/>
              <a:t>AČIŪ UŽ PAMOKĄ</a:t>
            </a:r>
            <a:r>
              <a:rPr lang="en-US" dirty="0" smtClean="0"/>
              <a:t>!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068960"/>
            <a:ext cx="14859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539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	</a:t>
            </a:r>
            <a:r>
              <a:rPr lang="lt-LT" dirty="0" smtClean="0"/>
              <a:t>BAŽNYČIA, UPĖ, BANKAS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16833"/>
            <a:ext cx="712879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882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4000" dirty="0" smtClean="0"/>
              <a:t>ŠALIGATVIS, PARDUOTUVĖ, PAMINKLAS</a:t>
            </a:r>
            <a:endParaRPr lang="ru-RU" sz="4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9"/>
            <a:ext cx="6456347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587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PAMINKLAS, SKVERAS, TILTAS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1772816"/>
            <a:ext cx="6305524" cy="410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089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BANKAS, PARDUOTUVĖ, NAMAS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60848"/>
            <a:ext cx="7704855" cy="4133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867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UPĖ, TILTAS, BANKAS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70" y="1484784"/>
            <a:ext cx="7174006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289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PAŠTAS, BANKAS, BAŽNYČIA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46" y="1916832"/>
            <a:ext cx="7536837" cy="396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003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ŠVIESOFORAS, TILTAS, UPĖ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7056784" cy="4176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833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74</TotalTime>
  <Words>70</Words>
  <Application>Microsoft Office PowerPoint</Application>
  <PresentationFormat>Экран (4:3)</PresentationFormat>
  <Paragraphs>18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Исполнительная</vt:lpstr>
      <vt:lpstr>  </vt:lpstr>
      <vt:lpstr>PILIS, GATVĖ, ŠVIESOFORAS</vt:lpstr>
      <vt:lpstr> BAŽNYČIA, UPĖ, BANKAS</vt:lpstr>
      <vt:lpstr>ŠALIGATVIS, PARDUOTUVĖ, PAMINKLAS</vt:lpstr>
      <vt:lpstr>PAMINKLAS, SKVERAS, TILTAS</vt:lpstr>
      <vt:lpstr>BANKAS, PARDUOTUVĖ, NAMAS</vt:lpstr>
      <vt:lpstr>UPĖ, TILTAS, BANKAS</vt:lpstr>
      <vt:lpstr>PAŠTAS, BANKAS, BAŽNYČIA</vt:lpstr>
      <vt:lpstr>ŠVIESOFORAS, TILTAS, UPĖ</vt:lpstr>
      <vt:lpstr>PAMINKLAS, PILIS, NAMAS</vt:lpstr>
      <vt:lpstr>UPĖ, TILTAS, SKVERAS</vt:lpstr>
      <vt:lpstr>SKVERAS, PILIS, TILTAS</vt:lpstr>
      <vt:lpstr>NAMAS, BANKAS, PILIS</vt:lpstr>
      <vt:lpstr>TILTAS, GATVĖ, ŠALIGATVIS</vt:lpstr>
      <vt:lpstr>Parašykite, kas čia yra?</vt:lpstr>
      <vt:lpstr>Презентация PowerPoint</vt:lpstr>
      <vt:lpstr>Презентация PowerPoint</vt:lpstr>
      <vt:lpstr>Презентация PowerPoint</vt:lpstr>
      <vt:lpstr>Презентация PowerPoint</vt:lpstr>
      <vt:lpstr>     AČIŪ UŽ PAMOKĄ!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MIESTAS (ГОРОД)   Mokytoja: Deimantė Rutkauskaitė Учительница: Дейманте Руткаускайте </dc:title>
  <dc:creator>204-075</dc:creator>
  <cp:lastModifiedBy>Людмила</cp:lastModifiedBy>
  <cp:revision>7</cp:revision>
  <dcterms:created xsi:type="dcterms:W3CDTF">2013-12-04T11:57:36Z</dcterms:created>
  <dcterms:modified xsi:type="dcterms:W3CDTF">2015-06-04T12:12:59Z</dcterms:modified>
</cp:coreProperties>
</file>