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2" r:id="rId3"/>
    <p:sldId id="273" r:id="rId4"/>
    <p:sldId id="257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5" r:id="rId20"/>
    <p:sldId id="274" r:id="rId21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720" autoAdjust="0"/>
    <p:restoredTop sz="95907" autoAdjust="0"/>
  </p:normalViewPr>
  <p:slideViewPr>
    <p:cSldViewPr>
      <p:cViewPr varScale="1">
        <p:scale>
          <a:sx n="71" d="100"/>
          <a:sy n="71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0438A0-D0FD-4F4D-8BE5-94E8922F3E94}" type="doc">
      <dgm:prSet loTypeId="urn:microsoft.com/office/officeart/2008/layout/AlternatingHexagons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lt-LT"/>
        </a:p>
      </dgm:t>
    </dgm:pt>
    <dgm:pt modelId="{2AE3F2D7-A72C-41DF-AE6E-2865D4631508}">
      <dgm:prSet phldrT="[Tekstas]" custT="1"/>
      <dgm:spPr/>
      <dgm:t>
        <a:bodyPr/>
        <a:lstStyle/>
        <a:p>
          <a:r>
            <a:rPr lang="en-US" sz="3600" b="1" dirty="0" smtClean="0"/>
            <a:t>U+O</a:t>
          </a:r>
          <a:endParaRPr lang="lt-LT" sz="3600" b="1" dirty="0"/>
        </a:p>
      </dgm:t>
    </dgm:pt>
    <dgm:pt modelId="{730CF352-3ABC-4E2B-80C3-A9C4FBD25E2D}" type="parTrans" cxnId="{6A55CA48-7ED6-4DAA-BF01-AEF92C93D00E}">
      <dgm:prSet/>
      <dgm:spPr/>
      <dgm:t>
        <a:bodyPr/>
        <a:lstStyle/>
        <a:p>
          <a:endParaRPr lang="lt-LT"/>
        </a:p>
      </dgm:t>
    </dgm:pt>
    <dgm:pt modelId="{98AA7760-B48C-40C5-8F6D-F2B8065F137C}" type="sibTrans" cxnId="{6A55CA48-7ED6-4DAA-BF01-AEF92C93D00E}">
      <dgm:prSet/>
      <dgm:spPr/>
      <dgm:t>
        <a:bodyPr/>
        <a:lstStyle/>
        <a:p>
          <a:r>
            <a:rPr lang="en-US" b="1" dirty="0" smtClean="0"/>
            <a:t>A+U</a:t>
          </a:r>
          <a:endParaRPr lang="lt-LT" b="1" dirty="0"/>
        </a:p>
      </dgm:t>
    </dgm:pt>
    <dgm:pt modelId="{86E07253-7D46-49EC-8D41-19CBCEB16335}">
      <dgm:prSet phldrT="[Tekstas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  <a:effectLst/>
            </a:rPr>
            <a:t>BALS</a:t>
          </a:r>
          <a:r>
            <a:rPr lang="lt-LT" b="1" dirty="0" smtClean="0">
              <a:solidFill>
                <a:schemeClr val="tx1"/>
              </a:solidFill>
              <a:effectLst/>
            </a:rPr>
            <a:t>ĖS</a:t>
          </a:r>
          <a:endParaRPr lang="lt-LT" b="1" dirty="0">
            <a:solidFill>
              <a:schemeClr val="tx1"/>
            </a:solidFill>
            <a:effectLst/>
          </a:endParaRPr>
        </a:p>
      </dgm:t>
    </dgm:pt>
    <dgm:pt modelId="{5382FFD3-3C17-4DAF-B2EB-4D6BD4036A57}" type="parTrans" cxnId="{E03B583C-8483-4289-910C-4EBB0DF796CB}">
      <dgm:prSet/>
      <dgm:spPr/>
      <dgm:t>
        <a:bodyPr/>
        <a:lstStyle/>
        <a:p>
          <a:endParaRPr lang="lt-LT"/>
        </a:p>
      </dgm:t>
    </dgm:pt>
    <dgm:pt modelId="{1FAD9EB9-3AF2-424A-BD55-33E6DD6242AE}" type="sibTrans" cxnId="{E03B583C-8483-4289-910C-4EBB0DF796CB}">
      <dgm:prSet/>
      <dgm:spPr/>
      <dgm:t>
        <a:bodyPr/>
        <a:lstStyle/>
        <a:p>
          <a:r>
            <a:rPr lang="en-US" b="1" dirty="0" smtClean="0"/>
            <a:t>I+E</a:t>
          </a:r>
          <a:endParaRPr lang="lt-LT" b="1" dirty="0"/>
        </a:p>
      </dgm:t>
    </dgm:pt>
    <dgm:pt modelId="{2C5EAF13-712B-4873-B8AA-591E99E487E9}">
      <dgm:prSet phldrT="[Tekstas]" custT="1"/>
      <dgm:spPr/>
      <dgm:t>
        <a:bodyPr/>
        <a:lstStyle/>
        <a:p>
          <a:r>
            <a:rPr lang="en-US" sz="3600" b="1" dirty="0" smtClean="0"/>
            <a:t>A+I</a:t>
          </a:r>
          <a:endParaRPr lang="lt-LT" sz="3600" b="1" dirty="0"/>
        </a:p>
      </dgm:t>
    </dgm:pt>
    <dgm:pt modelId="{F33D885E-6E67-4EF3-9D3D-E106EAA764EA}" type="parTrans" cxnId="{056ABAF8-62A6-4594-9162-2EBCD7FED6DA}">
      <dgm:prSet/>
      <dgm:spPr/>
      <dgm:t>
        <a:bodyPr/>
        <a:lstStyle/>
        <a:p>
          <a:endParaRPr lang="lt-LT"/>
        </a:p>
      </dgm:t>
    </dgm:pt>
    <dgm:pt modelId="{287B3CE8-53D7-47A0-BF7E-F40111BAA89E}" type="sibTrans" cxnId="{056ABAF8-62A6-4594-9162-2EBCD7FED6DA}">
      <dgm:prSet/>
      <dgm:spPr/>
      <dgm:t>
        <a:bodyPr/>
        <a:lstStyle/>
        <a:p>
          <a:r>
            <a:rPr lang="en-US" b="1" dirty="0" smtClean="0"/>
            <a:t>E+I</a:t>
          </a:r>
          <a:endParaRPr lang="lt-LT" b="1" dirty="0"/>
        </a:p>
      </dgm:t>
    </dgm:pt>
    <dgm:pt modelId="{17064DBB-665C-411C-A89E-777ABEF7F8F0}">
      <dgm:prSet phldrT="[Tekstas]"/>
      <dgm:spPr/>
      <dgm:t>
        <a:bodyPr/>
        <a:lstStyle/>
        <a:p>
          <a:endParaRPr lang="lt-LT" dirty="0"/>
        </a:p>
      </dgm:t>
    </dgm:pt>
    <dgm:pt modelId="{CD7C9C4A-71A2-4739-B0A2-A2CCE09FBD2E}" type="parTrans" cxnId="{608189A4-E881-4213-8100-18B69AB7EFA1}">
      <dgm:prSet/>
      <dgm:spPr/>
      <dgm:t>
        <a:bodyPr/>
        <a:lstStyle/>
        <a:p>
          <a:endParaRPr lang="lt-LT"/>
        </a:p>
      </dgm:t>
    </dgm:pt>
    <dgm:pt modelId="{7B030827-388A-49B3-8EA4-373DA071D3B4}" type="sibTrans" cxnId="{608189A4-E881-4213-8100-18B69AB7EFA1}">
      <dgm:prSet/>
      <dgm:spPr/>
      <dgm:t>
        <a:bodyPr/>
        <a:lstStyle/>
        <a:p>
          <a:endParaRPr lang="lt-LT"/>
        </a:p>
      </dgm:t>
    </dgm:pt>
    <dgm:pt modelId="{AC6774FA-09DD-49E4-9439-B95893D0B73D}" type="pres">
      <dgm:prSet presAssocID="{800438A0-D0FD-4F4D-8BE5-94E8922F3E94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lt-LT"/>
        </a:p>
      </dgm:t>
    </dgm:pt>
    <dgm:pt modelId="{EE3EE08D-903E-4239-950D-153FB22B5580}" type="pres">
      <dgm:prSet presAssocID="{2AE3F2D7-A72C-41DF-AE6E-2865D4631508}" presName="composite" presStyleCnt="0"/>
      <dgm:spPr/>
    </dgm:pt>
    <dgm:pt modelId="{C0A1198D-9283-4814-BA0D-E41F00B84DC4}" type="pres">
      <dgm:prSet presAssocID="{2AE3F2D7-A72C-41DF-AE6E-2865D4631508}" presName="Parent1" presStyleLbl="node1" presStyleIdx="0" presStyleCnt="6" custLinFactNeighborX="63721" custLinFactNeighborY="10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E0E92785-EFDE-4B20-83AC-3D9554EC8E8D}" type="pres">
      <dgm:prSet presAssocID="{2AE3F2D7-A72C-41DF-AE6E-2865D4631508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2000D5A3-D9D6-413A-A008-5337D2CE8174}" type="pres">
      <dgm:prSet presAssocID="{2AE3F2D7-A72C-41DF-AE6E-2865D4631508}" presName="BalanceSpacing" presStyleCnt="0"/>
      <dgm:spPr/>
    </dgm:pt>
    <dgm:pt modelId="{8639B61B-2413-4B58-9ADD-ACDA15816203}" type="pres">
      <dgm:prSet presAssocID="{2AE3F2D7-A72C-41DF-AE6E-2865D4631508}" presName="BalanceSpacing1" presStyleCnt="0"/>
      <dgm:spPr/>
    </dgm:pt>
    <dgm:pt modelId="{9156AE3D-F1A9-4023-A5CE-DE1CD77B10D7}" type="pres">
      <dgm:prSet presAssocID="{98AA7760-B48C-40C5-8F6D-F2B8065F137C}" presName="Accent1Text" presStyleLbl="node1" presStyleIdx="1" presStyleCnt="6" custLinFactNeighborX="-12932" custLinFactNeighborY="1007"/>
      <dgm:spPr/>
      <dgm:t>
        <a:bodyPr/>
        <a:lstStyle/>
        <a:p>
          <a:endParaRPr lang="lt-LT"/>
        </a:p>
      </dgm:t>
    </dgm:pt>
    <dgm:pt modelId="{EA551425-529E-4391-9221-F5D4327852FE}" type="pres">
      <dgm:prSet presAssocID="{98AA7760-B48C-40C5-8F6D-F2B8065F137C}" presName="spaceBetweenRectangles" presStyleCnt="0"/>
      <dgm:spPr/>
    </dgm:pt>
    <dgm:pt modelId="{D9C0934D-7A9C-46A2-96BC-8DE9A20ACE22}" type="pres">
      <dgm:prSet presAssocID="{86E07253-7D46-49EC-8D41-19CBCEB16335}" presName="composite" presStyleCnt="0"/>
      <dgm:spPr/>
    </dgm:pt>
    <dgm:pt modelId="{76D61C5C-9B6C-455F-AAAC-FBAB3BB81921}" type="pres">
      <dgm:prSet presAssocID="{86E07253-7D46-49EC-8D41-19CBCEB16335}" presName="Parent1" presStyleLbl="node1" presStyleIdx="2" presStyleCnt="6" custScaleY="50066" custLinFactNeighborX="34653" custLinFactNeighborY="-804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D5071817-B125-4444-AFAE-FE41DCE848C9}" type="pres">
      <dgm:prSet presAssocID="{86E07253-7D46-49EC-8D41-19CBCEB16335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D4AA4108-7D95-4496-8A1E-BCC619CABFA6}" type="pres">
      <dgm:prSet presAssocID="{86E07253-7D46-49EC-8D41-19CBCEB16335}" presName="BalanceSpacing" presStyleCnt="0"/>
      <dgm:spPr/>
    </dgm:pt>
    <dgm:pt modelId="{3279F478-C3B6-4A21-A388-5474F58657D4}" type="pres">
      <dgm:prSet presAssocID="{86E07253-7D46-49EC-8D41-19CBCEB16335}" presName="BalanceSpacing1" presStyleCnt="0"/>
      <dgm:spPr/>
    </dgm:pt>
    <dgm:pt modelId="{005273B1-6FC9-4CEA-8570-BCE07B7815B9}" type="pres">
      <dgm:prSet presAssocID="{1FAD9EB9-3AF2-424A-BD55-33E6DD6242AE}" presName="Accent1Text" presStyleLbl="node1" presStyleIdx="3" presStyleCnt="6" custLinFactNeighborX="60617" custLinFactNeighborY="38975"/>
      <dgm:spPr/>
      <dgm:t>
        <a:bodyPr/>
        <a:lstStyle/>
        <a:p>
          <a:endParaRPr lang="lt-LT"/>
        </a:p>
      </dgm:t>
    </dgm:pt>
    <dgm:pt modelId="{E2B63C3E-68C9-4DAA-AB7D-0C379C259B4D}" type="pres">
      <dgm:prSet presAssocID="{1FAD9EB9-3AF2-424A-BD55-33E6DD6242AE}" presName="spaceBetweenRectangles" presStyleCnt="0"/>
      <dgm:spPr/>
    </dgm:pt>
    <dgm:pt modelId="{B60F29E7-EE36-4E40-A6E9-92B15D79B654}" type="pres">
      <dgm:prSet presAssocID="{2C5EAF13-712B-4873-B8AA-591E99E487E9}" presName="composite" presStyleCnt="0"/>
      <dgm:spPr/>
    </dgm:pt>
    <dgm:pt modelId="{9FC4306B-9437-48A6-B020-9A30549B0B59}" type="pres">
      <dgm:prSet presAssocID="{2C5EAF13-712B-4873-B8AA-591E99E487E9}" presName="Parent1" presStyleLbl="node1" presStyleIdx="4" presStyleCnt="6" custLinFactNeighborX="-19554" custLinFactNeighborY="449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5C4E806A-7545-4345-926D-D140382C7941}" type="pres">
      <dgm:prSet presAssocID="{2C5EAF13-712B-4873-B8AA-591E99E487E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EEED4F45-0380-4627-9F0E-E40403C808D2}" type="pres">
      <dgm:prSet presAssocID="{2C5EAF13-712B-4873-B8AA-591E99E487E9}" presName="BalanceSpacing" presStyleCnt="0"/>
      <dgm:spPr/>
    </dgm:pt>
    <dgm:pt modelId="{78633770-DEAF-4912-BE02-1F7E5C65D7DD}" type="pres">
      <dgm:prSet presAssocID="{2C5EAF13-712B-4873-B8AA-591E99E487E9}" presName="BalanceSpacing1" presStyleCnt="0"/>
      <dgm:spPr/>
    </dgm:pt>
    <dgm:pt modelId="{2DCAFA8B-57A2-455B-B3A9-033B044C881C}" type="pres">
      <dgm:prSet presAssocID="{287B3CE8-53D7-47A0-BF7E-F40111BAA89E}" presName="Accent1Text" presStyleLbl="node1" presStyleIdx="5" presStyleCnt="6" custLinFactNeighborX="-34656" custLinFactNeighborY="-45905"/>
      <dgm:spPr/>
      <dgm:t>
        <a:bodyPr/>
        <a:lstStyle/>
        <a:p>
          <a:endParaRPr lang="lt-LT"/>
        </a:p>
      </dgm:t>
    </dgm:pt>
  </dgm:ptLst>
  <dgm:cxnLst>
    <dgm:cxn modelId="{69158561-7521-4C1C-90C7-63E7230AC805}" type="presOf" srcId="{86E07253-7D46-49EC-8D41-19CBCEB16335}" destId="{76D61C5C-9B6C-455F-AAAC-FBAB3BB81921}" srcOrd="0" destOrd="0" presId="urn:microsoft.com/office/officeart/2008/layout/AlternatingHexagons"/>
    <dgm:cxn modelId="{0C4693E3-EABA-46AE-A173-9F0CEB9E32C2}" type="presOf" srcId="{98AA7760-B48C-40C5-8F6D-F2B8065F137C}" destId="{9156AE3D-F1A9-4023-A5CE-DE1CD77B10D7}" srcOrd="0" destOrd="0" presId="urn:microsoft.com/office/officeart/2008/layout/AlternatingHexagons"/>
    <dgm:cxn modelId="{E03B583C-8483-4289-910C-4EBB0DF796CB}" srcId="{800438A0-D0FD-4F4D-8BE5-94E8922F3E94}" destId="{86E07253-7D46-49EC-8D41-19CBCEB16335}" srcOrd="1" destOrd="0" parTransId="{5382FFD3-3C17-4DAF-B2EB-4D6BD4036A57}" sibTransId="{1FAD9EB9-3AF2-424A-BD55-33E6DD6242AE}"/>
    <dgm:cxn modelId="{056ABAF8-62A6-4594-9162-2EBCD7FED6DA}" srcId="{800438A0-D0FD-4F4D-8BE5-94E8922F3E94}" destId="{2C5EAF13-712B-4873-B8AA-591E99E487E9}" srcOrd="2" destOrd="0" parTransId="{F33D885E-6E67-4EF3-9D3D-E106EAA764EA}" sibTransId="{287B3CE8-53D7-47A0-BF7E-F40111BAA89E}"/>
    <dgm:cxn modelId="{BC287883-38E4-4CE1-914D-75359C551843}" type="presOf" srcId="{17064DBB-665C-411C-A89E-777ABEF7F8F0}" destId="{5C4E806A-7545-4345-926D-D140382C7941}" srcOrd="0" destOrd="0" presId="urn:microsoft.com/office/officeart/2008/layout/AlternatingHexagons"/>
    <dgm:cxn modelId="{714BCB1D-80B2-4A7B-9EBC-A2E7878DE331}" type="presOf" srcId="{1FAD9EB9-3AF2-424A-BD55-33E6DD6242AE}" destId="{005273B1-6FC9-4CEA-8570-BCE07B7815B9}" srcOrd="0" destOrd="0" presId="urn:microsoft.com/office/officeart/2008/layout/AlternatingHexagons"/>
    <dgm:cxn modelId="{4F2FCFB2-A49D-412C-A721-A1873956679C}" type="presOf" srcId="{287B3CE8-53D7-47A0-BF7E-F40111BAA89E}" destId="{2DCAFA8B-57A2-455B-B3A9-033B044C881C}" srcOrd="0" destOrd="0" presId="urn:microsoft.com/office/officeart/2008/layout/AlternatingHexagons"/>
    <dgm:cxn modelId="{608189A4-E881-4213-8100-18B69AB7EFA1}" srcId="{2C5EAF13-712B-4873-B8AA-591E99E487E9}" destId="{17064DBB-665C-411C-A89E-777ABEF7F8F0}" srcOrd="0" destOrd="0" parTransId="{CD7C9C4A-71A2-4739-B0A2-A2CCE09FBD2E}" sibTransId="{7B030827-388A-49B3-8EA4-373DA071D3B4}"/>
    <dgm:cxn modelId="{EA31C530-D1E4-41AA-89B7-256197435179}" type="presOf" srcId="{2C5EAF13-712B-4873-B8AA-591E99E487E9}" destId="{9FC4306B-9437-48A6-B020-9A30549B0B59}" srcOrd="0" destOrd="0" presId="urn:microsoft.com/office/officeart/2008/layout/AlternatingHexagons"/>
    <dgm:cxn modelId="{07D397E1-8D2F-4A48-8291-946412C5E869}" type="presOf" srcId="{800438A0-D0FD-4F4D-8BE5-94E8922F3E94}" destId="{AC6774FA-09DD-49E4-9439-B95893D0B73D}" srcOrd="0" destOrd="0" presId="urn:microsoft.com/office/officeart/2008/layout/AlternatingHexagons"/>
    <dgm:cxn modelId="{6A55CA48-7ED6-4DAA-BF01-AEF92C93D00E}" srcId="{800438A0-D0FD-4F4D-8BE5-94E8922F3E94}" destId="{2AE3F2D7-A72C-41DF-AE6E-2865D4631508}" srcOrd="0" destOrd="0" parTransId="{730CF352-3ABC-4E2B-80C3-A9C4FBD25E2D}" sibTransId="{98AA7760-B48C-40C5-8F6D-F2B8065F137C}"/>
    <dgm:cxn modelId="{D185E5E6-B188-4B1B-8F78-078C6DA46170}" type="presOf" srcId="{2AE3F2D7-A72C-41DF-AE6E-2865D4631508}" destId="{C0A1198D-9283-4814-BA0D-E41F00B84DC4}" srcOrd="0" destOrd="0" presId="urn:microsoft.com/office/officeart/2008/layout/AlternatingHexagons"/>
    <dgm:cxn modelId="{3104ADE5-C6CC-482B-9EC3-DD4595008ABB}" type="presParOf" srcId="{AC6774FA-09DD-49E4-9439-B95893D0B73D}" destId="{EE3EE08D-903E-4239-950D-153FB22B5580}" srcOrd="0" destOrd="0" presId="urn:microsoft.com/office/officeart/2008/layout/AlternatingHexagons"/>
    <dgm:cxn modelId="{E223B41E-6A68-45E8-B626-4CBA8933701C}" type="presParOf" srcId="{EE3EE08D-903E-4239-950D-153FB22B5580}" destId="{C0A1198D-9283-4814-BA0D-E41F00B84DC4}" srcOrd="0" destOrd="0" presId="urn:microsoft.com/office/officeart/2008/layout/AlternatingHexagons"/>
    <dgm:cxn modelId="{0A3A2F7A-5CC4-4C13-A630-86B9A49BE5EB}" type="presParOf" srcId="{EE3EE08D-903E-4239-950D-153FB22B5580}" destId="{E0E92785-EFDE-4B20-83AC-3D9554EC8E8D}" srcOrd="1" destOrd="0" presId="urn:microsoft.com/office/officeart/2008/layout/AlternatingHexagons"/>
    <dgm:cxn modelId="{D67FC68F-9DAF-4ACF-97B7-8DA0F538C534}" type="presParOf" srcId="{EE3EE08D-903E-4239-950D-153FB22B5580}" destId="{2000D5A3-D9D6-413A-A008-5337D2CE8174}" srcOrd="2" destOrd="0" presId="urn:microsoft.com/office/officeart/2008/layout/AlternatingHexagons"/>
    <dgm:cxn modelId="{55599E78-F5D5-48C6-A103-9E0849D3716D}" type="presParOf" srcId="{EE3EE08D-903E-4239-950D-153FB22B5580}" destId="{8639B61B-2413-4B58-9ADD-ACDA15816203}" srcOrd="3" destOrd="0" presId="urn:microsoft.com/office/officeart/2008/layout/AlternatingHexagons"/>
    <dgm:cxn modelId="{65092A99-7ECF-4DEA-BD51-7540AAF30321}" type="presParOf" srcId="{EE3EE08D-903E-4239-950D-153FB22B5580}" destId="{9156AE3D-F1A9-4023-A5CE-DE1CD77B10D7}" srcOrd="4" destOrd="0" presId="urn:microsoft.com/office/officeart/2008/layout/AlternatingHexagons"/>
    <dgm:cxn modelId="{CBE30485-76CF-4258-96BD-B74FD29C934A}" type="presParOf" srcId="{AC6774FA-09DD-49E4-9439-B95893D0B73D}" destId="{EA551425-529E-4391-9221-F5D4327852FE}" srcOrd="1" destOrd="0" presId="urn:microsoft.com/office/officeart/2008/layout/AlternatingHexagons"/>
    <dgm:cxn modelId="{AE32871A-52DC-4092-BB3E-A54622F7E928}" type="presParOf" srcId="{AC6774FA-09DD-49E4-9439-B95893D0B73D}" destId="{D9C0934D-7A9C-46A2-96BC-8DE9A20ACE22}" srcOrd="2" destOrd="0" presId="urn:microsoft.com/office/officeart/2008/layout/AlternatingHexagons"/>
    <dgm:cxn modelId="{6DF40030-E294-4427-A872-931F292328A8}" type="presParOf" srcId="{D9C0934D-7A9C-46A2-96BC-8DE9A20ACE22}" destId="{76D61C5C-9B6C-455F-AAAC-FBAB3BB81921}" srcOrd="0" destOrd="0" presId="urn:microsoft.com/office/officeart/2008/layout/AlternatingHexagons"/>
    <dgm:cxn modelId="{2FE0D591-8049-4E03-B707-71B8D3C0F592}" type="presParOf" srcId="{D9C0934D-7A9C-46A2-96BC-8DE9A20ACE22}" destId="{D5071817-B125-4444-AFAE-FE41DCE848C9}" srcOrd="1" destOrd="0" presId="urn:microsoft.com/office/officeart/2008/layout/AlternatingHexagons"/>
    <dgm:cxn modelId="{39B61630-B42A-4F49-B822-6F27A4D57605}" type="presParOf" srcId="{D9C0934D-7A9C-46A2-96BC-8DE9A20ACE22}" destId="{D4AA4108-7D95-4496-8A1E-BCC619CABFA6}" srcOrd="2" destOrd="0" presId="urn:microsoft.com/office/officeart/2008/layout/AlternatingHexagons"/>
    <dgm:cxn modelId="{80BBB69D-CCEE-42C5-BFA5-EA86B57660EC}" type="presParOf" srcId="{D9C0934D-7A9C-46A2-96BC-8DE9A20ACE22}" destId="{3279F478-C3B6-4A21-A388-5474F58657D4}" srcOrd="3" destOrd="0" presId="urn:microsoft.com/office/officeart/2008/layout/AlternatingHexagons"/>
    <dgm:cxn modelId="{B689FDFA-3A74-4C1F-9B94-790F8DE0251F}" type="presParOf" srcId="{D9C0934D-7A9C-46A2-96BC-8DE9A20ACE22}" destId="{005273B1-6FC9-4CEA-8570-BCE07B7815B9}" srcOrd="4" destOrd="0" presId="urn:microsoft.com/office/officeart/2008/layout/AlternatingHexagons"/>
    <dgm:cxn modelId="{9F8F609E-3255-4D22-B61F-6B2A181AD815}" type="presParOf" srcId="{AC6774FA-09DD-49E4-9439-B95893D0B73D}" destId="{E2B63C3E-68C9-4DAA-AB7D-0C379C259B4D}" srcOrd="3" destOrd="0" presId="urn:microsoft.com/office/officeart/2008/layout/AlternatingHexagons"/>
    <dgm:cxn modelId="{EF7ADD54-8D6B-44D0-B6BB-0243CEEA5508}" type="presParOf" srcId="{AC6774FA-09DD-49E4-9439-B95893D0B73D}" destId="{B60F29E7-EE36-4E40-A6E9-92B15D79B654}" srcOrd="4" destOrd="0" presId="urn:microsoft.com/office/officeart/2008/layout/AlternatingHexagons"/>
    <dgm:cxn modelId="{57A8D585-7A0C-443C-808C-514E4388E64A}" type="presParOf" srcId="{B60F29E7-EE36-4E40-A6E9-92B15D79B654}" destId="{9FC4306B-9437-48A6-B020-9A30549B0B59}" srcOrd="0" destOrd="0" presId="urn:microsoft.com/office/officeart/2008/layout/AlternatingHexagons"/>
    <dgm:cxn modelId="{08F2C54D-BBFB-4756-96DC-FD0939980A1F}" type="presParOf" srcId="{B60F29E7-EE36-4E40-A6E9-92B15D79B654}" destId="{5C4E806A-7545-4345-926D-D140382C7941}" srcOrd="1" destOrd="0" presId="urn:microsoft.com/office/officeart/2008/layout/AlternatingHexagons"/>
    <dgm:cxn modelId="{65210098-6A96-4BF6-BA79-434545CFAA0E}" type="presParOf" srcId="{B60F29E7-EE36-4E40-A6E9-92B15D79B654}" destId="{EEED4F45-0380-4627-9F0E-E40403C808D2}" srcOrd="2" destOrd="0" presId="urn:microsoft.com/office/officeart/2008/layout/AlternatingHexagons"/>
    <dgm:cxn modelId="{A0698642-018C-4946-A167-C510EA7BE133}" type="presParOf" srcId="{B60F29E7-EE36-4E40-A6E9-92B15D79B654}" destId="{78633770-DEAF-4912-BE02-1F7E5C65D7DD}" srcOrd="3" destOrd="0" presId="urn:microsoft.com/office/officeart/2008/layout/AlternatingHexagons"/>
    <dgm:cxn modelId="{EF403D76-3EF8-4F04-8B5A-64C05C5706A8}" type="presParOf" srcId="{B60F29E7-EE36-4E40-A6E9-92B15D79B654}" destId="{2DCAFA8B-57A2-455B-B3A9-033B044C881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30B85E-EBD6-4FC9-9B6E-B794F85B12E2}" type="doc">
      <dgm:prSet loTypeId="urn:microsoft.com/office/officeart/2008/layout/AlternatingHexagons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lt-LT"/>
        </a:p>
      </dgm:t>
    </dgm:pt>
    <dgm:pt modelId="{0C6B7BD1-E4FF-4D6F-A8C1-FC5522C74AAD}">
      <dgm:prSet phldrT="[Tekstas]" custT="1"/>
      <dgm:spPr/>
      <dgm:t>
        <a:bodyPr/>
        <a:lstStyle/>
        <a:p>
          <a:r>
            <a:rPr lang="lt-LT" sz="3600" dirty="0" smtClean="0"/>
            <a:t>UO</a:t>
          </a:r>
          <a:endParaRPr lang="lt-LT" sz="3600" dirty="0"/>
        </a:p>
      </dgm:t>
    </dgm:pt>
    <dgm:pt modelId="{403AC28B-314A-4B95-89B7-75BFF9C62646}" type="parTrans" cxnId="{1C51D147-F94D-4CF9-924A-3DAB195DF6D9}">
      <dgm:prSet/>
      <dgm:spPr/>
      <dgm:t>
        <a:bodyPr/>
        <a:lstStyle/>
        <a:p>
          <a:endParaRPr lang="lt-LT"/>
        </a:p>
      </dgm:t>
    </dgm:pt>
    <dgm:pt modelId="{354C76DE-2374-4ADF-B81A-3FC7E5335C8E}" type="sibTrans" cxnId="{1C51D147-F94D-4CF9-924A-3DAB195DF6D9}">
      <dgm:prSet/>
      <dgm:spPr/>
      <dgm:t>
        <a:bodyPr/>
        <a:lstStyle/>
        <a:p>
          <a:r>
            <a:rPr lang="lt-LT" dirty="0" smtClean="0"/>
            <a:t>AU</a:t>
          </a:r>
          <a:endParaRPr lang="lt-LT" dirty="0"/>
        </a:p>
      </dgm:t>
    </dgm:pt>
    <dgm:pt modelId="{866C14EA-26FB-4D5F-8249-7302CECF9D41}">
      <dgm:prSet phldrT="[Tekstas]" custT="1"/>
      <dgm:spPr/>
      <dgm:t>
        <a:bodyPr/>
        <a:lstStyle/>
        <a:p>
          <a:r>
            <a:rPr lang="lt-LT" sz="2000" b="1" smtClean="0"/>
            <a:t>DVIBALSIAI</a:t>
          </a:r>
          <a:endParaRPr lang="lt-LT" sz="2000" b="1" dirty="0"/>
        </a:p>
      </dgm:t>
    </dgm:pt>
    <dgm:pt modelId="{9B6A678D-9360-481E-AA69-73E8CBEB52E6}" type="parTrans" cxnId="{204ED6B0-1D7C-469A-BF79-E2D0974A3831}">
      <dgm:prSet/>
      <dgm:spPr/>
      <dgm:t>
        <a:bodyPr/>
        <a:lstStyle/>
        <a:p>
          <a:endParaRPr lang="lt-LT"/>
        </a:p>
      </dgm:t>
    </dgm:pt>
    <dgm:pt modelId="{4775B432-445A-4B41-BE2B-07463FFDAA1E}" type="sibTrans" cxnId="{204ED6B0-1D7C-469A-BF79-E2D0974A3831}">
      <dgm:prSet/>
      <dgm:spPr/>
      <dgm:t>
        <a:bodyPr/>
        <a:lstStyle/>
        <a:p>
          <a:r>
            <a:rPr lang="lt-LT" dirty="0" smtClean="0"/>
            <a:t>IE</a:t>
          </a:r>
          <a:endParaRPr lang="lt-LT" dirty="0"/>
        </a:p>
      </dgm:t>
    </dgm:pt>
    <dgm:pt modelId="{87B89A0F-1CE8-4EB4-B850-9982D937B5A4}">
      <dgm:prSet phldrT="[Tekstas]" custT="1"/>
      <dgm:spPr/>
      <dgm:t>
        <a:bodyPr/>
        <a:lstStyle/>
        <a:p>
          <a:r>
            <a:rPr lang="lt-LT" sz="3600" dirty="0" smtClean="0"/>
            <a:t>AI</a:t>
          </a:r>
          <a:endParaRPr lang="lt-LT" sz="3600" dirty="0"/>
        </a:p>
      </dgm:t>
    </dgm:pt>
    <dgm:pt modelId="{057516BA-58F9-4FBB-8742-30458E5398DD}" type="parTrans" cxnId="{44371C3C-0E4E-4CF5-990D-B46D57187FC0}">
      <dgm:prSet/>
      <dgm:spPr/>
      <dgm:t>
        <a:bodyPr/>
        <a:lstStyle/>
        <a:p>
          <a:endParaRPr lang="lt-LT"/>
        </a:p>
      </dgm:t>
    </dgm:pt>
    <dgm:pt modelId="{377436E7-A8E0-46C0-88B5-9DD9186A29B8}" type="sibTrans" cxnId="{44371C3C-0E4E-4CF5-990D-B46D57187FC0}">
      <dgm:prSet/>
      <dgm:spPr/>
      <dgm:t>
        <a:bodyPr/>
        <a:lstStyle/>
        <a:p>
          <a:r>
            <a:rPr lang="lt-LT" dirty="0" smtClean="0"/>
            <a:t>EI</a:t>
          </a:r>
          <a:endParaRPr lang="lt-LT" dirty="0"/>
        </a:p>
      </dgm:t>
    </dgm:pt>
    <dgm:pt modelId="{1100B00C-ED40-438D-A28F-254AA4D9E5BF}" type="pres">
      <dgm:prSet presAssocID="{5430B85E-EBD6-4FC9-9B6E-B794F85B12E2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lt-LT"/>
        </a:p>
      </dgm:t>
    </dgm:pt>
    <dgm:pt modelId="{5C70C966-9B84-454F-995C-79D06C4FC7E9}" type="pres">
      <dgm:prSet presAssocID="{0C6B7BD1-E4FF-4D6F-A8C1-FC5522C74AAD}" presName="composite" presStyleCnt="0"/>
      <dgm:spPr/>
    </dgm:pt>
    <dgm:pt modelId="{F5304812-C9B6-4BCD-9534-2A6FB3BC94A0}" type="pres">
      <dgm:prSet presAssocID="{0C6B7BD1-E4FF-4D6F-A8C1-FC5522C74AAD}" presName="Parent1" presStyleLbl="node1" presStyleIdx="0" presStyleCnt="6" custLinFactNeighborX="94576" custLinFactNeighborY="-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0CCA2A67-880F-4FD5-9EC0-B5F5149DDDB8}" type="pres">
      <dgm:prSet presAssocID="{0C6B7BD1-E4FF-4D6F-A8C1-FC5522C74AAD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291341B2-4464-4CE2-A117-8C8CEC29CED6}" type="pres">
      <dgm:prSet presAssocID="{0C6B7BD1-E4FF-4D6F-A8C1-FC5522C74AAD}" presName="BalanceSpacing" presStyleCnt="0"/>
      <dgm:spPr/>
    </dgm:pt>
    <dgm:pt modelId="{1909D5F7-6398-49B4-BE3A-916450AB81C7}" type="pres">
      <dgm:prSet presAssocID="{0C6B7BD1-E4FF-4D6F-A8C1-FC5522C74AAD}" presName="BalanceSpacing1" presStyleCnt="0"/>
      <dgm:spPr/>
    </dgm:pt>
    <dgm:pt modelId="{E8A0E999-B8DB-4F1C-AB30-B557B2A47688}" type="pres">
      <dgm:prSet presAssocID="{354C76DE-2374-4ADF-B81A-3FC7E5335C8E}" presName="Accent1Text" presStyleLbl="node1" presStyleIdx="1" presStyleCnt="6" custLinFactNeighborX="-18990" custLinFactNeighborY="-54"/>
      <dgm:spPr/>
      <dgm:t>
        <a:bodyPr/>
        <a:lstStyle/>
        <a:p>
          <a:endParaRPr lang="lt-LT"/>
        </a:p>
      </dgm:t>
    </dgm:pt>
    <dgm:pt modelId="{65A29C1D-4E55-49EB-A37E-36923408C787}" type="pres">
      <dgm:prSet presAssocID="{354C76DE-2374-4ADF-B81A-3FC7E5335C8E}" presName="spaceBetweenRectangles" presStyleCnt="0"/>
      <dgm:spPr/>
    </dgm:pt>
    <dgm:pt modelId="{3C817D5A-1466-4A40-83BD-4B692F5AE06D}" type="pres">
      <dgm:prSet presAssocID="{866C14EA-26FB-4D5F-8249-7302CECF9D41}" presName="composite" presStyleCnt="0"/>
      <dgm:spPr/>
    </dgm:pt>
    <dgm:pt modelId="{51FE6856-7828-4112-B21A-E433791EEA78}" type="pres">
      <dgm:prSet presAssocID="{866C14EA-26FB-4D5F-8249-7302CECF9D41}" presName="Parent1" presStyleLbl="node1" presStyleIdx="2" presStyleCnt="6" custScaleX="143723" custScaleY="60635" custLinFactNeighborX="19241" custLinFactNeighborY="-1466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CF5F4815-2FCA-491E-A1B6-07FE42C65149}" type="pres">
      <dgm:prSet presAssocID="{866C14EA-26FB-4D5F-8249-7302CECF9D4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7F4A1817-584E-4BA7-866F-C2E86A1E7518}" type="pres">
      <dgm:prSet presAssocID="{866C14EA-26FB-4D5F-8249-7302CECF9D41}" presName="BalanceSpacing" presStyleCnt="0"/>
      <dgm:spPr/>
    </dgm:pt>
    <dgm:pt modelId="{16897969-B4CF-4D9F-87AF-62B7435759F5}" type="pres">
      <dgm:prSet presAssocID="{866C14EA-26FB-4D5F-8249-7302CECF9D41}" presName="BalanceSpacing1" presStyleCnt="0"/>
      <dgm:spPr/>
    </dgm:pt>
    <dgm:pt modelId="{636D8EFD-B875-4A32-9B09-0DE0667F1223}" type="pres">
      <dgm:prSet presAssocID="{4775B432-445A-4B41-BE2B-07463FFDAA1E}" presName="Accent1Text" presStyleLbl="node1" presStyleIdx="3" presStyleCnt="6" custLinFactNeighborX="55554" custLinFactNeighborY="56425"/>
      <dgm:spPr/>
      <dgm:t>
        <a:bodyPr/>
        <a:lstStyle/>
        <a:p>
          <a:endParaRPr lang="lt-LT"/>
        </a:p>
      </dgm:t>
    </dgm:pt>
    <dgm:pt modelId="{88E834F7-94C7-4567-8870-28F16B6C194C}" type="pres">
      <dgm:prSet presAssocID="{4775B432-445A-4B41-BE2B-07463FFDAA1E}" presName="spaceBetweenRectangles" presStyleCnt="0"/>
      <dgm:spPr/>
    </dgm:pt>
    <dgm:pt modelId="{6FB02918-EEFA-4325-B4F7-21F923A85A88}" type="pres">
      <dgm:prSet presAssocID="{87B89A0F-1CE8-4EB4-B850-9982D937B5A4}" presName="composite" presStyleCnt="0"/>
      <dgm:spPr/>
    </dgm:pt>
    <dgm:pt modelId="{ED4BBF49-3820-414C-A4BC-413C71CC53FE}" type="pres">
      <dgm:prSet presAssocID="{87B89A0F-1CE8-4EB4-B850-9982D937B5A4}" presName="Parent1" presStyleLbl="node1" presStyleIdx="4" presStyleCnt="6" custLinFactNeighborX="-30978" custLinFactNeighborY="46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6FC5BA6D-FA80-4184-A169-7AD42FB8EC3A}" type="pres">
      <dgm:prSet presAssocID="{87B89A0F-1CE8-4EB4-B850-9982D937B5A4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8B849E85-B08A-467B-9FAD-97B161E13F0B}" type="pres">
      <dgm:prSet presAssocID="{87B89A0F-1CE8-4EB4-B850-9982D937B5A4}" presName="BalanceSpacing" presStyleCnt="0"/>
      <dgm:spPr/>
    </dgm:pt>
    <dgm:pt modelId="{3F4B8AA3-6379-42C1-B858-196A7A35E148}" type="pres">
      <dgm:prSet presAssocID="{87B89A0F-1CE8-4EB4-B850-9982D937B5A4}" presName="BalanceSpacing1" presStyleCnt="0"/>
      <dgm:spPr/>
    </dgm:pt>
    <dgm:pt modelId="{1F5ABF04-88F0-4B24-80B9-F2E885C75948}" type="pres">
      <dgm:prSet presAssocID="{377436E7-A8E0-46C0-88B5-9DD9186A29B8}" presName="Accent1Text" presStyleLbl="node1" presStyleIdx="5" presStyleCnt="6" custLinFactNeighborX="-41146" custLinFactNeighborY="-28455"/>
      <dgm:spPr/>
      <dgm:t>
        <a:bodyPr/>
        <a:lstStyle/>
        <a:p>
          <a:endParaRPr lang="lt-LT"/>
        </a:p>
      </dgm:t>
    </dgm:pt>
  </dgm:ptLst>
  <dgm:cxnLst>
    <dgm:cxn modelId="{D793CFAF-A2BE-437F-A40B-D1EF5299DF21}" type="presOf" srcId="{5430B85E-EBD6-4FC9-9B6E-B794F85B12E2}" destId="{1100B00C-ED40-438D-A28F-254AA4D9E5BF}" srcOrd="0" destOrd="0" presId="urn:microsoft.com/office/officeart/2008/layout/AlternatingHexagons"/>
    <dgm:cxn modelId="{9DDA5F17-177B-4007-B08A-53743621F032}" type="presOf" srcId="{0C6B7BD1-E4FF-4D6F-A8C1-FC5522C74AAD}" destId="{F5304812-C9B6-4BCD-9534-2A6FB3BC94A0}" srcOrd="0" destOrd="0" presId="urn:microsoft.com/office/officeart/2008/layout/AlternatingHexagons"/>
    <dgm:cxn modelId="{322FBC52-F127-49EF-B2F3-E069BCA1F004}" type="presOf" srcId="{354C76DE-2374-4ADF-B81A-3FC7E5335C8E}" destId="{E8A0E999-B8DB-4F1C-AB30-B557B2A47688}" srcOrd="0" destOrd="0" presId="urn:microsoft.com/office/officeart/2008/layout/AlternatingHexagons"/>
    <dgm:cxn modelId="{1C51D147-F94D-4CF9-924A-3DAB195DF6D9}" srcId="{5430B85E-EBD6-4FC9-9B6E-B794F85B12E2}" destId="{0C6B7BD1-E4FF-4D6F-A8C1-FC5522C74AAD}" srcOrd="0" destOrd="0" parTransId="{403AC28B-314A-4B95-89B7-75BFF9C62646}" sibTransId="{354C76DE-2374-4ADF-B81A-3FC7E5335C8E}"/>
    <dgm:cxn modelId="{204ED6B0-1D7C-469A-BF79-E2D0974A3831}" srcId="{5430B85E-EBD6-4FC9-9B6E-B794F85B12E2}" destId="{866C14EA-26FB-4D5F-8249-7302CECF9D41}" srcOrd="1" destOrd="0" parTransId="{9B6A678D-9360-481E-AA69-73E8CBEB52E6}" sibTransId="{4775B432-445A-4B41-BE2B-07463FFDAA1E}"/>
    <dgm:cxn modelId="{44371C3C-0E4E-4CF5-990D-B46D57187FC0}" srcId="{5430B85E-EBD6-4FC9-9B6E-B794F85B12E2}" destId="{87B89A0F-1CE8-4EB4-B850-9982D937B5A4}" srcOrd="2" destOrd="0" parTransId="{057516BA-58F9-4FBB-8742-30458E5398DD}" sibTransId="{377436E7-A8E0-46C0-88B5-9DD9186A29B8}"/>
    <dgm:cxn modelId="{B56E8966-AF5A-44DC-9A6F-6AA49FE4DB4D}" type="presOf" srcId="{866C14EA-26FB-4D5F-8249-7302CECF9D41}" destId="{51FE6856-7828-4112-B21A-E433791EEA78}" srcOrd="0" destOrd="0" presId="urn:microsoft.com/office/officeart/2008/layout/AlternatingHexagons"/>
    <dgm:cxn modelId="{6E57DC08-0D0A-4D50-AE1A-73DB52F95100}" type="presOf" srcId="{377436E7-A8E0-46C0-88B5-9DD9186A29B8}" destId="{1F5ABF04-88F0-4B24-80B9-F2E885C75948}" srcOrd="0" destOrd="0" presId="urn:microsoft.com/office/officeart/2008/layout/AlternatingHexagons"/>
    <dgm:cxn modelId="{3EE901F4-80FB-4791-8124-21401F03BF57}" type="presOf" srcId="{87B89A0F-1CE8-4EB4-B850-9982D937B5A4}" destId="{ED4BBF49-3820-414C-A4BC-413C71CC53FE}" srcOrd="0" destOrd="0" presId="urn:microsoft.com/office/officeart/2008/layout/AlternatingHexagons"/>
    <dgm:cxn modelId="{4F100667-6756-4987-ACD2-278F91F8DC97}" type="presOf" srcId="{4775B432-445A-4B41-BE2B-07463FFDAA1E}" destId="{636D8EFD-B875-4A32-9B09-0DE0667F1223}" srcOrd="0" destOrd="0" presId="urn:microsoft.com/office/officeart/2008/layout/AlternatingHexagons"/>
    <dgm:cxn modelId="{C3ACF257-9293-473C-8D1C-27A9BA87D3E3}" type="presParOf" srcId="{1100B00C-ED40-438D-A28F-254AA4D9E5BF}" destId="{5C70C966-9B84-454F-995C-79D06C4FC7E9}" srcOrd="0" destOrd="0" presId="urn:microsoft.com/office/officeart/2008/layout/AlternatingHexagons"/>
    <dgm:cxn modelId="{EF9A55AB-F807-4643-AE5D-9BD48DD77257}" type="presParOf" srcId="{5C70C966-9B84-454F-995C-79D06C4FC7E9}" destId="{F5304812-C9B6-4BCD-9534-2A6FB3BC94A0}" srcOrd="0" destOrd="0" presId="urn:microsoft.com/office/officeart/2008/layout/AlternatingHexagons"/>
    <dgm:cxn modelId="{B8D04951-B77D-4779-A1DA-3C80751F8CD6}" type="presParOf" srcId="{5C70C966-9B84-454F-995C-79D06C4FC7E9}" destId="{0CCA2A67-880F-4FD5-9EC0-B5F5149DDDB8}" srcOrd="1" destOrd="0" presId="urn:microsoft.com/office/officeart/2008/layout/AlternatingHexagons"/>
    <dgm:cxn modelId="{7F67C6D7-C306-4CE4-847D-CF2F3FB1B7B0}" type="presParOf" srcId="{5C70C966-9B84-454F-995C-79D06C4FC7E9}" destId="{291341B2-4464-4CE2-A117-8C8CEC29CED6}" srcOrd="2" destOrd="0" presId="urn:microsoft.com/office/officeart/2008/layout/AlternatingHexagons"/>
    <dgm:cxn modelId="{45FF1231-A362-4C53-8128-4F52982FF612}" type="presParOf" srcId="{5C70C966-9B84-454F-995C-79D06C4FC7E9}" destId="{1909D5F7-6398-49B4-BE3A-916450AB81C7}" srcOrd="3" destOrd="0" presId="urn:microsoft.com/office/officeart/2008/layout/AlternatingHexagons"/>
    <dgm:cxn modelId="{8146C42E-0D2A-40CC-9C54-D3928ACF9C17}" type="presParOf" srcId="{5C70C966-9B84-454F-995C-79D06C4FC7E9}" destId="{E8A0E999-B8DB-4F1C-AB30-B557B2A47688}" srcOrd="4" destOrd="0" presId="urn:microsoft.com/office/officeart/2008/layout/AlternatingHexagons"/>
    <dgm:cxn modelId="{18D412EE-66C2-4602-890D-C72D37F2F1DA}" type="presParOf" srcId="{1100B00C-ED40-438D-A28F-254AA4D9E5BF}" destId="{65A29C1D-4E55-49EB-A37E-36923408C787}" srcOrd="1" destOrd="0" presId="urn:microsoft.com/office/officeart/2008/layout/AlternatingHexagons"/>
    <dgm:cxn modelId="{C948F5C3-3C20-44D8-A001-E27646C3F35E}" type="presParOf" srcId="{1100B00C-ED40-438D-A28F-254AA4D9E5BF}" destId="{3C817D5A-1466-4A40-83BD-4B692F5AE06D}" srcOrd="2" destOrd="0" presId="urn:microsoft.com/office/officeart/2008/layout/AlternatingHexagons"/>
    <dgm:cxn modelId="{0241A1C1-A9DE-4757-9CF5-844D661075BF}" type="presParOf" srcId="{3C817D5A-1466-4A40-83BD-4B692F5AE06D}" destId="{51FE6856-7828-4112-B21A-E433791EEA78}" srcOrd="0" destOrd="0" presId="urn:microsoft.com/office/officeart/2008/layout/AlternatingHexagons"/>
    <dgm:cxn modelId="{1875209C-53D8-4C0A-8E0C-6B332185C34F}" type="presParOf" srcId="{3C817D5A-1466-4A40-83BD-4B692F5AE06D}" destId="{CF5F4815-2FCA-491E-A1B6-07FE42C65149}" srcOrd="1" destOrd="0" presId="urn:microsoft.com/office/officeart/2008/layout/AlternatingHexagons"/>
    <dgm:cxn modelId="{B3443001-00B2-43CF-950D-B5636EE58914}" type="presParOf" srcId="{3C817D5A-1466-4A40-83BD-4B692F5AE06D}" destId="{7F4A1817-584E-4BA7-866F-C2E86A1E7518}" srcOrd="2" destOrd="0" presId="urn:microsoft.com/office/officeart/2008/layout/AlternatingHexagons"/>
    <dgm:cxn modelId="{1AB31547-0BDD-435A-BD40-3FADF42B1A13}" type="presParOf" srcId="{3C817D5A-1466-4A40-83BD-4B692F5AE06D}" destId="{16897969-B4CF-4D9F-87AF-62B7435759F5}" srcOrd="3" destOrd="0" presId="urn:microsoft.com/office/officeart/2008/layout/AlternatingHexagons"/>
    <dgm:cxn modelId="{B2C4FFE6-2787-4BDF-A854-AE26CD16CE72}" type="presParOf" srcId="{3C817D5A-1466-4A40-83BD-4B692F5AE06D}" destId="{636D8EFD-B875-4A32-9B09-0DE0667F1223}" srcOrd="4" destOrd="0" presId="urn:microsoft.com/office/officeart/2008/layout/AlternatingHexagons"/>
    <dgm:cxn modelId="{FB1BE57B-0569-46EF-BECB-39693D810137}" type="presParOf" srcId="{1100B00C-ED40-438D-A28F-254AA4D9E5BF}" destId="{88E834F7-94C7-4567-8870-28F16B6C194C}" srcOrd="3" destOrd="0" presId="urn:microsoft.com/office/officeart/2008/layout/AlternatingHexagons"/>
    <dgm:cxn modelId="{063DCB34-A7DC-4C22-A5E5-703E2D906F61}" type="presParOf" srcId="{1100B00C-ED40-438D-A28F-254AA4D9E5BF}" destId="{6FB02918-EEFA-4325-B4F7-21F923A85A88}" srcOrd="4" destOrd="0" presId="urn:microsoft.com/office/officeart/2008/layout/AlternatingHexagons"/>
    <dgm:cxn modelId="{4D0FF456-429C-4308-A94A-ADA3F11A06FD}" type="presParOf" srcId="{6FB02918-EEFA-4325-B4F7-21F923A85A88}" destId="{ED4BBF49-3820-414C-A4BC-413C71CC53FE}" srcOrd="0" destOrd="0" presId="urn:microsoft.com/office/officeart/2008/layout/AlternatingHexagons"/>
    <dgm:cxn modelId="{C7305650-DF84-447D-B66C-1802FE090CAC}" type="presParOf" srcId="{6FB02918-EEFA-4325-B4F7-21F923A85A88}" destId="{6FC5BA6D-FA80-4184-A169-7AD42FB8EC3A}" srcOrd="1" destOrd="0" presId="urn:microsoft.com/office/officeart/2008/layout/AlternatingHexagons"/>
    <dgm:cxn modelId="{87415AC3-3F0E-44E6-9DE5-C656A3870293}" type="presParOf" srcId="{6FB02918-EEFA-4325-B4F7-21F923A85A88}" destId="{8B849E85-B08A-467B-9FAD-97B161E13F0B}" srcOrd="2" destOrd="0" presId="urn:microsoft.com/office/officeart/2008/layout/AlternatingHexagons"/>
    <dgm:cxn modelId="{33379CE9-39B9-4C5C-8F9B-391C2AA848C4}" type="presParOf" srcId="{6FB02918-EEFA-4325-B4F7-21F923A85A88}" destId="{3F4B8AA3-6379-42C1-B858-196A7A35E148}" srcOrd="3" destOrd="0" presId="urn:microsoft.com/office/officeart/2008/layout/AlternatingHexagons"/>
    <dgm:cxn modelId="{3E0D289C-4677-4544-A0F1-718DA4D9B956}" type="presParOf" srcId="{6FB02918-EEFA-4325-B4F7-21F923A85A88}" destId="{1F5ABF04-88F0-4B24-80B9-F2E885C7594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1198D-9283-4814-BA0D-E41F00B84DC4}">
      <dsp:nvSpPr>
        <dsp:cNvPr id="0" name=""/>
        <dsp:cNvSpPr/>
      </dsp:nvSpPr>
      <dsp:spPr>
        <a:xfrm rot="5400000">
          <a:off x="4747959" y="220601"/>
          <a:ext cx="2286000" cy="19888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U+O</a:t>
          </a:r>
          <a:endParaRPr lang="lt-LT" sz="3600" b="1" kern="1200" dirty="0"/>
        </a:p>
      </dsp:txBody>
      <dsp:txXfrm rot="-5400000">
        <a:off x="5206473" y="428246"/>
        <a:ext cx="1368972" cy="1573530"/>
      </dsp:txXfrm>
    </dsp:sp>
    <dsp:sp modelId="{E0E92785-EFDE-4B20-83AC-3D9554EC8E8D}">
      <dsp:nvSpPr>
        <dsp:cNvPr id="0" name=""/>
        <dsp:cNvSpPr/>
      </dsp:nvSpPr>
      <dsp:spPr>
        <a:xfrm>
          <a:off x="5678424" y="506191"/>
          <a:ext cx="2551176" cy="1371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56AE3D-F1A9-4023-A5CE-DE1CD77B10D7}">
      <dsp:nvSpPr>
        <dsp:cNvPr id="0" name=""/>
        <dsp:cNvSpPr/>
      </dsp:nvSpPr>
      <dsp:spPr>
        <a:xfrm rot="5400000">
          <a:off x="1075543" y="220601"/>
          <a:ext cx="2286000" cy="19888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3365288"/>
                <a:satOff val="-1730"/>
                <a:lumOff val="-745"/>
                <a:alphaOff val="0"/>
                <a:tint val="92000"/>
                <a:satMod val="170000"/>
              </a:schemeClr>
            </a:gs>
            <a:gs pos="15000">
              <a:schemeClr val="accent3">
                <a:hueOff val="-3365288"/>
                <a:satOff val="-1730"/>
                <a:lumOff val="-745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3365288"/>
                <a:satOff val="-1730"/>
                <a:lumOff val="-745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3365288"/>
                <a:satOff val="-1730"/>
                <a:lumOff val="-74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3365288"/>
                <a:satOff val="-1730"/>
                <a:lumOff val="-74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A+U</a:t>
          </a:r>
          <a:endParaRPr lang="lt-LT" sz="3600" b="1" kern="1200" dirty="0"/>
        </a:p>
      </dsp:txBody>
      <dsp:txXfrm rot="-5400000">
        <a:off x="1534057" y="428246"/>
        <a:ext cx="1368972" cy="1573530"/>
      </dsp:txXfrm>
    </dsp:sp>
    <dsp:sp modelId="{76D61C5C-9B6C-455F-AAAC-FBAB3BB81921}">
      <dsp:nvSpPr>
        <dsp:cNvPr id="0" name=""/>
        <dsp:cNvSpPr/>
      </dsp:nvSpPr>
      <dsp:spPr>
        <a:xfrm rot="5400000">
          <a:off x="3662517" y="1954097"/>
          <a:ext cx="1144508" cy="19888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6730576"/>
                <a:satOff val="-3461"/>
                <a:lumOff val="-1490"/>
                <a:alphaOff val="0"/>
                <a:tint val="92000"/>
                <a:satMod val="170000"/>
              </a:schemeClr>
            </a:gs>
            <a:gs pos="15000">
              <a:schemeClr val="accent3">
                <a:hueOff val="-6730576"/>
                <a:satOff val="-3461"/>
                <a:lumOff val="-149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6730576"/>
                <a:satOff val="-3461"/>
                <a:lumOff val="-149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6730576"/>
                <a:satOff val="-3461"/>
                <a:lumOff val="-149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6730576"/>
                <a:satOff val="-3461"/>
                <a:lumOff val="-149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tx1"/>
              </a:solidFill>
              <a:effectLst/>
            </a:rPr>
            <a:t>BALS</a:t>
          </a:r>
          <a:r>
            <a:rPr lang="lt-LT" sz="2200" b="1" kern="1200" dirty="0" smtClean="0">
              <a:solidFill>
                <a:schemeClr val="tx1"/>
              </a:solidFill>
              <a:effectLst/>
            </a:rPr>
            <a:t>ĖS</a:t>
          </a:r>
          <a:endParaRPr lang="lt-LT" sz="2200" b="1" kern="1200" dirty="0">
            <a:solidFill>
              <a:schemeClr val="tx1"/>
            </a:solidFill>
            <a:effectLst/>
          </a:endParaRPr>
        </a:p>
      </dsp:txBody>
      <dsp:txXfrm rot="-5400000">
        <a:off x="3571831" y="2567004"/>
        <a:ext cx="1325880" cy="763006"/>
      </dsp:txXfrm>
    </dsp:sp>
    <dsp:sp modelId="{D5071817-B125-4444-AFAE-FE41DCE848C9}">
      <dsp:nvSpPr>
        <dsp:cNvPr id="0" name=""/>
        <dsp:cNvSpPr/>
      </dsp:nvSpPr>
      <dsp:spPr>
        <a:xfrm>
          <a:off x="0" y="2446548"/>
          <a:ext cx="2468880" cy="1371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5273B1-6FC9-4CEA-8570-BCE07B7815B9}">
      <dsp:nvSpPr>
        <dsp:cNvPr id="0" name=""/>
        <dsp:cNvSpPr/>
      </dsp:nvSpPr>
      <dsp:spPr>
        <a:xfrm rot="5400000">
          <a:off x="5756074" y="3028906"/>
          <a:ext cx="2286000" cy="19888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10095863"/>
                <a:satOff val="-5191"/>
                <a:lumOff val="-2235"/>
                <a:alphaOff val="0"/>
                <a:tint val="92000"/>
                <a:satMod val="170000"/>
              </a:schemeClr>
            </a:gs>
            <a:gs pos="15000">
              <a:schemeClr val="accent3">
                <a:hueOff val="-10095863"/>
                <a:satOff val="-5191"/>
                <a:lumOff val="-2235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10095863"/>
                <a:satOff val="-5191"/>
                <a:lumOff val="-2235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10095863"/>
                <a:satOff val="-5191"/>
                <a:lumOff val="-223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10095863"/>
                <a:satOff val="-5191"/>
                <a:lumOff val="-223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I+E</a:t>
          </a:r>
          <a:endParaRPr lang="lt-LT" sz="3600" b="1" kern="1200" dirty="0"/>
        </a:p>
      </dsp:txBody>
      <dsp:txXfrm rot="-5400000">
        <a:off x="6214588" y="3236551"/>
        <a:ext cx="1368972" cy="1573530"/>
      </dsp:txXfrm>
    </dsp:sp>
    <dsp:sp modelId="{9FC4306B-9437-48A6-B020-9A30549B0B59}">
      <dsp:nvSpPr>
        <dsp:cNvPr id="0" name=""/>
        <dsp:cNvSpPr/>
      </dsp:nvSpPr>
      <dsp:spPr>
        <a:xfrm rot="5400000">
          <a:off x="3091769" y="4127286"/>
          <a:ext cx="2286000" cy="19888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13461151"/>
                <a:satOff val="-6922"/>
                <a:lumOff val="-2980"/>
                <a:alphaOff val="0"/>
                <a:tint val="92000"/>
                <a:satMod val="170000"/>
              </a:schemeClr>
            </a:gs>
            <a:gs pos="15000">
              <a:schemeClr val="accent3">
                <a:hueOff val="-13461151"/>
                <a:satOff val="-6922"/>
                <a:lumOff val="-298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13461151"/>
                <a:satOff val="-6922"/>
                <a:lumOff val="-298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13461151"/>
                <a:satOff val="-6922"/>
                <a:lumOff val="-298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13461151"/>
                <a:satOff val="-6922"/>
                <a:lumOff val="-298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A+I</a:t>
          </a:r>
          <a:endParaRPr lang="lt-LT" sz="3600" b="1" kern="1200" dirty="0"/>
        </a:p>
      </dsp:txBody>
      <dsp:txXfrm rot="-5400000">
        <a:off x="3550283" y="4334931"/>
        <a:ext cx="1368972" cy="1573530"/>
      </dsp:txXfrm>
    </dsp:sp>
    <dsp:sp modelId="{5C4E806A-7545-4345-926D-D140382C7941}">
      <dsp:nvSpPr>
        <dsp:cNvPr id="0" name=""/>
        <dsp:cNvSpPr/>
      </dsp:nvSpPr>
      <dsp:spPr>
        <a:xfrm>
          <a:off x="5678424" y="4386904"/>
          <a:ext cx="2551176" cy="1371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t-LT" sz="2200" kern="1200" dirty="0"/>
        </a:p>
      </dsp:txBody>
      <dsp:txXfrm>
        <a:off x="5678424" y="4386904"/>
        <a:ext cx="2551176" cy="1371600"/>
      </dsp:txXfrm>
    </dsp:sp>
    <dsp:sp modelId="{2DCAFA8B-57A2-455B-B3A9-033B044C881C}">
      <dsp:nvSpPr>
        <dsp:cNvPr id="0" name=""/>
        <dsp:cNvSpPr/>
      </dsp:nvSpPr>
      <dsp:spPr>
        <a:xfrm rot="5400000">
          <a:off x="643492" y="3028906"/>
          <a:ext cx="2286000" cy="19888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16826439"/>
                <a:satOff val="-8652"/>
                <a:lumOff val="-3725"/>
                <a:alphaOff val="0"/>
                <a:tint val="92000"/>
                <a:satMod val="170000"/>
              </a:schemeClr>
            </a:gs>
            <a:gs pos="15000">
              <a:schemeClr val="accent3">
                <a:hueOff val="-16826439"/>
                <a:satOff val="-8652"/>
                <a:lumOff val="-3725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16826439"/>
                <a:satOff val="-8652"/>
                <a:lumOff val="-3725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16826439"/>
                <a:satOff val="-8652"/>
                <a:lumOff val="-372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16826439"/>
                <a:satOff val="-8652"/>
                <a:lumOff val="-372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E+I</a:t>
          </a:r>
          <a:endParaRPr lang="lt-LT" sz="3600" b="1" kern="1200" dirty="0"/>
        </a:p>
      </dsp:txBody>
      <dsp:txXfrm rot="-5400000">
        <a:off x="1102006" y="3236551"/>
        <a:ext cx="1368972" cy="15735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04812-C9B6-4BCD-9534-2A6FB3BC94A0}">
      <dsp:nvSpPr>
        <dsp:cNvPr id="0" name=""/>
        <dsp:cNvSpPr/>
      </dsp:nvSpPr>
      <dsp:spPr>
        <a:xfrm rot="5400000">
          <a:off x="5337258" y="145687"/>
          <a:ext cx="2241351" cy="194997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3600" kern="1200" dirty="0" smtClean="0"/>
            <a:t>UO</a:t>
          </a:r>
          <a:endParaRPr lang="lt-LT" sz="3600" kern="1200" dirty="0"/>
        </a:p>
      </dsp:txBody>
      <dsp:txXfrm rot="-5400000">
        <a:off x="5786817" y="349276"/>
        <a:ext cx="1342233" cy="1542797"/>
      </dsp:txXfrm>
    </dsp:sp>
    <dsp:sp modelId="{0CCA2A67-880F-4FD5-9EC0-B5F5149DDDB8}">
      <dsp:nvSpPr>
        <dsp:cNvPr id="0" name=""/>
        <dsp:cNvSpPr/>
      </dsp:nvSpPr>
      <dsp:spPr>
        <a:xfrm>
          <a:off x="5647884" y="449471"/>
          <a:ext cx="2501348" cy="1344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0E999-B8DB-4F1C-AB30-B557B2A47688}">
      <dsp:nvSpPr>
        <dsp:cNvPr id="0" name=""/>
        <dsp:cNvSpPr/>
      </dsp:nvSpPr>
      <dsp:spPr>
        <a:xfrm rot="5400000">
          <a:off x="1016774" y="145687"/>
          <a:ext cx="2241351" cy="194997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3365288"/>
                <a:satOff val="-1730"/>
                <a:lumOff val="-745"/>
                <a:alphaOff val="0"/>
                <a:tint val="92000"/>
                <a:satMod val="170000"/>
              </a:schemeClr>
            </a:gs>
            <a:gs pos="15000">
              <a:schemeClr val="accent3">
                <a:hueOff val="-3365288"/>
                <a:satOff val="-1730"/>
                <a:lumOff val="-745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3365288"/>
                <a:satOff val="-1730"/>
                <a:lumOff val="-745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3365288"/>
                <a:satOff val="-1730"/>
                <a:lumOff val="-74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3365288"/>
                <a:satOff val="-1730"/>
                <a:lumOff val="-74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3600" kern="1200" dirty="0" smtClean="0"/>
            <a:t>AU</a:t>
          </a:r>
          <a:endParaRPr lang="lt-LT" sz="3600" kern="1200" dirty="0"/>
        </a:p>
      </dsp:txBody>
      <dsp:txXfrm rot="-5400000">
        <a:off x="1466333" y="349276"/>
        <a:ext cx="1342233" cy="1542797"/>
      </dsp:txXfrm>
    </dsp:sp>
    <dsp:sp modelId="{51FE6856-7828-4112-B21A-E433791EEA78}">
      <dsp:nvSpPr>
        <dsp:cNvPr id="0" name=""/>
        <dsp:cNvSpPr/>
      </dsp:nvSpPr>
      <dsp:spPr>
        <a:xfrm rot="5400000">
          <a:off x="3252376" y="1294471"/>
          <a:ext cx="1359043" cy="280256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6730576"/>
                <a:satOff val="-3461"/>
                <a:lumOff val="-1490"/>
                <a:alphaOff val="0"/>
                <a:tint val="92000"/>
                <a:satMod val="170000"/>
              </a:schemeClr>
            </a:gs>
            <a:gs pos="15000">
              <a:schemeClr val="accent3">
                <a:hueOff val="-6730576"/>
                <a:satOff val="-3461"/>
                <a:lumOff val="-149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6730576"/>
                <a:satOff val="-3461"/>
                <a:lumOff val="-149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6730576"/>
                <a:satOff val="-3461"/>
                <a:lumOff val="-149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6730576"/>
                <a:satOff val="-3461"/>
                <a:lumOff val="-149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2000" b="1" kern="1200" smtClean="0"/>
            <a:t>DVIBALSIAI</a:t>
          </a:r>
          <a:endParaRPr lang="lt-LT" sz="2000" b="1" kern="1200" dirty="0"/>
        </a:p>
      </dsp:txBody>
      <dsp:txXfrm rot="-5400000">
        <a:off x="2997710" y="2242738"/>
        <a:ext cx="1868375" cy="906029"/>
      </dsp:txXfrm>
    </dsp:sp>
    <dsp:sp modelId="{CF5F4815-2FCA-491E-A1B6-07FE42C65149}">
      <dsp:nvSpPr>
        <dsp:cNvPr id="0" name=""/>
        <dsp:cNvSpPr/>
      </dsp:nvSpPr>
      <dsp:spPr>
        <a:xfrm>
          <a:off x="80367" y="2351930"/>
          <a:ext cx="2420659" cy="1344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D8EFD-B875-4A32-9B09-0DE0667F1223}">
      <dsp:nvSpPr>
        <dsp:cNvPr id="0" name=""/>
        <dsp:cNvSpPr/>
      </dsp:nvSpPr>
      <dsp:spPr>
        <a:xfrm rot="5400000">
          <a:off x="5625291" y="3314030"/>
          <a:ext cx="2241351" cy="194997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10095863"/>
                <a:satOff val="-5191"/>
                <a:lumOff val="-2235"/>
                <a:alphaOff val="0"/>
                <a:tint val="92000"/>
                <a:satMod val="170000"/>
              </a:schemeClr>
            </a:gs>
            <a:gs pos="15000">
              <a:schemeClr val="accent3">
                <a:hueOff val="-10095863"/>
                <a:satOff val="-5191"/>
                <a:lumOff val="-2235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10095863"/>
                <a:satOff val="-5191"/>
                <a:lumOff val="-2235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10095863"/>
                <a:satOff val="-5191"/>
                <a:lumOff val="-223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10095863"/>
                <a:satOff val="-5191"/>
                <a:lumOff val="-223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3600" kern="1200" dirty="0" smtClean="0"/>
            <a:t>IE</a:t>
          </a:r>
          <a:endParaRPr lang="lt-LT" sz="3600" kern="1200" dirty="0"/>
        </a:p>
      </dsp:txBody>
      <dsp:txXfrm rot="-5400000">
        <a:off x="6074850" y="3517619"/>
        <a:ext cx="1342233" cy="1542797"/>
      </dsp:txXfrm>
    </dsp:sp>
    <dsp:sp modelId="{ED4BBF49-3820-414C-A4BC-413C71CC53FE}">
      <dsp:nvSpPr>
        <dsp:cNvPr id="0" name=""/>
        <dsp:cNvSpPr/>
      </dsp:nvSpPr>
      <dsp:spPr>
        <a:xfrm rot="5400000">
          <a:off x="2888985" y="3953008"/>
          <a:ext cx="2241351" cy="194997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13461151"/>
                <a:satOff val="-6922"/>
                <a:lumOff val="-2980"/>
                <a:alphaOff val="0"/>
                <a:tint val="92000"/>
                <a:satMod val="170000"/>
              </a:schemeClr>
            </a:gs>
            <a:gs pos="15000">
              <a:schemeClr val="accent3">
                <a:hueOff val="-13461151"/>
                <a:satOff val="-6922"/>
                <a:lumOff val="-298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13461151"/>
                <a:satOff val="-6922"/>
                <a:lumOff val="-298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13461151"/>
                <a:satOff val="-6922"/>
                <a:lumOff val="-298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13461151"/>
                <a:satOff val="-6922"/>
                <a:lumOff val="-298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3600" kern="1200" dirty="0" smtClean="0"/>
            <a:t>AI</a:t>
          </a:r>
          <a:endParaRPr lang="lt-LT" sz="3600" kern="1200" dirty="0"/>
        </a:p>
      </dsp:txBody>
      <dsp:txXfrm rot="-5400000">
        <a:off x="3338544" y="4156597"/>
        <a:ext cx="1342233" cy="1542797"/>
      </dsp:txXfrm>
    </dsp:sp>
    <dsp:sp modelId="{6FC5BA6D-FA80-4184-A169-7AD42FB8EC3A}">
      <dsp:nvSpPr>
        <dsp:cNvPr id="0" name=""/>
        <dsp:cNvSpPr/>
      </dsp:nvSpPr>
      <dsp:spPr>
        <a:xfrm>
          <a:off x="5647884" y="4254389"/>
          <a:ext cx="2501348" cy="1344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ABF04-88F0-4B24-80B9-F2E885C75948}">
      <dsp:nvSpPr>
        <dsp:cNvPr id="0" name=""/>
        <dsp:cNvSpPr/>
      </dsp:nvSpPr>
      <dsp:spPr>
        <a:xfrm rot="5400000">
          <a:off x="584738" y="3314030"/>
          <a:ext cx="2241351" cy="194997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-16826439"/>
                <a:satOff val="-8652"/>
                <a:lumOff val="-3725"/>
                <a:alphaOff val="0"/>
                <a:tint val="92000"/>
                <a:satMod val="170000"/>
              </a:schemeClr>
            </a:gs>
            <a:gs pos="15000">
              <a:schemeClr val="accent3">
                <a:hueOff val="-16826439"/>
                <a:satOff val="-8652"/>
                <a:lumOff val="-3725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16826439"/>
                <a:satOff val="-8652"/>
                <a:lumOff val="-3725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16826439"/>
                <a:satOff val="-8652"/>
                <a:lumOff val="-372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16826439"/>
                <a:satOff val="-8652"/>
                <a:lumOff val="-372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3600" kern="1200" dirty="0" smtClean="0"/>
            <a:t>EI</a:t>
          </a:r>
          <a:endParaRPr lang="lt-LT" sz="3600" kern="1200" dirty="0"/>
        </a:p>
      </dsp:txBody>
      <dsp:txXfrm rot="-5400000">
        <a:off x="1034297" y="3517619"/>
        <a:ext cx="1342233" cy="1542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ntraštė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22" name="Antrinis pavadinima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lt-LT" smtClean="0"/>
              <a:t>Spustelėję redag. ruoš. paantrš. stilių</a:t>
            </a:r>
            <a:endParaRPr kumimoji="0" lang="en-US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20" name="Poraštės vietos rezervavimo ženklas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10" name="Skaidrės numerio vietos rezervavimo ženklas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8" name="Ovalas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as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čiakampis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Stačiakampis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as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as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  <p:sp>
        <p:nvSpPr>
          <p:cNvPr id="5" name="Turinio vietos rezervavimo ženklas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ačiakampis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6" name="Stačiakampis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8" name="Stačiakampis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lt-LT" smtClean="0"/>
              <a:t>Spustelėkite piktogr. norėdami įtraukti pav.</a:t>
            </a:r>
            <a:endParaRPr kumimoji="0" lang="en-US" dirty="0"/>
          </a:p>
        </p:txBody>
      </p:sp>
      <p:sp>
        <p:nvSpPr>
          <p:cNvPr id="9" name="Struktūrinė schema: procesa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uktūrinė schema: procesa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ritulinė diagram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as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Žiedas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Stačiakampis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Pavadinimo vietos rezervavimo ženkla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9" name="Teksto vietos rezervavimo ženklas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  <a:p>
            <a:pPr lvl="1" eaLnBrk="1" latinLnBrk="0" hangingPunct="1"/>
            <a:r>
              <a:rPr kumimoji="0" lang="lt-LT" smtClean="0"/>
              <a:t>Antras lygmuo</a:t>
            </a:r>
          </a:p>
          <a:p>
            <a:pPr lvl="2" eaLnBrk="1" latinLnBrk="0" hangingPunct="1"/>
            <a:r>
              <a:rPr kumimoji="0" lang="lt-LT" smtClean="0"/>
              <a:t>Trečias lygmuo</a:t>
            </a:r>
          </a:p>
          <a:p>
            <a:pPr lvl="3" eaLnBrk="1" latinLnBrk="0" hangingPunct="1"/>
            <a:r>
              <a:rPr kumimoji="0" lang="lt-LT" smtClean="0"/>
              <a:t>Ketvirtas lygmuo</a:t>
            </a:r>
          </a:p>
          <a:p>
            <a:pPr lvl="4" eaLnBrk="1" latinLnBrk="0" hangingPunct="1"/>
            <a:r>
              <a:rPr kumimoji="0" lang="lt-LT" smtClean="0"/>
              <a:t>Penktas lygmuo</a:t>
            </a:r>
            <a:endParaRPr kumimoji="0" lang="en-US"/>
          </a:p>
        </p:txBody>
      </p:sp>
      <p:sp>
        <p:nvSpPr>
          <p:cNvPr id="24" name="Datos vietos rezervavimo ženklas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2956D04-A3C8-49D4-B877-B45534FE3A10}" type="datetimeFigureOut">
              <a:rPr lang="lt-LT" smtClean="0"/>
              <a:t>2015.06.04</a:t>
            </a:fld>
            <a:endParaRPr lang="lt-LT"/>
          </a:p>
        </p:txBody>
      </p:sp>
      <p:sp>
        <p:nvSpPr>
          <p:cNvPr id="10" name="Poraštės vietos rezervavimo ženklas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lt-LT"/>
          </a:p>
        </p:txBody>
      </p:sp>
      <p:sp>
        <p:nvSpPr>
          <p:cNvPr id="22" name="Skaidrės numerio vietos rezervavimo ženklas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15" name="Stačiakampis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1835696" y="1484784"/>
            <a:ext cx="6548264" cy="2304256"/>
          </a:xfrm>
        </p:spPr>
        <p:txBody>
          <a:bodyPr>
            <a:normAutofit/>
          </a:bodyPr>
          <a:lstStyle/>
          <a:p>
            <a:pPr algn="ctr"/>
            <a:r>
              <a:rPr lang="lt-LT" b="1" dirty="0" smtClean="0"/>
              <a:t>Dvibalsiai</a:t>
            </a:r>
            <a:endParaRPr lang="lt-LT" b="1" dirty="0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3851920" y="4653136"/>
            <a:ext cx="4752528" cy="1080120"/>
          </a:xfrm>
        </p:spPr>
        <p:txBody>
          <a:bodyPr>
            <a:normAutofit/>
          </a:bodyPr>
          <a:lstStyle/>
          <a:p>
            <a:endParaRPr lang="lt-LT" dirty="0" smtClean="0"/>
          </a:p>
          <a:p>
            <a:pPr algn="l"/>
            <a:r>
              <a:rPr lang="lt-LT" sz="2000" b="1" dirty="0" smtClean="0">
                <a:solidFill>
                  <a:schemeClr val="tx1"/>
                </a:solidFill>
              </a:rPr>
              <a:t>Mokytoja: Deimantė </a:t>
            </a:r>
            <a:r>
              <a:rPr lang="lt-LT" sz="2000" b="1" dirty="0" smtClean="0">
                <a:solidFill>
                  <a:schemeClr val="tx1"/>
                </a:solidFill>
              </a:rPr>
              <a:t>Rutkauskaitė</a:t>
            </a:r>
            <a:endParaRPr lang="lt-LT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ilvercity.lt/full/site/gallery/3848/JUB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7"/>
            <a:ext cx="6552728" cy="500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99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3960440" cy="3370386"/>
          </a:xfrm>
        </p:spPr>
        <p:txBody>
          <a:bodyPr>
            <a:normAutofit/>
          </a:bodyPr>
          <a:lstStyle/>
          <a:p>
            <a:pPr algn="l"/>
            <a:r>
              <a:rPr lang="lt-LT" sz="3200" dirty="0" smtClean="0"/>
              <a:t>Žodis: </a:t>
            </a:r>
            <a:r>
              <a:rPr lang="lt-LT" sz="3200" b="1" dirty="0" smtClean="0"/>
              <a:t>ŠAUKŠTELIS</a:t>
            </a:r>
            <a:r>
              <a:rPr lang="lt-LT" sz="3200" dirty="0" smtClean="0"/>
              <a:t/>
            </a:r>
            <a:br>
              <a:rPr lang="lt-LT" sz="3200" dirty="0" smtClean="0"/>
            </a:br>
            <a:r>
              <a:rPr lang="lt-LT" sz="3200" dirty="0" smtClean="0"/>
              <a:t>Raidės: </a:t>
            </a:r>
            <a:r>
              <a:rPr lang="en-US" sz="3200" b="1" dirty="0" smtClean="0"/>
              <a:t>10 (de</a:t>
            </a:r>
            <a:r>
              <a:rPr lang="lt-LT" sz="3200" b="1" dirty="0" err="1" smtClean="0"/>
              <a:t>šimt</a:t>
            </a:r>
            <a:r>
              <a:rPr lang="lt-LT" sz="3200" b="1" dirty="0" smtClean="0"/>
              <a:t>)</a:t>
            </a:r>
            <a:r>
              <a:rPr lang="lt-LT" sz="3200" dirty="0" smtClean="0"/>
              <a:t/>
            </a:r>
            <a:br>
              <a:rPr lang="lt-LT" sz="3200" dirty="0" smtClean="0"/>
            </a:br>
            <a:r>
              <a:rPr lang="lt-LT" sz="3200" dirty="0" smtClean="0"/>
              <a:t>Dvibalsis: </a:t>
            </a:r>
            <a:r>
              <a:rPr lang="lt-LT" sz="3200" b="1" dirty="0" smtClean="0"/>
              <a:t>AU</a:t>
            </a:r>
            <a:endParaRPr lang="lt-LT" sz="3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9988">
            <a:off x="4634542" y="2520118"/>
            <a:ext cx="3754938" cy="375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648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1176338"/>
            <a:ext cx="4491186" cy="491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93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427984" y="2852936"/>
            <a:ext cx="4464496" cy="3370386"/>
          </a:xfrm>
        </p:spPr>
        <p:txBody>
          <a:bodyPr>
            <a:normAutofit/>
          </a:bodyPr>
          <a:lstStyle/>
          <a:p>
            <a:pPr algn="l"/>
            <a:r>
              <a:rPr lang="lt-LT" sz="3200" dirty="0" smtClean="0"/>
              <a:t>Žodis: </a:t>
            </a:r>
            <a:r>
              <a:rPr lang="lt-LT" sz="3200" b="1" dirty="0" smtClean="0"/>
              <a:t>MERGAITĖ</a:t>
            </a:r>
            <a:r>
              <a:rPr lang="lt-LT" sz="3200" dirty="0" smtClean="0"/>
              <a:t/>
            </a:r>
            <a:br>
              <a:rPr lang="lt-LT" sz="3200" dirty="0" smtClean="0"/>
            </a:br>
            <a:r>
              <a:rPr lang="lt-LT" sz="3200" dirty="0" smtClean="0"/>
              <a:t>Raidės: </a:t>
            </a:r>
            <a:r>
              <a:rPr lang="lt-LT" sz="3200" b="1" dirty="0"/>
              <a:t>9</a:t>
            </a:r>
            <a:r>
              <a:rPr lang="en-US" sz="3200" b="1" dirty="0" smtClean="0"/>
              <a:t> </a:t>
            </a:r>
            <a:r>
              <a:rPr lang="ru-RU" sz="3200" b="1" dirty="0" smtClean="0"/>
              <a:t>(</a:t>
            </a:r>
            <a:r>
              <a:rPr lang="lt-LT" sz="3200" b="1" dirty="0" smtClean="0"/>
              <a:t>DEVYNIOS)</a:t>
            </a:r>
            <a:r>
              <a:rPr lang="lt-LT" sz="3200" dirty="0" smtClean="0"/>
              <a:t/>
            </a:r>
            <a:br>
              <a:rPr lang="lt-LT" sz="3200" dirty="0" smtClean="0"/>
            </a:br>
            <a:r>
              <a:rPr lang="lt-LT" sz="3200" dirty="0" smtClean="0"/>
              <a:t>Dvibalsis: </a:t>
            </a:r>
            <a:r>
              <a:rPr lang="lt-LT" sz="3200" b="1" dirty="0" smtClean="0"/>
              <a:t>AI</a:t>
            </a:r>
            <a:endParaRPr lang="lt-LT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250"/>
            <a:ext cx="3528392" cy="39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9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52736"/>
            <a:ext cx="468052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o vietos rezervavimo ženklas 5"/>
          <p:cNvSpPr>
            <a:spLocks noGrp="1"/>
          </p:cNvSpPr>
          <p:nvPr>
            <p:ph type="body" idx="2"/>
          </p:nvPr>
        </p:nvSpPr>
        <p:spPr>
          <a:xfrm>
            <a:off x="457200" y="908721"/>
            <a:ext cx="3008313" cy="3600400"/>
          </a:xfrm>
        </p:spPr>
        <p:txBody>
          <a:bodyPr>
            <a:normAutofit/>
          </a:bodyPr>
          <a:lstStyle/>
          <a:p>
            <a:endParaRPr lang="lt-LT" dirty="0"/>
          </a:p>
          <a:p>
            <a:pPr algn="ctr"/>
            <a:r>
              <a:rPr lang="lt-LT" sz="4800" b="1" dirty="0" smtClean="0"/>
              <a:t>D____NA</a:t>
            </a:r>
          </a:p>
          <a:p>
            <a:pPr algn="ctr"/>
            <a:endParaRPr lang="lt-LT" sz="4800" b="1" dirty="0"/>
          </a:p>
          <a:p>
            <a:pPr algn="ctr"/>
            <a:r>
              <a:rPr lang="lt-LT" sz="4800" b="1" dirty="0" err="1"/>
              <a:t>u</a:t>
            </a:r>
            <a:r>
              <a:rPr lang="lt-LT" sz="4800" b="1" dirty="0" err="1" smtClean="0"/>
              <a:t>o</a:t>
            </a:r>
            <a:r>
              <a:rPr lang="lt-LT" sz="4800" b="1" dirty="0" smtClean="0"/>
              <a:t>, </a:t>
            </a:r>
            <a:r>
              <a:rPr lang="lt-LT" sz="4800" b="1" dirty="0" err="1" smtClean="0"/>
              <a:t>au</a:t>
            </a:r>
            <a:r>
              <a:rPr lang="lt-LT" sz="4800" b="1" dirty="0" smtClean="0"/>
              <a:t>, </a:t>
            </a:r>
            <a:r>
              <a:rPr lang="lt-LT" sz="4800" b="1" dirty="0" err="1" smtClean="0"/>
              <a:t>ie</a:t>
            </a:r>
            <a:endParaRPr lang="lt-LT" sz="4800" b="1" dirty="0"/>
          </a:p>
        </p:txBody>
      </p:sp>
    </p:spTree>
    <p:extLst>
      <p:ext uri="{BB962C8B-B14F-4D97-AF65-F5344CB8AC3E}">
        <p14:creationId xmlns:p14="http://schemas.microsoft.com/office/powerpoint/2010/main" val="251787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o vietos rezervavimo ženklas 5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322712" cy="4691063"/>
          </a:xfrm>
        </p:spPr>
        <p:txBody>
          <a:bodyPr>
            <a:noAutofit/>
          </a:bodyPr>
          <a:lstStyle/>
          <a:p>
            <a:pPr algn="ctr"/>
            <a:r>
              <a:rPr lang="lt-LT" sz="4800" b="1" dirty="0" smtClean="0"/>
              <a:t>P____NAS</a:t>
            </a:r>
            <a:endParaRPr lang="lt-LT" sz="4800" b="1" dirty="0"/>
          </a:p>
          <a:p>
            <a:pPr algn="ctr"/>
            <a:endParaRPr lang="lt-LT" sz="4800" b="1" dirty="0" smtClean="0"/>
          </a:p>
          <a:p>
            <a:pPr algn="ctr"/>
            <a:r>
              <a:rPr lang="lt-LT" sz="4800" b="1" dirty="0" smtClean="0"/>
              <a:t>ei, </a:t>
            </a:r>
            <a:r>
              <a:rPr lang="lt-LT" sz="4800" b="1" dirty="0" err="1" smtClean="0"/>
              <a:t>uo</a:t>
            </a:r>
            <a:r>
              <a:rPr lang="lt-LT" sz="4800" b="1" dirty="0" smtClean="0"/>
              <a:t>, </a:t>
            </a:r>
            <a:r>
              <a:rPr lang="lt-LT" sz="4800" b="1" dirty="0" err="1" smtClean="0"/>
              <a:t>ie</a:t>
            </a:r>
            <a:endParaRPr lang="lt-LT" sz="4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908720"/>
            <a:ext cx="460851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7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o vietos rezervavimo ženklas 5"/>
          <p:cNvSpPr>
            <a:spLocks noGrp="1"/>
          </p:cNvSpPr>
          <p:nvPr>
            <p:ph type="body" idx="2"/>
          </p:nvPr>
        </p:nvSpPr>
        <p:spPr>
          <a:xfrm>
            <a:off x="457201" y="1435101"/>
            <a:ext cx="2602632" cy="3146028"/>
          </a:xfrm>
        </p:spPr>
        <p:txBody>
          <a:bodyPr>
            <a:noAutofit/>
          </a:bodyPr>
          <a:lstStyle/>
          <a:p>
            <a:pPr algn="ctr"/>
            <a:r>
              <a:rPr lang="lt-LT" sz="4400" b="1" dirty="0" smtClean="0"/>
              <a:t>S____LĖ</a:t>
            </a:r>
          </a:p>
          <a:p>
            <a:pPr algn="ctr"/>
            <a:endParaRPr lang="lt-LT" sz="4400" b="1" dirty="0"/>
          </a:p>
          <a:p>
            <a:pPr algn="ctr"/>
            <a:r>
              <a:rPr lang="lt-LT" sz="4400" b="1" dirty="0" smtClean="0"/>
              <a:t>ei, </a:t>
            </a:r>
            <a:r>
              <a:rPr lang="lt-LT" sz="4400" b="1" dirty="0" err="1" smtClean="0"/>
              <a:t>au</a:t>
            </a:r>
            <a:r>
              <a:rPr lang="lt-LT" sz="4400" b="1" dirty="0" smtClean="0"/>
              <a:t>, </a:t>
            </a:r>
            <a:r>
              <a:rPr lang="lt-LT" sz="4400" b="1" dirty="0" err="1" smtClean="0"/>
              <a:t>uo</a:t>
            </a:r>
            <a:endParaRPr lang="lt-LT" sz="4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1275">
            <a:off x="3995936" y="764704"/>
            <a:ext cx="4608512" cy="4668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62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o vietos rezervavimo ženklas 3"/>
          <p:cNvSpPr>
            <a:spLocks noGrp="1"/>
          </p:cNvSpPr>
          <p:nvPr>
            <p:ph type="body" idx="2"/>
          </p:nvPr>
        </p:nvSpPr>
        <p:spPr>
          <a:xfrm>
            <a:off x="457200" y="1435101"/>
            <a:ext cx="3682752" cy="3434060"/>
          </a:xfrm>
        </p:spPr>
        <p:txBody>
          <a:bodyPr>
            <a:noAutofit/>
          </a:bodyPr>
          <a:lstStyle/>
          <a:p>
            <a:pPr algn="ctr"/>
            <a:r>
              <a:rPr lang="lt-LT" sz="4400" b="1" dirty="0" smtClean="0"/>
              <a:t>L___KRODIS</a:t>
            </a:r>
            <a:endParaRPr lang="lt-LT" sz="4400" b="1" dirty="0"/>
          </a:p>
          <a:p>
            <a:pPr algn="ctr"/>
            <a:endParaRPr lang="lt-LT" sz="4400" b="1" dirty="0" smtClean="0"/>
          </a:p>
          <a:p>
            <a:pPr algn="ctr"/>
            <a:r>
              <a:rPr lang="lt-LT" sz="4400" b="1" dirty="0" smtClean="0"/>
              <a:t>ai, </a:t>
            </a:r>
            <a:r>
              <a:rPr lang="lt-LT" sz="4400" b="1" dirty="0" err="1" smtClean="0"/>
              <a:t>uo</a:t>
            </a:r>
            <a:r>
              <a:rPr lang="lt-LT" sz="4400" b="1" dirty="0" smtClean="0"/>
              <a:t>, </a:t>
            </a:r>
            <a:r>
              <a:rPr lang="lt-LT" sz="4400" b="1" dirty="0" err="1" smtClean="0"/>
              <a:t>au</a:t>
            </a:r>
            <a:endParaRPr lang="lt-LT" sz="4400" b="1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55409"/>
            <a:ext cx="46672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22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o vietos rezervavimo ženklas 3"/>
          <p:cNvSpPr>
            <a:spLocks noGrp="1"/>
          </p:cNvSpPr>
          <p:nvPr>
            <p:ph type="body" idx="2"/>
          </p:nvPr>
        </p:nvSpPr>
        <p:spPr>
          <a:xfrm>
            <a:off x="457200" y="2348879"/>
            <a:ext cx="3538736" cy="3456385"/>
          </a:xfrm>
        </p:spPr>
        <p:txBody>
          <a:bodyPr>
            <a:normAutofit fontScale="92500"/>
          </a:bodyPr>
          <a:lstStyle/>
          <a:p>
            <a:pPr algn="ctr"/>
            <a:endParaRPr lang="lt-LT" sz="4400" dirty="0" smtClean="0"/>
          </a:p>
          <a:p>
            <a:pPr algn="ctr"/>
            <a:endParaRPr lang="lt-LT" sz="4400" b="1" dirty="0"/>
          </a:p>
          <a:p>
            <a:pPr algn="ctr"/>
            <a:r>
              <a:rPr lang="lt-LT" sz="4400" b="1" dirty="0" smtClean="0"/>
              <a:t>V___DRODIS</a:t>
            </a:r>
          </a:p>
          <a:p>
            <a:pPr algn="ctr"/>
            <a:endParaRPr lang="lt-LT" sz="4400" b="1" dirty="0" smtClean="0"/>
          </a:p>
          <a:p>
            <a:pPr algn="ctr"/>
            <a:r>
              <a:rPr lang="lt-LT" sz="4400" b="1" dirty="0" err="1" smtClean="0"/>
              <a:t>ie</a:t>
            </a:r>
            <a:r>
              <a:rPr lang="lt-LT" sz="4400" b="1" dirty="0" smtClean="0"/>
              <a:t>, </a:t>
            </a:r>
            <a:r>
              <a:rPr lang="lt-LT" sz="4400" b="1" dirty="0" err="1" smtClean="0"/>
              <a:t>uo</a:t>
            </a:r>
            <a:r>
              <a:rPr lang="lt-LT" sz="4400" b="1" dirty="0" smtClean="0"/>
              <a:t>, ei</a:t>
            </a:r>
            <a:endParaRPr lang="lt-LT" sz="4400" b="1" dirty="0"/>
          </a:p>
        </p:txBody>
      </p:sp>
      <p:pic>
        <p:nvPicPr>
          <p:cNvPr id="10242" name="Picture 2" descr="http://www.kurpirkti.lt/imagesi/org_e5cefc0e91fe1c19c79554d0441da278/Vonios-veidrod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3162300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11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560840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err="1" smtClean="0"/>
              <a:t>Namas</a:t>
            </a:r>
            <a:r>
              <a:rPr lang="en-US" sz="4800" b="1" dirty="0" smtClean="0"/>
              <a:t>, </a:t>
            </a:r>
            <a:r>
              <a:rPr lang="lt-LT" sz="4800" b="1" dirty="0" smtClean="0"/>
              <a:t>gaidys, </a:t>
            </a:r>
            <a:r>
              <a:rPr lang="en-US" sz="4800" b="1" dirty="0" err="1" smtClean="0"/>
              <a:t>stalas</a:t>
            </a:r>
            <a:r>
              <a:rPr lang="en-US" sz="4800" b="1" dirty="0" smtClean="0"/>
              <a:t>, </a:t>
            </a:r>
            <a:r>
              <a:rPr lang="en-US" sz="4800" b="1" dirty="0" err="1" smtClean="0"/>
              <a:t>vienas</a:t>
            </a:r>
            <a:r>
              <a:rPr lang="en-US" sz="4800" b="1" dirty="0" smtClean="0"/>
              <a:t>, </a:t>
            </a:r>
            <a:r>
              <a:rPr lang="lt-LT" sz="4800" b="1" dirty="0" smtClean="0"/>
              <a:t>dešra, </a:t>
            </a:r>
            <a:r>
              <a:rPr lang="en-US" sz="4800" b="1" dirty="0" smtClean="0"/>
              <a:t>a</a:t>
            </a:r>
            <a:r>
              <a:rPr lang="lt-LT" sz="4800" b="1" dirty="0" err="1" smtClean="0"/>
              <a:t>štuoni</a:t>
            </a:r>
            <a:r>
              <a:rPr lang="lt-LT" sz="4800" b="1" dirty="0" smtClean="0"/>
              <a:t>, lenta, peilis, vanduo, gyvūnas, knyga, tušinukas, prašau, mokykla, miestas, vadovėlis, lietus, pica, obuolys, rožė, liepa, vardas, diena</a:t>
            </a:r>
            <a:r>
              <a:rPr lang="lt-LT" dirty="0" smtClean="0"/>
              <a:t>, </a:t>
            </a:r>
            <a:r>
              <a:rPr lang="lt-LT" sz="4800" b="1" dirty="0" smtClean="0"/>
              <a:t>zuikis, limonadas.</a:t>
            </a:r>
            <a:endParaRPr lang="lt-LT" sz="4800" b="1" dirty="0"/>
          </a:p>
        </p:txBody>
      </p:sp>
    </p:spTree>
    <p:extLst>
      <p:ext uri="{BB962C8B-B14F-4D97-AF65-F5344CB8AC3E}">
        <p14:creationId xmlns:p14="http://schemas.microsoft.com/office/powerpoint/2010/main" val="814901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urinio vietos rezervavimo ženkla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4504374"/>
              </p:ext>
            </p:extLst>
          </p:nvPr>
        </p:nvGraphicFramePr>
        <p:xfrm>
          <a:off x="395536" y="260648"/>
          <a:ext cx="822960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095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3502919" y="1633364"/>
            <a:ext cx="5389561" cy="1143000"/>
          </a:xfrm>
        </p:spPr>
        <p:txBody>
          <a:bodyPr/>
          <a:lstStyle/>
          <a:p>
            <a:r>
              <a:rPr lang="lt-LT" dirty="0" smtClean="0"/>
              <a:t>Ačiū už pamoką</a:t>
            </a:r>
            <a:r>
              <a:rPr lang="en-US" dirty="0" smtClean="0"/>
              <a:t>!</a:t>
            </a:r>
            <a:endParaRPr lang="lt-LT" dirty="0"/>
          </a:p>
        </p:txBody>
      </p:sp>
      <p:pic>
        <p:nvPicPr>
          <p:cNvPr id="6146" name="Picture 2" descr="https://encrypted-tbn3.gstatic.com/images?q=tbn:ANd9GcRbJm8oMKJRJydkwvjyAFjJ9pDfowRrZayH7wyCzij2kp0zdU8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3528392" cy="281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73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urinio vietos rezervavimo ženkla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4528007"/>
              </p:ext>
            </p:extLst>
          </p:nvPr>
        </p:nvGraphicFramePr>
        <p:xfrm>
          <a:off x="457200" y="332656"/>
          <a:ext cx="82296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79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966788"/>
            <a:ext cx="6336704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49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o vietos rezervavimo ženklas 2"/>
          <p:cNvSpPr>
            <a:spLocks noGrp="1"/>
          </p:cNvSpPr>
          <p:nvPr>
            <p:ph type="body" idx="2"/>
          </p:nvPr>
        </p:nvSpPr>
        <p:spPr>
          <a:xfrm>
            <a:off x="457200" y="3717032"/>
            <a:ext cx="3178696" cy="2409131"/>
          </a:xfrm>
        </p:spPr>
        <p:txBody>
          <a:bodyPr>
            <a:normAutofit/>
          </a:bodyPr>
          <a:lstStyle/>
          <a:p>
            <a:r>
              <a:rPr lang="lt-LT" sz="3200" dirty="0" smtClean="0">
                <a:latin typeface="Time new roman"/>
              </a:rPr>
              <a:t>Žodis: </a:t>
            </a:r>
            <a:r>
              <a:rPr lang="lt-LT" sz="3200" b="1" dirty="0" smtClean="0">
                <a:latin typeface="Time new roman"/>
              </a:rPr>
              <a:t>ŠUO</a:t>
            </a:r>
          </a:p>
          <a:p>
            <a:r>
              <a:rPr lang="lt-LT" sz="3200" dirty="0" smtClean="0">
                <a:latin typeface="Time new roman"/>
              </a:rPr>
              <a:t>Raidės: </a:t>
            </a:r>
            <a:r>
              <a:rPr lang="en-US" sz="3200" b="1" dirty="0" smtClean="0">
                <a:latin typeface="Time new roman"/>
              </a:rPr>
              <a:t>3</a:t>
            </a:r>
            <a:r>
              <a:rPr lang="lt-LT" sz="3200" b="1" dirty="0" smtClean="0">
                <a:latin typeface="Time new roman"/>
              </a:rPr>
              <a:t> (trys)</a:t>
            </a:r>
            <a:endParaRPr lang="en-US" sz="3200" b="1" dirty="0" smtClean="0">
              <a:latin typeface="Time new roman"/>
            </a:endParaRPr>
          </a:p>
          <a:p>
            <a:r>
              <a:rPr lang="lt-LT" sz="3200" dirty="0" smtClean="0">
                <a:latin typeface="Time new roman"/>
              </a:rPr>
              <a:t>Dvibalsis: </a:t>
            </a:r>
            <a:r>
              <a:rPr lang="lt-LT" sz="3200" b="1" dirty="0" smtClean="0">
                <a:latin typeface="Time new roman"/>
              </a:rPr>
              <a:t>UO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92695"/>
            <a:ext cx="3223245" cy="322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78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05033"/>
            <a:ext cx="5760639" cy="551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01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1115615" y="3501008"/>
            <a:ext cx="4608513" cy="1470025"/>
          </a:xfrm>
        </p:spPr>
        <p:txBody>
          <a:bodyPr>
            <a:noAutofit/>
          </a:bodyPr>
          <a:lstStyle/>
          <a:p>
            <a:pPr algn="l"/>
            <a:r>
              <a:rPr lang="lt-LT" sz="3200" dirty="0" smtClean="0">
                <a:latin typeface="Time new roman"/>
              </a:rPr>
              <a:t>Žodis: </a:t>
            </a:r>
            <a:r>
              <a:rPr lang="lt-LT" sz="3200" b="1" dirty="0" smtClean="0">
                <a:latin typeface="Time new roman"/>
              </a:rPr>
              <a:t>PIEŠTUKAS</a:t>
            </a:r>
            <a:r>
              <a:rPr lang="lt-LT" sz="3200" dirty="0" smtClean="0">
                <a:latin typeface="Time new roman"/>
              </a:rPr>
              <a:t/>
            </a:r>
            <a:br>
              <a:rPr lang="lt-LT" sz="3200" dirty="0" smtClean="0">
                <a:latin typeface="Time new roman"/>
              </a:rPr>
            </a:br>
            <a:r>
              <a:rPr lang="lt-LT" sz="3200" dirty="0" smtClean="0">
                <a:latin typeface="Time new roman"/>
              </a:rPr>
              <a:t>Raidės: </a:t>
            </a:r>
            <a:r>
              <a:rPr lang="lt-LT" sz="3200" b="1" dirty="0" smtClean="0">
                <a:latin typeface="Time new roman"/>
              </a:rPr>
              <a:t>9 (devynios)</a:t>
            </a:r>
            <a:r>
              <a:rPr lang="lt-LT" sz="3200" dirty="0" smtClean="0">
                <a:latin typeface="Time new roman"/>
              </a:rPr>
              <a:t/>
            </a:r>
            <a:br>
              <a:rPr lang="lt-LT" sz="3200" dirty="0" smtClean="0">
                <a:latin typeface="Time new roman"/>
              </a:rPr>
            </a:br>
            <a:r>
              <a:rPr lang="lt-LT" sz="3200" dirty="0" smtClean="0">
                <a:latin typeface="Time new roman"/>
              </a:rPr>
              <a:t>Dvibalsis: </a:t>
            </a:r>
            <a:r>
              <a:rPr lang="lt-LT" sz="3200" b="1" dirty="0" smtClean="0">
                <a:latin typeface="Time new roman"/>
              </a:rPr>
              <a:t>IE</a:t>
            </a:r>
            <a:endParaRPr lang="lt-LT" sz="3200" b="1" dirty="0">
              <a:latin typeface="Time new roman"/>
            </a:endParaRPr>
          </a:p>
        </p:txBody>
      </p:sp>
      <p:sp>
        <p:nvSpPr>
          <p:cNvPr id="3" name="AutoShape 2" descr="data:image/jpeg;base64,/9j/4AAQSkZJRgABAQAAAQABAAD/2wCEAAkGBxQTEhUSEhIUFRQXGR4XGBUYFBgYExsbGhgYGhkaFhgZHCggGCAmHxcZITEkJikrLi4uGR8zODMsQyguLysBCgoKDg0OGxAQGywkICQsLDQsLjQsLCwvLzIvLCwsLC8sLCwsLCwsLC0sLDQvNCwsLCwsLCwsLCwsLCwsLCwsLP/AABEIARoAswMBEQACEQEDEQH/xAAcAAEAAwEBAQEBAAAAAAAAAAAABQYHBAMIAgH/xABJEAACAQMCAwUEBgYGCQQDAAABAgMABBEFIQYSMQcTQVFhIjJxgRRCgpGhsQgVIzNSkiREYqLC0UNTY3KDk7LBwxZU8PEXNEX/xAAbAQEAAgMBAQAAAAAAAAAAAAAAAwQCBQYBB//EADYRAAIBAwIDBgQFBAIDAAAAAAABAgMEESExBRJBEyJRYXGBMrHB0RSRoeHwBiNC8RViUnKy/9oADAMBAAIRAxEAPwDcaAUAoBQCgFAKAUAoBQCgFAKAUAoBQCgFAKAUAoBQCgFAKAUAoBQCgFAKAUAoBQCgFAKAUAoBQCgFAKAUAoBQCgFAKAUAoD8u4AJJAAGSScAAdST4UBV27R9LH9fg+8n8hQH8HaRpf/v4fvP+VAftO0PTD0v7f5vj86Akbbimyk9y9tWz5Txn/FQEpDMrjmRgwPipBH3igP3QCgFAKAUAoBQCgFAKAUAoBQCgFAKAUBgHbB2jNdOdNsCWjLBJJE3Mz5wI48dUz4/WPTb3vJSUU29kDyl7HyllFKAZLtCJJYObCSLkEwqw91gARzA7kn0xykP6lhO6lT2g9FLwfi/In7Hu56lg4b4E0a9gE0UEg3KuhmlEkbj3kcFtiP8AKq9xxXiFtV7Oo0/B4WGvFHqhCSyjsk7FdNY7G5T0WVf8SGrltxqtLSSRi6aPw3YPYH3bi7HxaI/+MVvqNx2iI2sEJGsvDF9GpkebTbn3iRurDAZsDo67Hb3lONyuRZTMTcredXVXRgyMAysDlSCMggjqCDXoPSgFAKAUAoBQCgFAKAUAoBQCgFAfiWUKpZiFUDJYnCgDqST0FAYV2jdpst8503SlZ1f2HlUHnk81j/hTGcseoz0G7YVKsKUXObwl1PUsk32Z9nC2OLi45XuiNgN0iBG4U+LeBb5DxJ4DjXHHdf2aOkOv/b9vL8y1Tpcur3NDrmyYpXENqbC6/WkCkwvhL6JRnK5OLhQOrJn2vTPTc10fD66vKP4Oq+8tabf/AM+/T/RDNcr5l7l5tp1dVdGDKwDKwOQQRkEHxBBqOHNTeHuhudcclbq0u8Ecokdxbw9FqFrJay9GGVbG6OPdcfD8QSPGuipVlNETRnHYtxDLbzS6JeHEkRYw5Plu8anxGP2i+nN6VaTyYmx16BQCgFAKAUAoBQCgFAKAUAoBQGO9v+tO30bS4d3nYO4z1HNyxKfQvk/YFYzmoRcpbI9SbeEWfg/hW1sY+W3Qc5A55TvI58yT0GRnlGB6V8v4lxG4u55qPu50XT92XlSUCw1qzIUB/GUEEEAg7EHofjXsZOLygVu34lggBt7W2uriO3/ZubeLnjjK9Y+Z2BcgfVTmI2HpXUU7erVSqV5Ri5arLw35+WfPBA2loib0HX4LtS1vJzcp5XQgrIjDwdGAZTseo8KzqW9ShJKS+z9zxNMkru/SGN5pXCRopZmPQAda2llVk2kYSRjuq8M3+s3Q1OBUsVVQLd2Z1uJAuSkjcmeXOTvsQCB7WM1t5XlOl3ZPLI+VsuXZnxHdmWbTdTH9LhUSLJt+1iJxzZXY4JG+2QRkZBzbp1I1I80djxrBoVSHgoBQCgFAKAUAoBQCgFAKA8rq4WNGkkYKiKWZicAKoyST4AAZoD5+4YuW1HU7jVZQeQMUhU+G3KvjjKpjPmz5rQ8eueWl2Md5b+n7my4db9pJzey+Zo8078oeLeRNwpOFcfWQ+WQNj4HB6ZB42nGHM4VPhl18H0ft18UW7ii90Tmm3yTRrLGcqwyMjBHgQwO6kEEEHcEEVr7ihOjUdOe6/n5Mp76nTUIIfi/UWgtJZI/3pASIf7SRhHH/AHmB+VX+GW8a9zGM/h3fotWYTeIn50qOOxgjt16RqAT4s3VmPqzEk/Gpp16lzcSrPq/yXReyLFG1co4RwaxpqzuLuzcQ3ydG6RzKOsVwB7ynGM9V2I6VvrS4xHsqmsX+nmiKvaThrg/uvQteLaPcL3dqoMs1s2e8eZcBI3GMGNTzMfBuUbdDV6nONBSxq9k/L7kVKhKtLCPJuPeYlo4ZpUH14oiyY/stsJPsc1SR4XeVlzqOEK1zYUXySqakR+vIpNc025hYFZ4pbdzuDlQzBWB3BDMuxANbOxpunBwksNENZRynF5TNeq8QigFAfxmx12oD+0AoBQCgFAKAUAoDNe3PWHSzjs4iBLeSCL3gDyAgt64JKqfDBNYzkoRcn0MoxcpKK6kDodgtvCkKdFHXxJO7E/Ek1wl3XlXqupLqdjQt1RpKCJy2mqhOJhUgf2O7+izCX+rzMBKPCORsKso8lY4VvAEq22WJzdL8XS5P84ru+aW69VuvLK8DT3FPs5Z6MuCtmtG1ghawQXFUfM9lH4NdqSPPu4Zpl+5olPyrZcOlyxry6qm/1cV8mRz6epB8UtJJcx2sTcryZZmABKRrgMQDtkllUZBG5Phit/8A0zw2F3JyqfDHcz4hxOVnbLsl35aIlJOCJUTntp3Wf3gJZGeFv7LA5KA+aYxtseh6244dZ1I8sI8vg0ay2vr6LUqsubxRDQ897cQ2kysuWbv4ydwkP7xCRsQXMa56FXJ8a1FhaShdNVNeT67G7vK8HaJ0tHPf23NPSwjA5Qox0xiui7Wfic8rWljGDAe3XSfo19b3NuCkjqXyo3DQlW59vEAjfyWlSWcSYoQ5G4LZbG4cH66t7ZwXS4HeICwH1XGzr8mBFRlgmKAi+JtcjsraW6mPsRrnA6sTsqr6kkD50BmemcH3GuRfTNUuJokkPPbW0JUJGhB5WcMp5iQdvHHjvgetYGSZ7FdRmaC5s55DI1nO0KuSSeUZAGTuQCrY8gQPAV4DR6AUAoBQCgFAKArPH/B0Wp23dOeSVPahl8Uf/up2BHwPUAgDKOGdUkJktbkct1bkpIp6sAcc48/DJ8cg/Wrk+KWPYz54fC/0Z1HDL3tock/iX6oscclaZo2MondGVdWRwGRgVZT0IIwQflUHehJTjo1sU69JSTTOvhO/KlrOVi0kIHK7H2pITtHIT4sMFG/tLn6wrHiVBSSuaaxGW68JdV6dV5ehpnFxbg918ieurQO0TH/RuXHxMckf5SGtbSrdnGcf/JY/VP6EbRVyvJrsLPgCW2aNCfF0kEhA+y2fs1339I1Y/hpw65+32KHE4Z7OXRP7/cne0njP9V2yzCHvndwoXJVQOrMzAHA6D4sK6I8P1ZW6TD9b2+FmntAqJI2Iwz8rAyEdDlY0YgHaMdcCvMLOT3Lxgp3YOLoyai1xM0oEoQtzl0aVS/eMh6dOTcdQV8q9PCb1u3S712GBl50t7SVpP4Qbj9lyH1Kb48jWFR5SQisNsgOxW5e0vL7R5Sf2bmWLPUgEKx+0pjYD41knlA2GvQZV2ok3mpWWmf6JR9KnHgQCVQH7mH/EqSlDmlgwnLCNLtyI48nAVRknwAA/yryo8yPY7Gddit1H9GuLqR0ja8u5HRWYKSMjAGT7R5i3SsDI0+gFAKAUAoBQCgFAY125aA0EkWsWwwyFUnAGxHuozeef3Z+KeVR1qUasHCWzJKVSVOanHdHho2qJcRLNGdm6jxUjqp9R/kfGuIuraVCo4S/2dlb3Ebimpx/0S0D1Skj2cRqcTHkuIQTNASyqD+8Q/vIj58wG3kyqaktpx1o1Phnp6Po/b5ZNVeUXjnjui5abeLLGkiHmR1DKfMMMg/ca0dejKlNwlunhlB4eqI7ijRTcIrRN3c8TCWGT+F16c2OqkZVh4gmr/CeJSsa6n0e68jCcFUg4MheKJp9WszZwTLaXg2uLOXlw67HKPyksuVBV02OSGx4fTKFenXgqlN5TKDi46Msty1rp+mxW12waMQrb8gUs8x5ArKka+0xbfp0zvjrUjaSywk3oiq6JDcGFbe1X9W2a5wiFZL1skktJI3MkZPXYMR0yMYrVVeKwzy0tfPoXIWUsZnp8yT/9MC0Sa9s5ZjdhOdzLM0q3AjGe7m5yeoBAYYKnHhkGelWc9WyCpDlehVeM7pYNU0rWosiG6VFkPQAMoXLevdydP9lV2JCbXWQMs4eb6TrOpXHURulsn9kRgiQD0LjNWqGkZMhqatIme1/W/oumSIu8tx/R41GSxL7PgDf3Ob5kedVnuSooPCvYWZIRJfXDxuw9mKPlJTx9tjkE77gDbzrw9OzhLtXjsInstQaaaWCd4VkRASY0OAzlnGcEMPE4x8wNe0XV4buFJ7eQSRuNmH4gg7gjxBoDuoBQCgFAKAUBxazpiXMEtvKMpKhRvPBHUeo6j1FAfMGn3cul6hLa3J9kMI32wuwAjlAHgVwfMht8mtfxGzVxT0+JbfYvWF27epr8L3+5p0bVxko40Z1ujWUd9rLVepEr1Ik3o+EHKPdySB5cx5iPhknHkMDwqndN1HzPfGvtp8jT1KPLlH4431b6LYz3AOGRfZ3x7RIVfxIrLhVsri7hTa0e/pgpVHiLZ7ato1texqZI1kGA8cgOHXOCGjkUhl8DsfKsbe8ubGq1Tk44eq+6PeWMtyvz6II37wtJI4HIJJZGkcL4IrN0Hw6nrmtvU4rXu0lN6eCNnZ0qFPvLfzO60dhsKloyLNWMXqcnFOpSMg0+Ak3V2O7AG/dRNtLM+/sqFJA8SenSt9ZZfeey/mDTXbj8K3O3tS4aR9EeGNf/ANVFkiz1AhGD8+75xW5i9MmuZLaRxjbrpdvf3Uyxo0aczHJzJjDqoAJY8ytsBnY+VSHhlnZrxeyi5+j2st3eXFy8wiX2UVWCkNNKRyoM833eGakUsRwYta5LnN2dzajIk+s3CtyZ7u1t8rCgOMgyH2mJwM4x06kVGZHEFs9K1OGKwLJGIZ5b6ISySRoiRho3cOx5X5hgeOGx9YZA7Oz7huH9Xi9ltojdXPPMzsoZuWR2ZApbOBylemKlopOayYVH3To7FxmK+dF5YWvZO7A9zAVAWX0JHhttWNTHO8Hsc4WTRKwMhQCgFAKAUAoDJe3zg3v7cX8K/tYBiUDq0XXPqUO/wLeQoCidm+vd5H9GkPtxjKHzTy+K/kR5VzXGbPll20dnv6/udDwi75l2Mum32L7A9c9JG3miXsZd6p1YlGtAq/aPI19c2ukRPy8576dgM8qqDy53H9o4J68nnW44NCNnQqX9RbaR8/H+epoa+s+RFa4D48bTZX0++JMMbsgfBLREEg7DdkJGcDcZ2z0rZcV4PG/grm3+JpP1/cihU5XhmzTwQ3UO/LLFIAQQcqR1DKyn4EEHIIBFcVCda1q9YyRaTysdCJHCUhOF1G7VP4QIC49BIYi3zOT61vbbiVN70o59/lnBjOU9uZnnqZstDtZrpU5pn2DSOzzzSY9lWdiTjbJxsACcV0FrXncSS/0itLQ4exjWrq6tXS+SWRJTI8U7DmjZC3JJGW35cNnCtjIJxstbpcqfKiIgeHuFfpmm32jO+JrK6ZoC2QBkN3ZbH1X/AGvh9bONhUqPCy9kt7GsJtDCttc255J4cYbmGwk/thhvzZPxIwTYynDQj1Ujy7X9MlaH6VFc3MXdACVIpWVXh5vabkBALLzFs+IBB8MYuHdye82uCpHhG8+jNZwx2dtC4BluFd3luce0mSfaRC2CVPTJx5GSNCUtEYuokdfGnaBeR2Yt0sWt3YCEycylASMYtwu7ZAOD4VjKMoLbB6mpdTWuFdESytIbWMbRoAT4lju7H1LEn51ASEtQCgFAKAUAoBQHhLLGQVZkIIwQSMEHYgg0B8rcbaG+kal+y/dZ72Bs5BjJPsE53xuh8T18ajq041IOEtmZ06kqclOO6NJ0m/WeJJkPsuM+o8wfUHI+VcNc0JUajhLodlQrRr01OPUmbR96o1EYVY6Hpwdw+sEs1zI/e3M7HmlIxhM+zGgyeVQAvj4DyFOJXzr040YLlhHZefizRSt3DMm8tmZdumgdzdrdKPYuB7RxsJEABz5ZXlPqQ1dP/TN52tt2L3h8nt/PQoVo4eSrcKcbXdgf2MmY87wvloj8Bn2T6rj1zW0vuF214v7sdfFb/wA9TCM3HY06z7coOTMlpKH8kdWT+Y4I+77655f0vUhLuVFjzWpL2y8DNOOeMJtTnEjryIo5YoQeYLnGd8DmYnGTgdB5V0tlZwtafKnl9WQylzM+nuDNM+i2VvbbZjjVWx05sZc/NiTVGhddpUcl1Zk44RVx/ReJfER6hbfZM0P5YRP79biLIyI7Y53h1DTXslCXsjGMSEhUdSyKscmdmBLHx2+YxmngNZJq84rliHLe2F1CR1dI+/tj4ZEkeTg9cMAcVYhVityKUGV687TrDBKvLIB15YX2z0yWwBVhXNNETpSZ/eB9Fl1a6j1O5Xu7OBibaE7mRwf3jegI+9QPAk1K9Z1X5E1OmoI2SoSQUAoBQCgFAKAx/jeefU9Sl01ZngsrWMNcFDhpGZQeX1GGAAOw5WODtWs4pxBWVJSSzJvCX88CWjSdSXKiOXs80/GFhZvVpXyf5SBXNf8AOXmdWl7G6hw6jFd/5nk/ZtaN7sX3Svn8WNSf87crf5GX4SyemH+Z66dwubQFYZJFQnm5G5HXOw29kN0A+tWNXiUblp1IpteGV9SxQto0k1RqNZ8UmS9iWA9tlZvNUKD+Us351RrcjfcTS83n6ItKM8d9p+ix9yf02betdWiUriGh+eOeHxf2MkGB3mOeInwkX3d/DO6k+TGs+FXv4O6jN7PR+j+25qKsMrB80aXotxcSdzBDJJINiqqcrvj2vBficV9RymslFJs9tP4cup52tobeR5kJV0A3UqSDzk7LgjGSa9PCZ7NtDM2pxRyKR3LGSRSCGHdn3WB/t8oI9TWt4tc/h7WUur0Xv+xLRhzywfUsD1y9hc4aJZxKL2wHuTp2oDb6NdKHPlHJ7+fT2APtV2VCpzJMrNHN+kPGn6vikMeZROqxyD3k5lYtgjwPIBjz5fIVYPC+2NxIkEInIMwjQSEdC/KOcj7WalhT5jCUsGY9odlf3azI9xbxW+/IiKxZlG698745NwMldh6+NuFvNxaykiGVSKkngsPYVrBn0tI2yWt3aEnbBAwyYI2ICuF+zWvLJodAKAUAoBQCgPxLKFUsxCqoJLE4AA3JJPQCgMW4c4jt7jXL/wCjsWjuY1KsRgM8KqrcoO5BHM2/rXNf1NRcreFRf4y+f7lq0ly1Dl7UzdIttbWiyHv2ZW7vPeMVClUBHTILH15fQ1T/AKdpUq05znq1jC9epbv683hLY6OB4NLuZjp9zphsb2MeyBLKsjYXOQ4KsH5fawc5G+T0rsJRUlho1SeCK7QV1DRpU7u5e4tJM92ZgJGUjcxu/XOOmCMjO2xrXVuE2lV5cMPy0+WhYp3VWnsxw7xqtwC0sLQ8uxkAZoOmd3x+z+1tjxrR3fCJUtKcuby0T/c3drxNTWKix59P2LvptwGAZWDKRkMCCpHmCNjWhr03FuMlhlqbjOOYvKLNYS5FaurHDNVWjhmbcb28thcM8DFILt+c8u2JwPaBIH1wOYeofzrsuD38ri27NvvQ/WPT8tvyL/BJUVcOlVinzbPz8PchdN1+aGWSVXI70DvB4My7B8+BxsfPby32yupcvL1N/U4FQVV1VpHGq+uehbOzWE3ElxqUgAM7BE2APdxjl5jtnLMCd/4RWg/qO7blChnbV+r+y+Zxz5Oac4LRvT0NIjrSW0mmV5EH2l6d9I0m7jAyRH3g2ycxESbep5cfOu54ZUzBFaaOrh3utS0qD6QiypNCokUjYsAA+PEEOpwRuCARW5IzHOD2u2FwkN9PHDFMY4k9mRQozgYkBwMcuMY8a1t9xSVnKKSznJes7CNynl4weNrol9qt/Jp8t+xjiQSSP3YVcHk27tMKzZcYyfAn0q9b3crmipvTPQq17eNCq4LXHU3vhnh+Gxt0trdcIu+ScuzH3mc+JP8AkBgACpCMlaAUAoBQCgFAVztD0aW8065toW5ZHUcu+M8rK/IT4cwUr9qgMo4V017uxsZtMhs45bR/24bmS4eRRhh3uCGSRGBIIGDgA7YqK5tlcUZU5bNYPYz5ZZLJrukaneKkRt7W05ZElWc3JlkjZGyHjCIPaG438/DrWp4bwD8JV7VTb0xjGF77k1a551hoju1nRBDBDqKXLi8tBGgmwOaUhgAWHTmyWbx25gQfDoZU8Ryyopa4LXHANe0NDKoSSZCQcbLNGzKHXyUsp268rEVCSGT9ml0UE1nIvJLE5Yjo2chHB9VKgfMVznHKDzGqvT6m+4NVWJUn6l/tmx0rmqmZas20oJLCRYdNmrXVomsuIHPxKsNyHspM8zRiQDoSObHNG3mrAZ8RlfOp7HtrbF1DbOP2a8GU6XLz8sv56GXy8H3DP3Ujr3P1nXPeuPLlxhCfE5P/AGrqlxO3jHtIp83h0Xv1N/Wuru4o9hNpR6yW7Xp0z1LrrHECaZZoF5RK5EcEZBIHQFuUblVHh4nA8a0lrZS4jdOUs8q1k/p7mivpxg1GHTY0JaoUlqVWdKKGBUjIIwR5g7Gup4bUwsEM0Y/2ffrS1t5UtJIbmO2uZYGtJF5GHI2WMUw+sxbOG2H4Vt7jidK3qRjV0TWckag2tD17L9GmitrgXEDxSNcMcOpGRyJgqejDJO42rmeP3MKtaDpyTXL0fmbCxbhnJ09hxMt3qtzjKtIiI3hgGXYH0Xu/wrsbWn2dGEPBIoVp883LxZr1TkYoBQCgFAKAUB+ZVyCM4yMZHUetAfOOj6nLw/LJaXkEmGcukqEFXXAUFQcAjbPXIzgirNCvGEXGSyRVKbk8pk7/APlCS4OLOwuZznG4wAfXkDfmKlVdY7sTB031Z62vBl7qEgm1dsRLnu7WNsAEjGWKnbHXqSfQbHHl5nmo/Y9zhYici22q6DmS3Y3dguS0TZPIuck8vWM7k8ybeLDwqCdLl22JIzyVPiDia3fU49StsqkwHfwn343xySDA2YEcsgbxJPQggUbuh29GVPx29ehatqzo1Yz8DSoWrhJxa0Z2Tw1lEvYyVSqxKNaJX+0mSeWSyhsQWvEkMoK/6NOXlzIeioxOPa2blI3racFjSpU61S50ptY16vy8WvLY0VynzpR3JX/1fbRofpqm3uk9635SXdug+j7YlVj0IPxxVV8JrzknbPmpvaWdv/bwaM1dySw2RCdnjahIL3UZZYpGA7uCIqphQElFLsDlhnJ2HtE1clxyFjH8PaxUkt5P/J9XhffYgdNzfNJmox9K1FF5RmzoiNb2ylh4I5GTXPFJ03Wbu1a3kljunSZBEOaUM0ahiqfXyQdhv7PjW4vuGu9ox5XiS8SOM+Vk9qXHth9GlkS6j51RsRsSk3OAcL3bANnO3SuYpcFu43EYTg8ZWXusepYVZJZTPP8AR9sO70vvP9dM7/JeWP8AOM/fX0QpGmUAoBQCgFAKAUAoDFf0k9Kdo7W6GORGeJ99wX5WTbxHsN+FAWbga0SMRpEB3aqOXHQjzz45658c1urlRjSSjsUKTbnlmg92PKtNzMvYPy9upGCAQeo8PnXvMxhHx/xTo/JqF3bwKSsUk3Ko8Ej53b+VFOf92sT00jgPU++tIyTlo/2bfZxy/wB0r881x3FqHZXDxs9fv+p1fDK3a26T3jp9i22slaaaLFSJYtNmHTbO2fP0z934Vrq8JYz0NPXisslkXNY21NzlhFOTwejxVeuOHuEeZGKmRWjTYlngJ3RhIu+/dzZYE/8AEWVR6KKmS5qcKq6rD9Y6fLDPOrRNIau28sMxZinbp/RtSsL4AkgKceZglD/f7Y/CuwspZgV5Gt65wfYX3t3FrFISB+0wVkI8P2iENj51cMSXsLKOGNYYUVI0HKqKMAD0oDooBQCgFAKAUAoBQGKdokTTa5FBeDmtu55rVDnuy+Bz83gWyrbeQTz3s2kYSqJTIqzko5iWjgPSZbaQx5R7TBaMliJojnPd4xh0/hOQR0OdqmuOaHcW3Qjp4l3nuRXHPGUC6rbRSSN3dmDO0cY5pJZ5F5IYkUHchX5vLDEHrVLGuCxktnE/G0Nlbm4lODj2Ijs7tjIQD7snoKklT5VlmCll6FP7HuCXxNqV8uZbsMFQjcJKeZ2YHoXzsPAf72BCSGecIhrLUbnT3J95lBPiYy3KfQMmT91afjNDno9ot4/Jm14RX5K3I9pfM0iB65CaOjmj+6jf/RzFdfURu7m8hFIQOf7DhDnwUv51nb0e3jO36tZj6rp7rPvg017Hkan7Mvtq9ayylyVkmUKiJBhtXZ1KanRKqepS9dm7jUrKXokwktXOduZuWSHbxPMjj7RrS2kOahWpdYtSXyZJLdMtq1jS3DMq/SMtM2lrNjdJimfIOhP/AIxXW8Ol3cEEzTODb3vrC0l8XgjJ+PIM/jmtmYEzQCgFAKAUAoBQCgFAVHtL4S/WFryxnluYT3tu+cEOPq58A2MZ8CFPhRPAMzt+0+aGL6PJaTHUB7HdchCs3QMQPa+yBv4EeFt3KcdVqQqlh6bDQuA9ahZr5UtXuJyS6THMqZOeYMMBScnIDdMbHoIIVHF5JJRTWC08N9mUslwL3WJluJV/d26/uE3yM7ANj+HGM9S1Yzm5PLPVFLRGo1ienzt27WDWmqw3sYwJVV856yREKw+HL3f3msKkFODi9mZQm4SUl0LTazhlV1OVYBgfQjI/A1wNWm4ScX0O2hNVIKS6o7ZLZZonhf3ZFKH4MCNvvqCFR0qkakd08lS5pqcHEluAb5pLSMSH9rFmGTfPtxMY2Pz5eb51FxKkqV45R2liS9HqaNLMPTT8i6RnauptZc9EqS3KL2soVsTcKMyW0sVwnxSRcn+VmrXWXdv3Te000/yM5fDkt1pcLIiyKcq6hlPmGGQfuNVIpwnyvdM9Kd2323Po8zf6t43H/MVPyc11HDnsQzOvsRvO80e3yclDIh+UjFR/KVrcEZe6AUAoBQCgFAKAUAoBQH8x4+NAf2gFAKAzvt10X6RpbyAZe3YSjz5fdcfDlbm+wKAofAV73llFk5KZjP2T7I/lK1x/FqXJcvz1/nudXwupz2yXhoWy3krTzRbnHJz8J3ndaleW5IAlCXSD1KiOU+uSq1Z4hT7Sxo1lvHMX80c/OPLWnDx1NNtpMip+HXP9vBTqRwyB47g7ywu0xkmCTA9QjFfxAqKNRK/py/7L5jHdZw9lt73ulWjeUfd/8tmj/wAFTcQhyXk155/PU8hrElOOrXvdMvExkmCQgeqoWH4gVuuHSzgjmUj9G68zZ3MOd0nD/KRFA/GM1vSI16gFAKAUAoBQCgFAKAUAoBQCgFAc2p2SzwyQP7kiNG3wZSp/A0B83dmrNG1zavs0b5x6glH/ABVa5/jtPSE/VG94JU1lD3L/ABGuakb2SILX7j6PqOn3PRWLW7n0b3eb0Bct9mtnZw7eyrUeq1X89jQX65K8J+OhrNhPtXN067pMgrQ1GppzxSJjPMjLj4qRXsLrNeMvBr5kPLoUPsDuy+msh/0c7qPgVR/zY103HY8t0n4pfVENL4TSO9jfngLoXKnMfMOflIxkr1A364q3wxvGTGZjn6NjFZr6M7HljJHqrSD/ABV0hCbtQCgFAKAUAoBQCgFAKAUAoBQCgFAfOms2/wBF4juIwCFny48j3iCUn+cMK1vFqfPbN+GGbDhdTkuY+ehbIzXHM62SIDtJh57Bm8YnRwR197k/x1suCz5brl8U/v8AQ0vFqeaPN4MvOkcRJ9BF6/uiHvW88hcso9cgj41o7mwk7x28d3LC/noU5TTpKfkVBb7UHX6SLmRZ2HOIdjbAHcRGMjGMbc3vZyc10ysrKH9ns04rr/l65/iK/ZycebOpGdjfEi2lpqMkvuxckoXplm515R5ZYIPnU3GbV1q1GMeuV9fuVacsJnvLoM8cJvtxfoxuzJg83P7zR7HdeXKcvSr1OWJqC+HZfcmdNdn5n7/R5uu81C9cgAvGX5R7ozKDgeg5q2aKhvtAKAUAoBQCgFAKAUAoBQCgFAKAUBhHb1D3GpWF5kjK8p8v2UgY/eJcVHWhz05R8UySlPknGXg0dWq33cxllHM5IRF8C7HC59B1Popri7W37aryvbr6I7C8uOxpcy3e3qVriMXUdpIwlMylOWVXRfrbd5HyAFcHw3GPhW9oUbd1o4jytbY+T8Tnq1St2bzLKe+foefCV73+nQ2Gd3uu7Yf7Jf6Q/wB5BHzpWtcX7uPCH67fIghPNJQ8/wBNzUoNLz4VgqLZO6mDK9E0FjxA9llu5M5lkQbKVQGZA48Rkgb+dbhRTgm1rg17+I+iv1YhXBUb9aKksHrmzEOwCz7rU72P/VxtHn4TKP8ADUxGb7QCgFAKAUAoBQCgFAKAUAoBQCgFAZD+kjZc1pbS43SYp8pEJ/OMUBU4Lrvjakn3YBKw/tuAgP4S/fXP0qPZuq/GWPbf7G8rVu0VJeEc++30LXZWqyIUYZVgVYeYIwR91RZcZJoieGsFG7JtJ7vV5omG8CSDf0dI8/MN+NbytLmpp+ODWwWJYPoWythXlOCPZSKboOlKvEl/MDv9Gi28AXCA/hD/AHjVlIhNFr0GPdjcIOq6zIBsJio+1PMcf3KA2GgFAKAUAoBQCgFAKAUAoBQCgFAKAovbZZ95o9zgZKckg+zIvMf5S1AYpwLzcsnM3NylY18gFLtgeOMufvrX3iSaSLtrlp5NH0SStdJFlnnoNn3euzMEblmtQ5bHshg6LjPTcJn41sKbzRXkynJYqM1e0G1W6exBI8bbRokuZrtQRLMiI+/skR83KQPA4bB/3V9czGB3TSBVLHoASfgBmgMr/R7QvbXd0w9qa5OT54VW/OQ0Bq9AKAUAoBQCgFAKAUAoBQCgFAKAUBwa9pwubae3OwljePPlzKQD8s5oD5q4ejeynk0+6QxzB8jJ2bYDAPiCACD45qld02+8i3bVEu6y/wCjda1c2XGXXTW6VPRZXqIs9p0ra09inI6alMCu9od/3GmXkmeUiF1U+TOORf7zCgIrsXsDDpFtkYZ+aU/bdip/l5aAu9AKAUAoBQCgFAKAUAoBQCgFAKAUAoCi9qvAa6lBzxALdwgmJ+nMOpjY+R8D4H0JyBmnZ7rxmzBNlbiPYgjDMAcEkHowOxH/AMGnvaHI+ZbF+hV5lh7mn6a3SoqLMqharFtq21J6FKZ2VORmZdvV2xs4LKPBlu50QL5hTn/rMf30BommWSwQxwp7saLGvwRQo/AUB00AoBQCgFAKAUAoBQCgFAKAUAoBQCgFAYL22cPPZXkWrWowHYCTA2EoB3Po67H1B/irGcFOLi+p7GTi8ou/DOoJcQxzx+66hvUHoVPqDkH4VplBwm4voXnLmWS5WDVsqT0KsyQFWSIyvWj9N4mtoNmjsYjM4x0c4YH5FoD8qA1WgFAKAUAoBQCgFAKAUAoBQCgFAKAUAoBQEXxPoiXtrNaye7IpGf4W6qw9QwB+VAYDwLxUNMW5s7wNzwyHkjXcls8rqCdgMgNn1Y1Vr0HOSaJqdTlTTJK27Rrm6nAWY2kPQJEqPIem7SSIR59Bj49amhTUURylkvXC3F0kV01pezGSN4zNbXLqqMwQZkifkAUsoy2cDYb9RUhicnYnAZzfarICGupyEz4RqSdj5Zbl/wCGKA1GgFAKAUAoBQCgFAKAUAoBQCgFAKAUAoBQCgPnH9IHRBDqCXKjC3Me+P8AWR4Rtv8AdMf40BQ9BnIcfGgNH7VnzYWECrmWWQuoA39lQoA+JkH3UBtvCejCzs4LVcfsowrEDALdXbHqxY/OgJagFAKAUAoBQCgFAKAUBj/bFx3qVlN3VrEYYQFb6V3YkDE+ALKUXB2wQT0O2RQGaN2uauf66f8AkW4/KOgPBu1LVj/Xn/kjH5JQHvZ9rWrRsG+llwOqvHGVPofZB+4g0B9C2nH+nPGjm/tRzKDgzKrDI6FWww+BANAG7QdMH9ft/lID+VAdWncYWE7BIb23d2OFQSrzk+QUnJ+VATlAKAy39IfTu805JgBmGZTnx5XBQgfaKfdQGDcPQlp0UfWI/GgNlh0/6Xr9pCcGOxt1lceT+8vzy8R+CmgNmoBQCgFAKAUAoBQCgFAKAUBE6hwxZznM1nbyH+JoULfzEZoDFu2bs+ETQPpunvysG71oRJJv7PKCgJCDGdwADmgMgubZ4zyyIyN5MpU/caA8qAUB/QaA33TO3y25VE1pcKQAMq6SHYdSW5MmgLBadtOlOPallj9HhY/9HNQHNxxxhpuoaXdxQ3kTMYyyoxMbs0ZEihVkCliSg2HWgMl7J9P727Qnon/3/wB6A2bsnthI1/qBwfpNwyRkbgxQ5RCPic/yigNCoBQCgFAKAUAoBQCgFAKAUAoBQH8ZQeozQHi9nGesaH4qP8qA4bnhqzk/eWds/j7UEbfmtAcb8C6af/59p8oEH5CgOS57NdLcENYwjP8ADzIfkUIIoCMuOxvSWGBbunqs8pP99iKArWq9gNuR/RruZG8pVWRfh7IQj470BXrPgHV9NEywW8dx3qlFlilAKEjAblfB6E+Gx8fMDaeCNC+g2NvanBaNPbKklS7Es5UkA45mONqAnKAUAoBQCgFAKAUAoBQCgFAKAUAoBQCgFAKAUAoBQCgFAKAUAoBQCgFAKAUAoBQCgFAKAUAoBQCgFAKAUAoBQCgFAKAUAoBQCgF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t-L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314513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166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7452320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60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4474840" cy="3384376"/>
          </a:xfrm>
        </p:spPr>
        <p:txBody>
          <a:bodyPr>
            <a:normAutofit/>
          </a:bodyPr>
          <a:lstStyle/>
          <a:p>
            <a:pPr algn="l"/>
            <a:r>
              <a:rPr lang="lt-LT" sz="3200" dirty="0" smtClean="0">
                <a:latin typeface="Time new roman"/>
              </a:rPr>
              <a:t>Žodis: </a:t>
            </a:r>
            <a:r>
              <a:rPr lang="lt-LT" sz="3200" b="1" dirty="0" smtClean="0">
                <a:latin typeface="Time new roman"/>
              </a:rPr>
              <a:t>OBUOLYS</a:t>
            </a:r>
            <a:r>
              <a:rPr lang="lt-LT" sz="3200" dirty="0" smtClean="0">
                <a:latin typeface="Time new roman"/>
              </a:rPr>
              <a:t/>
            </a:r>
            <a:br>
              <a:rPr lang="lt-LT" sz="3200" dirty="0" smtClean="0">
                <a:latin typeface="Time new roman"/>
              </a:rPr>
            </a:br>
            <a:r>
              <a:rPr lang="lt-LT" sz="3200" dirty="0" smtClean="0">
                <a:latin typeface="Time new roman"/>
              </a:rPr>
              <a:t>Raidės: </a:t>
            </a:r>
            <a:r>
              <a:rPr lang="en-US" sz="3200" b="1" dirty="0" smtClean="0">
                <a:latin typeface="Time new roman"/>
              </a:rPr>
              <a:t>7 </a:t>
            </a:r>
            <a:r>
              <a:rPr lang="ru-RU" sz="3200" b="1" dirty="0" smtClean="0">
                <a:latin typeface="Time new roman"/>
              </a:rPr>
              <a:t>(</a:t>
            </a:r>
            <a:r>
              <a:rPr lang="lt-LT" sz="3200" b="1" dirty="0" smtClean="0">
                <a:latin typeface="Time new roman"/>
              </a:rPr>
              <a:t>septynios)</a:t>
            </a:r>
            <a:r>
              <a:rPr lang="lt-LT" sz="3200" dirty="0" smtClean="0">
                <a:latin typeface="Time new roman"/>
              </a:rPr>
              <a:t/>
            </a:r>
            <a:br>
              <a:rPr lang="lt-LT" sz="3200" dirty="0" smtClean="0">
                <a:latin typeface="Time new roman"/>
              </a:rPr>
            </a:br>
            <a:r>
              <a:rPr lang="lt-LT" sz="3200" dirty="0" smtClean="0">
                <a:latin typeface="Time new roman"/>
              </a:rPr>
              <a:t>Dvibalsis: </a:t>
            </a:r>
            <a:r>
              <a:rPr lang="lt-LT" sz="3200" b="1" dirty="0" smtClean="0">
                <a:latin typeface="Time new roman"/>
              </a:rPr>
              <a:t>UO</a:t>
            </a:r>
            <a:r>
              <a:rPr lang="lt-LT" sz="3200" dirty="0" smtClean="0">
                <a:latin typeface="Time new roman"/>
              </a:rPr>
              <a:t/>
            </a:r>
            <a:br>
              <a:rPr lang="lt-LT" sz="3200" dirty="0" smtClean="0">
                <a:latin typeface="Time new roman"/>
              </a:rPr>
            </a:br>
            <a:endParaRPr lang="lt-LT" sz="3200" dirty="0">
              <a:latin typeface="Time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6385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86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ulėgrąža">
  <a:themeElements>
    <a:clrScheme name="Saulėgrąža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aulėgrąža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aulėgrąž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143</TotalTime>
  <Words>137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Saulėgrąža</vt:lpstr>
      <vt:lpstr>Dvibalsiai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Žodis: PIEŠTUKAS Raidės: 9 (devynios) Dvibalsis: IE</vt:lpstr>
      <vt:lpstr>Презентация PowerPoint</vt:lpstr>
      <vt:lpstr>Žodis: OBUOLYS Raidės: 7 (septynios) Dvibalsis: UO </vt:lpstr>
      <vt:lpstr>Презентация PowerPoint</vt:lpstr>
      <vt:lpstr>Žodis: ŠAUKŠTELIS Raidės: 10 (dešimt) Dvibalsis: AU</vt:lpstr>
      <vt:lpstr>Презентация PowerPoint</vt:lpstr>
      <vt:lpstr>Žodis: MERGAITĖ Raidės: 9 (DEVYNIOS) Dvibalsis: AI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Namas, gaidys, stalas, vienas, dešra, aštuoni, lenta, peilis, vanduo, gyvūnas, knyga, tušinukas, prašau, mokykla, miestas, vadovėlis, lietus, pica, obuolys, rožė, liepa, vardas, diena, zuikis, limonadas.</vt:lpstr>
      <vt:lpstr>Ačiū už pamoką!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Dvigarsiai </dc:title>
  <dc:creator>D R</dc:creator>
  <cp:lastModifiedBy>Людмила</cp:lastModifiedBy>
  <cp:revision>15</cp:revision>
  <dcterms:created xsi:type="dcterms:W3CDTF">2013-09-11T07:59:26Z</dcterms:created>
  <dcterms:modified xsi:type="dcterms:W3CDTF">2015-06-04T12:11:43Z</dcterms:modified>
</cp:coreProperties>
</file>