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6" r:id="rId11"/>
    <p:sldId id="267" r:id="rId12"/>
    <p:sldId id="265" r:id="rId13"/>
    <p:sldId id="268" r:id="rId14"/>
  </p:sldIdLst>
  <p:sldSz cx="9144000" cy="6858000" type="screen4x3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lt-LT" smtClean="0"/>
              <a:t>Spustelėję redag. ruoš. paantrš. stilių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t-L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lt-LT" smtClean="0"/>
              <a:t>Spustelėję redag. ruoš. teksto stilių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t-LT" smtClean="0"/>
              <a:t>Spustelėkite piktogr. norėdami įtraukti pav.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lt-LT" smtClean="0"/>
              <a:t>Spustelėję redag. ruoš. teksto stilių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lt-LT" smtClean="0"/>
              <a:t>Spustelėję redag. ruoš. pavad. stilių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Spustelėję redag. ruoš. teksto stilių</a:t>
            </a:r>
          </a:p>
          <a:p>
            <a:pPr lvl="1"/>
            <a:r>
              <a:rPr lang="lt-LT" smtClean="0"/>
              <a:t>Antras lygmuo</a:t>
            </a:r>
          </a:p>
          <a:p>
            <a:pPr lvl="2"/>
            <a:r>
              <a:rPr lang="lt-LT" smtClean="0"/>
              <a:t>Trečias lygmuo</a:t>
            </a:r>
          </a:p>
          <a:p>
            <a:pPr lvl="3"/>
            <a:r>
              <a:rPr lang="lt-LT" smtClean="0"/>
              <a:t>Ketvirtas lygmuo</a:t>
            </a:r>
          </a:p>
          <a:p>
            <a:pPr lvl="4"/>
            <a:r>
              <a:rPr lang="lt-LT" smtClean="0"/>
              <a:t>Penktas lygmuo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2956D04-A3C8-49D4-B877-B45534FE3A10}" type="datetimeFigureOut">
              <a:rPr lang="lt-LT" smtClean="0"/>
              <a:t>2015-03-02</a:t>
            </a:fld>
            <a:endParaRPr lang="lt-L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226E2A6-6D93-4997-8D45-933F879E6E5B}" type="slidenum">
              <a:rPr lang="lt-LT" smtClean="0"/>
              <a:t>‹#›</a:t>
            </a:fld>
            <a:endParaRPr lang="lt-LT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1331640" y="2132856"/>
            <a:ext cx="7406640" cy="2520280"/>
          </a:xfrm>
        </p:spPr>
        <p:txBody>
          <a:bodyPr/>
          <a:lstStyle/>
          <a:p>
            <a:r>
              <a:rPr lang="en-US" sz="4000" dirty="0" smtClean="0"/>
              <a:t>MOKYKLOJE IR KLAS</a:t>
            </a:r>
            <a:r>
              <a:rPr lang="lt-LT" sz="4000" dirty="0" smtClean="0"/>
              <a:t>ĖJE</a:t>
            </a:r>
            <a:endParaRPr lang="lt-LT" sz="4000" dirty="0"/>
          </a:p>
        </p:txBody>
      </p:sp>
    </p:spTree>
    <p:extLst>
      <p:ext uri="{BB962C8B-B14F-4D97-AF65-F5344CB8AC3E}">
        <p14:creationId xmlns:p14="http://schemas.microsoft.com/office/powerpoint/2010/main" val="3499992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Lentelė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928504"/>
              </p:ext>
            </p:extLst>
          </p:nvPr>
        </p:nvGraphicFramePr>
        <p:xfrm>
          <a:off x="683570" y="1412771"/>
          <a:ext cx="7632843" cy="3501970"/>
        </p:xfrm>
        <a:graphic>
          <a:graphicData uri="http://schemas.openxmlformats.org/drawingml/2006/table">
            <a:tbl>
              <a:tblPr firstRow="1" firstCol="1" bandRow="1"/>
              <a:tblGrid>
                <a:gridCol w="693818"/>
                <a:gridCol w="693818"/>
                <a:gridCol w="693818"/>
                <a:gridCol w="693818"/>
                <a:gridCol w="693818"/>
                <a:gridCol w="693818"/>
                <a:gridCol w="693818"/>
                <a:gridCol w="693818"/>
                <a:gridCol w="693818"/>
                <a:gridCol w="693818"/>
                <a:gridCol w="694663"/>
              </a:tblGrid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X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Č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Ė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Ę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Ą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Ū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J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Z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Ė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Į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Ū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Ž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Ė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1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Ė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Ė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K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lt-LT" sz="1600" b="1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lt-L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lt-LT" sz="16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Antraštė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Rasti </a:t>
            </a:r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9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žodžius ir juos išrašyti.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21910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06490"/>
          </a:xfrm>
        </p:spPr>
        <p:txBody>
          <a:bodyPr>
            <a:normAutofit/>
          </a:bodyPr>
          <a:lstStyle/>
          <a:p>
            <a:pPr algn="ctr"/>
            <a:r>
              <a:rPr lang="lt-LT" sz="2800" b="1" u="sng" dirty="0" smtClean="0">
                <a:solidFill>
                  <a:schemeClr val="tx1"/>
                </a:solidFill>
                <a:latin typeface="Time new roman"/>
              </a:rPr>
              <a:t>Pasitikrinkime: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lt-LT" sz="2800" b="1" dirty="0" smtClean="0">
                <a:solidFill>
                  <a:schemeClr val="tx1"/>
                </a:solidFill>
                <a:latin typeface="Time new roman"/>
              </a:rPr>
            </a:br>
            <a:r>
              <a:rPr lang="lt-LT" sz="2800" b="1" dirty="0">
                <a:solidFill>
                  <a:schemeClr val="tx1"/>
                </a:solidFill>
                <a:latin typeface="Time new roman"/>
              </a:rPr>
              <a:t/>
            </a:r>
            <a:br>
              <a:rPr lang="lt-LT" sz="2800" b="1" dirty="0">
                <a:solidFill>
                  <a:schemeClr val="tx1"/>
                </a:solidFill>
                <a:latin typeface="Time new roman"/>
              </a:rPr>
            </a:b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lt-LT" sz="2800" b="1" dirty="0" smtClean="0">
                <a:solidFill>
                  <a:schemeClr val="tx1"/>
                </a:solidFill>
                <a:latin typeface="Time new roman"/>
              </a:rPr>
            </a:br>
            <a:r>
              <a:rPr lang="lt-LT" sz="2800" b="1" dirty="0">
                <a:solidFill>
                  <a:schemeClr val="tx1"/>
                </a:solidFill>
                <a:latin typeface="Time new roman"/>
              </a:rPr>
              <a:t>s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uolas</a:t>
            </a:r>
            <a:r>
              <a:rPr lang="lt-LT" sz="2800" b="1" dirty="0">
                <a:solidFill>
                  <a:schemeClr val="tx1"/>
                </a:solidFill>
                <a:latin typeface="Time new roman"/>
              </a:rPr>
              <a:t>, mokytoja, spinta, biblioteka, stalas, žemėlapis, kabinetas, kėdė,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kreida.</a:t>
            </a:r>
            <a:r>
              <a:rPr lang="lt-LT" dirty="0"/>
              <a:t/>
            </a:r>
            <a:br>
              <a:rPr lang="lt-LT" dirty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928166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ctrTitle"/>
          </p:nvPr>
        </p:nvSpPr>
        <p:spPr>
          <a:xfrm>
            <a:off x="323528" y="332657"/>
            <a:ext cx="8496944" cy="864096"/>
          </a:xfrm>
        </p:spPr>
        <p:txBody>
          <a:bodyPr>
            <a:normAutofit/>
          </a:bodyPr>
          <a:lstStyle/>
          <a:p>
            <a:r>
              <a:rPr lang="lt-LT" sz="2000" b="1" dirty="0" smtClean="0">
                <a:latin typeface="Time new roman"/>
              </a:rPr>
              <a:t>Perrašyti sakinius ir išversti žodžius į lietuvių kalbą.</a:t>
            </a:r>
            <a:endParaRPr lang="lt-LT" sz="2000" b="1" dirty="0">
              <a:latin typeface="Time new roman"/>
            </a:endParaRPr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251520" y="1316182"/>
            <a:ext cx="8496944" cy="4921130"/>
          </a:xfrm>
        </p:spPr>
        <p:txBody>
          <a:bodyPr>
            <a:noAutofit/>
          </a:bodyPr>
          <a:lstStyle/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1.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Mūsų_______________ (</a:t>
            </a:r>
            <a:r>
              <a:rPr lang="lt-LT" sz="1800" b="1" cap="none" dirty="0" err="1" smtClean="0">
                <a:solidFill>
                  <a:schemeClr val="tx1"/>
                </a:solidFill>
                <a:latin typeface="Time new roman"/>
              </a:rPr>
              <a:t>школа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 yra jauki, šviesi ir graži.</a:t>
            </a:r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2.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Mūsų mokykloje yra ______________(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библиотека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), __________ 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актовый зал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), ____________(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раздевалка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).</a:t>
            </a:r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3.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Istorijos kabinete kabo __________________(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карта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).</a:t>
            </a:r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4.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Pirmame aukšte kabo _______________________ 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расписание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).</a:t>
            </a:r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5.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______________________ (</a:t>
            </a:r>
            <a:r>
              <a:rPr lang="ru-RU" sz="1800" b="1" cap="none" dirty="0" smtClean="0">
                <a:solidFill>
                  <a:schemeClr val="tx1"/>
                </a:solidFill>
                <a:latin typeface="Time new roman"/>
              </a:rPr>
              <a:t>Учительская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 yra antrame aukšte.</a:t>
            </a:r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endParaRPr lang="en-US" sz="1800" b="1" cap="none" dirty="0" smtClean="0">
              <a:solidFill>
                <a:schemeClr val="tx1"/>
              </a:solidFill>
              <a:latin typeface="Time new roman"/>
            </a:endParaRPr>
          </a:p>
          <a:p>
            <a:pPr algn="l"/>
            <a:r>
              <a:rPr lang="en-US" sz="1800" b="1" cap="none" dirty="0" smtClean="0">
                <a:solidFill>
                  <a:schemeClr val="tx1"/>
                </a:solidFill>
                <a:latin typeface="Time new roman"/>
              </a:rPr>
              <a:t>6. 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Aš esu ______________ (</a:t>
            </a:r>
            <a:r>
              <a:rPr lang="lt-LT" sz="1800" b="1" cap="none" dirty="0" err="1" smtClean="0">
                <a:solidFill>
                  <a:schemeClr val="tx1"/>
                </a:solidFill>
                <a:latin typeface="Time new roman"/>
              </a:rPr>
              <a:t>ученик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), o ji yra __________(</a:t>
            </a:r>
            <a:r>
              <a:rPr lang="lt-LT" sz="1800" b="1" cap="none" dirty="0" err="1" smtClean="0">
                <a:solidFill>
                  <a:schemeClr val="tx1"/>
                </a:solidFill>
                <a:latin typeface="Time new roman"/>
              </a:rPr>
              <a:t>ученица</a:t>
            </a:r>
            <a:r>
              <a:rPr lang="lt-LT" sz="1800" b="1" cap="none" dirty="0" smtClean="0">
                <a:solidFill>
                  <a:schemeClr val="tx1"/>
                </a:solidFill>
                <a:latin typeface="Time new roman"/>
              </a:rPr>
              <a:t>).</a:t>
            </a:r>
          </a:p>
          <a:p>
            <a:endParaRPr lang="lt-LT" sz="1800" cap="none" dirty="0"/>
          </a:p>
        </p:txBody>
      </p:sp>
    </p:spTree>
    <p:extLst>
      <p:ext uri="{BB962C8B-B14F-4D97-AF65-F5344CB8AC3E}">
        <p14:creationId xmlns:p14="http://schemas.microsoft.com/office/powerpoint/2010/main" val="423484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96952"/>
            <a:ext cx="5071296" cy="3387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1218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ntraštė 3"/>
          <p:cNvSpPr>
            <a:spLocks noGrp="1"/>
          </p:cNvSpPr>
          <p:nvPr>
            <p:ph type="title"/>
          </p:nvPr>
        </p:nvSpPr>
        <p:spPr>
          <a:xfrm>
            <a:off x="251520" y="2348880"/>
            <a:ext cx="8229600" cy="1143000"/>
          </a:xfrm>
        </p:spPr>
        <p:txBody>
          <a:bodyPr>
            <a:normAutofit/>
          </a:bodyPr>
          <a:lstStyle/>
          <a:p>
            <a:r>
              <a:rPr lang="lt-LT" sz="2700" b="1" cap="none" dirty="0" smtClean="0">
                <a:solidFill>
                  <a:schemeClr val="tx1"/>
                </a:solidFill>
                <a:latin typeface="Time new roman"/>
              </a:rPr>
              <a:t>Parinkite ir sąsiuvinyje parašykite teisingą variantą</a:t>
            </a:r>
            <a:r>
              <a:rPr lang="lt-LT" dirty="0" smtClean="0"/>
              <a:t/>
            </a:r>
            <a:br>
              <a:rPr lang="lt-LT" dirty="0" smtClean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1906585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ntraštė 3"/>
          <p:cNvSpPr>
            <a:spLocks noGrp="1"/>
          </p:cNvSpPr>
          <p:nvPr>
            <p:ph type="title"/>
          </p:nvPr>
        </p:nvSpPr>
        <p:spPr>
          <a:xfrm>
            <a:off x="457200" y="152718"/>
            <a:ext cx="8147248" cy="1371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1.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Sporto salė, aktų salė, kabinetas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637" y="1857374"/>
            <a:ext cx="6360707" cy="4019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3743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2.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Klasė, mokytojų kambarys, biblioteka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6516216" cy="4167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3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87208" cy="1371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3. </a:t>
            </a:r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D</a:t>
            </a:r>
            <a:r>
              <a:rPr lang="lt-LT" sz="2800" b="1" dirty="0" err="1" smtClean="0">
                <a:solidFill>
                  <a:schemeClr val="tx1"/>
                </a:solidFill>
                <a:latin typeface="Time new roman"/>
              </a:rPr>
              <a:t>rabužinė</a:t>
            </a:r>
            <a:r>
              <a:rPr lang="lt-LT" sz="2800" b="1" dirty="0">
                <a:solidFill>
                  <a:schemeClr val="tx1"/>
                </a:solidFill>
                <a:latin typeface="Time new roman"/>
              </a:rPr>
              <a:t>, </a:t>
            </a:r>
            <a:r>
              <a:rPr lang="en-US" sz="2800" b="1" dirty="0">
                <a:solidFill>
                  <a:schemeClr val="tx1"/>
                </a:solidFill>
                <a:latin typeface="Time new roman"/>
              </a:rPr>
              <a:t>b</a:t>
            </a:r>
            <a:r>
              <a:rPr lang="lt-LT" sz="2800" b="1" dirty="0" err="1" smtClean="0">
                <a:solidFill>
                  <a:schemeClr val="tx1"/>
                </a:solidFill>
                <a:latin typeface="Time new roman"/>
              </a:rPr>
              <a:t>iblioteka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, valgykla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6186264" cy="4639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974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87208" cy="1371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4.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Klasė, biblioteka</a:t>
            </a:r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,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valgykla 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67437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97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859216" cy="1371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5.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Maketas, žemėlapis, kreida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5122" name="Picture 2" descr="http://upload.wikimedia.org/wikipedia/lt/4/4f/LietuvosGeografij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72134"/>
            <a:ext cx="7056784" cy="4485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70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355160" cy="1371600"/>
          </a:xfrm>
        </p:spPr>
        <p:txBody>
          <a:bodyPr>
            <a:normAutofit/>
          </a:bodyPr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latin typeface="Time new roman"/>
              </a:rPr>
              <a:t>6. </a:t>
            </a:r>
            <a:r>
              <a:rPr lang="lt-LT" sz="2800" b="1" dirty="0" smtClean="0">
                <a:solidFill>
                  <a:schemeClr val="tx1"/>
                </a:solidFill>
                <a:latin typeface="Time new roman"/>
              </a:rPr>
              <a:t>Kreida, maketas, žemėlapis</a:t>
            </a:r>
            <a:endParaRPr lang="lt-LT" sz="2800" b="1" dirty="0">
              <a:solidFill>
                <a:schemeClr val="tx1"/>
              </a:solidFill>
              <a:latin typeface="Time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394" y="1749548"/>
            <a:ext cx="6048671" cy="448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292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ntraštė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0486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lt-LT" dirty="0" smtClean="0"/>
              <a:t>Pasitikrinkime:</a:t>
            </a:r>
            <a:br>
              <a:rPr lang="lt-LT" dirty="0" smtClean="0"/>
            </a:br>
            <a:r>
              <a:rPr lang="lt-LT" dirty="0"/>
              <a:t/>
            </a:r>
            <a:br>
              <a:rPr lang="lt-LT" dirty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lt-LT" dirty="0"/>
              <a:t/>
            </a:r>
            <a:br>
              <a:rPr lang="lt-LT" dirty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lt-LT" dirty="0"/>
              <a:t/>
            </a:r>
            <a:br>
              <a:rPr lang="lt-LT" dirty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lt-LT" dirty="0"/>
              <a:t/>
            </a:r>
            <a:br>
              <a:rPr lang="lt-LT" dirty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1.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sporto</a:t>
            </a: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sal</a:t>
            </a:r>
            <a:r>
              <a:rPr lang="lt-LT" b="1" dirty="0" smtClean="0">
                <a:solidFill>
                  <a:schemeClr val="tx1"/>
                </a:solidFill>
                <a:latin typeface="Time new roman"/>
              </a:rPr>
              <a:t>ė</a:t>
            </a:r>
            <a:br>
              <a:rPr lang="lt-LT" b="1" dirty="0" smtClean="0">
                <a:solidFill>
                  <a:schemeClr val="tx1"/>
                </a:solidFill>
                <a:latin typeface="Time new roman"/>
              </a:rPr>
            </a:b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2.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mokytoj</a:t>
            </a:r>
            <a:r>
              <a:rPr lang="lt-LT" b="1" dirty="0" smtClean="0">
                <a:solidFill>
                  <a:schemeClr val="tx1"/>
                </a:solidFill>
                <a:latin typeface="Time new roman"/>
              </a:rPr>
              <a:t>ų kambarys</a:t>
            </a: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 new roman"/>
              </a:rPr>
            </a:b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3.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biblioteka</a:t>
            </a: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 new roman"/>
              </a:rPr>
            </a:b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4.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valgykla</a:t>
            </a: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 new roman"/>
              </a:rPr>
            </a:br>
            <a:r>
              <a:rPr lang="ru-RU" b="1" dirty="0" smtClean="0">
                <a:solidFill>
                  <a:schemeClr val="tx1"/>
                </a:solidFill>
                <a:latin typeface="Time new roman"/>
              </a:rPr>
              <a:t>5. </a:t>
            </a:r>
            <a:r>
              <a:rPr lang="lt-LT" b="1" dirty="0" smtClean="0">
                <a:solidFill>
                  <a:schemeClr val="tx1"/>
                </a:solidFill>
                <a:latin typeface="Time new roman"/>
              </a:rPr>
              <a:t>žemėlapis</a:t>
            </a: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/>
            </a:r>
            <a:br>
              <a:rPr lang="en-US" b="1" dirty="0" smtClean="0">
                <a:solidFill>
                  <a:schemeClr val="tx1"/>
                </a:solidFill>
                <a:latin typeface="Time new roman"/>
              </a:rPr>
            </a:br>
            <a:r>
              <a:rPr lang="en-US" b="1" dirty="0" smtClean="0">
                <a:solidFill>
                  <a:schemeClr val="tx1"/>
                </a:solidFill>
                <a:latin typeface="Time new roman"/>
              </a:rPr>
              <a:t>6. </a:t>
            </a:r>
            <a:r>
              <a:rPr lang="en-US" b="1" dirty="0" err="1" smtClean="0">
                <a:solidFill>
                  <a:schemeClr val="tx1"/>
                </a:solidFill>
                <a:latin typeface="Time new roman"/>
              </a:rPr>
              <a:t>kreida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/>
            </a:r>
            <a:br>
              <a:rPr lang="lt-LT" dirty="0" smtClean="0"/>
            </a:br>
            <a:endParaRPr lang="lt-LT" dirty="0"/>
          </a:p>
        </p:txBody>
      </p:sp>
    </p:spTree>
    <p:extLst>
      <p:ext uri="{BB962C8B-B14F-4D97-AF65-F5344CB8AC3E}">
        <p14:creationId xmlns:p14="http://schemas.microsoft.com/office/powerpoint/2010/main" val="34315156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grindinė">
  <a:themeElements>
    <a:clrScheme name="Pagrindinė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Pagrindinė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grindinė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37</TotalTime>
  <Words>256</Words>
  <Application>Microsoft Office PowerPoint</Application>
  <PresentationFormat>Demonstracija ekrane (4:3)</PresentationFormat>
  <Paragraphs>133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Skaidrių pavadinimai</vt:lpstr>
      </vt:variant>
      <vt:variant>
        <vt:i4>13</vt:i4>
      </vt:variant>
    </vt:vector>
  </HeadingPairs>
  <TitlesOfParts>
    <vt:vector size="14" baseType="lpstr">
      <vt:lpstr>Pagrindinė</vt:lpstr>
      <vt:lpstr>MOKYKLOJE IR KLASĖJE</vt:lpstr>
      <vt:lpstr>Parinkite ir sąsiuvinyje parašykite teisingą variantą </vt:lpstr>
      <vt:lpstr>1. Sporto salė, aktų salė, kabinetas</vt:lpstr>
      <vt:lpstr>2. Klasė, mokytojų kambarys, biblioteka</vt:lpstr>
      <vt:lpstr>3. Drabužinė, biblioteka, valgykla</vt:lpstr>
      <vt:lpstr>4. Klasė, biblioteka, valgykla </vt:lpstr>
      <vt:lpstr>5. Maketas, žemėlapis, kreida</vt:lpstr>
      <vt:lpstr>6. Kreida, maketas, žemėlapis</vt:lpstr>
      <vt:lpstr>     Pasitikrinkime:         1. sporto salė 2. mokytojų kambarys 3. biblioteka 4. valgykla 5. žemėlapis 6. kreida      </vt:lpstr>
      <vt:lpstr>Rasti 9 žodžius ir juos išrašyti.</vt:lpstr>
      <vt:lpstr>Pasitikrinkime:   suolas, mokytoja, spinta, biblioteka, stalas, žemėlapis, kabinetas, kėdė, kreida. </vt:lpstr>
      <vt:lpstr>Perrašyti sakinius ir išversti žodžius į lietuvių kalbą.</vt:lpstr>
      <vt:lpstr>PowerPoint pristatymas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MOKYKLOJE IR KLASĖJE</dc:title>
  <dc:creator>D R</dc:creator>
  <cp:lastModifiedBy>D R</cp:lastModifiedBy>
  <cp:revision>3</cp:revision>
  <dcterms:created xsi:type="dcterms:W3CDTF">2015-03-02T10:58:17Z</dcterms:created>
  <dcterms:modified xsi:type="dcterms:W3CDTF">2015-03-02T11:45:59Z</dcterms:modified>
</cp:coreProperties>
</file>