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Spustelėję redag. ruoš. paantrš. stilių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2014-09-11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2014-09-11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2014-09-11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2014-09-11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2014-09-11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2014-09-11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2014-09-11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2014-09-11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2014-09-11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2014-09-11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 smtClean="0"/>
              <a:t>Spustelėkite piktogr. norėdami įtraukti pav.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2014-09-11</a:t>
            </a:fld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2014-09-11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1115616" y="4437112"/>
            <a:ext cx="6984776" cy="1470025"/>
          </a:xfrm>
        </p:spPr>
        <p:txBody>
          <a:bodyPr>
            <a:normAutofit fontScale="90000"/>
          </a:bodyPr>
          <a:lstStyle/>
          <a:p>
            <a:pPr algn="r"/>
            <a:r>
              <a:rPr lang="lt-LT" dirty="0" smtClean="0"/>
              <a:t/>
            </a:r>
            <a:br>
              <a:rPr lang="lt-LT" dirty="0" smtClean="0"/>
            </a:br>
            <a:r>
              <a:rPr lang="lt-LT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 new roman"/>
              </a:rPr>
              <a:t>UŽDUOTYS</a:t>
            </a:r>
            <a:endParaRPr lang="lt-LT" sz="4400" b="1" dirty="0">
              <a:solidFill>
                <a:schemeClr val="tx1">
                  <a:lumMod val="95000"/>
                  <a:lumOff val="5000"/>
                </a:schemeClr>
              </a:solidFill>
              <a:latin typeface="Time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5077"/>
            <a:ext cx="4718238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8783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7990656" cy="1728191"/>
          </a:xfrm>
        </p:spPr>
        <p:txBody>
          <a:bodyPr>
            <a:normAutofit fontScale="90000"/>
          </a:bodyPr>
          <a:lstStyle/>
          <a:p>
            <a:pPr algn="l"/>
            <a:r>
              <a:rPr lang="lt-LT" sz="3600" u="sng" dirty="0" smtClean="0">
                <a:latin typeface="Time new roman"/>
              </a:rPr>
              <a:t>I. Įrašyti tinkamą veiksmažodį:</a:t>
            </a:r>
            <a:r>
              <a:rPr lang="lt-LT" sz="3600" dirty="0" smtClean="0">
                <a:latin typeface="Time new roman"/>
              </a:rPr>
              <a:t/>
            </a:r>
            <a:br>
              <a:rPr lang="lt-LT" sz="3600" dirty="0" smtClean="0">
                <a:latin typeface="Time new roman"/>
              </a:rPr>
            </a:br>
            <a:r>
              <a:rPr lang="lt-LT" sz="3600" i="1" dirty="0">
                <a:latin typeface="Time new roman"/>
              </a:rPr>
              <a:t>einame, turiu, kalba, dainuojame, rašo, sportuoja, kalbu</a:t>
            </a:r>
            <a:r>
              <a:rPr lang="lt-LT" sz="3600" dirty="0">
                <a:latin typeface="Time new roman"/>
              </a:rPr>
              <a:t>.</a:t>
            </a:r>
            <a:endParaRPr lang="lt-LT" sz="3600" dirty="0">
              <a:latin typeface="Time new roman"/>
            </a:endParaRPr>
          </a:p>
        </p:txBody>
      </p:sp>
      <p:sp>
        <p:nvSpPr>
          <p:cNvPr id="4" name="Antrinis pavadinimas 3"/>
          <p:cNvSpPr>
            <a:spLocks noGrp="1"/>
          </p:cNvSpPr>
          <p:nvPr>
            <p:ph type="subTitle" idx="1"/>
          </p:nvPr>
        </p:nvSpPr>
        <p:spPr>
          <a:xfrm>
            <a:off x="827584" y="2708920"/>
            <a:ext cx="7776864" cy="3528392"/>
          </a:xfrm>
        </p:spPr>
        <p:txBody>
          <a:bodyPr>
            <a:normAutofit/>
          </a:bodyPr>
          <a:lstStyle/>
          <a:p>
            <a:pPr marL="514350" lvl="0" indent="-514350" algn="l">
              <a:buFont typeface="+mj-lt"/>
              <a:buAutoNum type="arabicPeriod"/>
            </a:pPr>
            <a:r>
              <a:rPr lang="lt-LT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 new roman"/>
              </a:rPr>
              <a:t>Aš __________ knygą.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lt-LT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 new roman"/>
              </a:rPr>
              <a:t>Mes _________________ į parduotuvę.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lt-LT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 new roman"/>
              </a:rPr>
              <a:t>Monika ____________ laišką.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lt-LT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 new roman"/>
              </a:rPr>
              <a:t>Parke _________________ mokiniai iš Lietuvos.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lt-LT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 new roman"/>
              </a:rPr>
              <a:t>Visi _________________________ gražią dainą.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lt-LT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 new roman"/>
              </a:rPr>
              <a:t>Aš ______________________ lietuviškai, o naujas draugas _______________ tik rusiškai.</a:t>
            </a:r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933528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ntraštė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pPr lvl="0" algn="l"/>
            <a:r>
              <a:rPr lang="lt-LT" sz="3200" u="sng" dirty="0" smtClean="0">
                <a:latin typeface="Time new roman"/>
              </a:rPr>
              <a:t>II. Įrašyti </a:t>
            </a:r>
            <a:r>
              <a:rPr lang="lt-LT" sz="3200" u="sng" dirty="0">
                <a:latin typeface="Time new roman"/>
              </a:rPr>
              <a:t>tinkamą galūnę</a:t>
            </a:r>
            <a:r>
              <a:rPr lang="lt-LT" sz="3200" u="sng" dirty="0" smtClean="0">
                <a:latin typeface="Time new roman"/>
              </a:rPr>
              <a:t>:</a:t>
            </a:r>
            <a:r>
              <a:rPr lang="lt-LT" sz="3200" dirty="0" smtClean="0">
                <a:latin typeface="Time new roman"/>
              </a:rPr>
              <a:t/>
            </a:r>
            <a:br>
              <a:rPr lang="lt-LT" sz="3200" dirty="0" smtClean="0">
                <a:latin typeface="Time new roman"/>
              </a:rPr>
            </a:br>
            <a:r>
              <a:rPr lang="lt-LT" sz="3200" dirty="0">
                <a:latin typeface="Time new roman"/>
              </a:rPr>
              <a:t/>
            </a:r>
            <a:br>
              <a:rPr lang="lt-LT" sz="3200" dirty="0">
                <a:latin typeface="Time new roman"/>
              </a:rPr>
            </a:br>
            <a:r>
              <a:rPr lang="en-US" sz="3200" dirty="0" smtClean="0">
                <a:latin typeface="Time new roman"/>
              </a:rPr>
              <a:t>1. </a:t>
            </a:r>
            <a:r>
              <a:rPr lang="lt-LT" sz="3200" dirty="0" smtClean="0">
                <a:latin typeface="Time new roman"/>
              </a:rPr>
              <a:t>Mergaitė </a:t>
            </a:r>
            <a:r>
              <a:rPr lang="lt-LT" sz="3200" dirty="0" err="1">
                <a:latin typeface="Time new roman"/>
              </a:rPr>
              <a:t>ein</a:t>
            </a:r>
            <a:r>
              <a:rPr lang="lt-LT" sz="3200" dirty="0">
                <a:latin typeface="Time new roman"/>
              </a:rPr>
              <a:t>__ į mokyklą.</a:t>
            </a:r>
            <a:br>
              <a:rPr lang="lt-LT" sz="3200" dirty="0">
                <a:latin typeface="Time new roman"/>
              </a:rPr>
            </a:br>
            <a:r>
              <a:rPr lang="en-US" sz="3200" dirty="0" smtClean="0">
                <a:latin typeface="Time new roman"/>
              </a:rPr>
              <a:t>2. </a:t>
            </a:r>
            <a:r>
              <a:rPr lang="lt-LT" sz="3200" dirty="0" smtClean="0">
                <a:latin typeface="Time new roman"/>
              </a:rPr>
              <a:t>Sesė </a:t>
            </a:r>
            <a:r>
              <a:rPr lang="lt-LT" sz="3200" dirty="0" err="1">
                <a:latin typeface="Time new roman"/>
              </a:rPr>
              <a:t>myl</a:t>
            </a:r>
            <a:r>
              <a:rPr lang="lt-LT" sz="3200" dirty="0">
                <a:latin typeface="Time new roman"/>
              </a:rPr>
              <a:t>___ brolį.</a:t>
            </a:r>
            <a:br>
              <a:rPr lang="lt-LT" sz="3200" dirty="0">
                <a:latin typeface="Time new roman"/>
              </a:rPr>
            </a:br>
            <a:r>
              <a:rPr lang="en-US" sz="3200" dirty="0" smtClean="0">
                <a:latin typeface="Time new roman"/>
              </a:rPr>
              <a:t>3. </a:t>
            </a:r>
            <a:r>
              <a:rPr lang="lt-LT" sz="3200" dirty="0" smtClean="0">
                <a:latin typeface="Time new roman"/>
              </a:rPr>
              <a:t>Tėtis </a:t>
            </a:r>
            <a:r>
              <a:rPr lang="lt-LT" sz="3200" dirty="0" err="1">
                <a:latin typeface="Time new roman"/>
              </a:rPr>
              <a:t>važiuoj</a:t>
            </a:r>
            <a:r>
              <a:rPr lang="lt-LT" sz="3200" dirty="0">
                <a:latin typeface="Time new roman"/>
              </a:rPr>
              <a:t>__ į darbą.</a:t>
            </a:r>
            <a:br>
              <a:rPr lang="lt-LT" sz="3200" dirty="0">
                <a:latin typeface="Time new roman"/>
              </a:rPr>
            </a:br>
            <a:r>
              <a:rPr lang="en-US" sz="3200" dirty="0" smtClean="0">
                <a:latin typeface="Time new roman"/>
              </a:rPr>
              <a:t>4. </a:t>
            </a:r>
            <a:r>
              <a:rPr lang="lt-LT" sz="3200" dirty="0" smtClean="0">
                <a:latin typeface="Time new roman"/>
              </a:rPr>
              <a:t>Brolis </a:t>
            </a:r>
            <a:r>
              <a:rPr lang="lt-LT" sz="3200" dirty="0" err="1">
                <a:latin typeface="Time new roman"/>
              </a:rPr>
              <a:t>kalb</a:t>
            </a:r>
            <a:r>
              <a:rPr lang="lt-LT" sz="3200" dirty="0">
                <a:latin typeface="Time new roman"/>
              </a:rPr>
              <a:t>__ su močiute, o aš </a:t>
            </a:r>
            <a:r>
              <a:rPr lang="lt-LT" sz="3200" dirty="0" err="1">
                <a:latin typeface="Time new roman"/>
              </a:rPr>
              <a:t>tyl</a:t>
            </a:r>
            <a:r>
              <a:rPr lang="lt-LT" sz="3200" dirty="0">
                <a:latin typeface="Time new roman"/>
              </a:rPr>
              <a:t>___.</a:t>
            </a:r>
            <a:br>
              <a:rPr lang="lt-LT" sz="3200" dirty="0">
                <a:latin typeface="Time new roman"/>
              </a:rPr>
            </a:br>
            <a:r>
              <a:rPr lang="en-US" sz="3200" dirty="0" smtClean="0">
                <a:latin typeface="Time new roman"/>
              </a:rPr>
              <a:t>5. </a:t>
            </a:r>
            <a:r>
              <a:rPr lang="lt-LT" sz="3200" dirty="0" smtClean="0">
                <a:latin typeface="Time new roman"/>
              </a:rPr>
              <a:t>Mes </a:t>
            </a:r>
            <a:r>
              <a:rPr lang="lt-LT" sz="3200" dirty="0">
                <a:latin typeface="Time new roman"/>
              </a:rPr>
              <a:t>mėgstam____ eiti kiną, o jie </a:t>
            </a:r>
            <a:r>
              <a:rPr lang="lt-LT" sz="3200" dirty="0" err="1">
                <a:latin typeface="Time new roman"/>
              </a:rPr>
              <a:t>mėgst</a:t>
            </a:r>
            <a:r>
              <a:rPr lang="lt-LT" sz="3200" dirty="0">
                <a:latin typeface="Time new roman"/>
              </a:rPr>
              <a:t>___ eiti į teatrą.</a:t>
            </a:r>
            <a:br>
              <a:rPr lang="lt-LT" sz="3200" dirty="0">
                <a:latin typeface="Time new roman"/>
              </a:rPr>
            </a:br>
            <a:r>
              <a:rPr lang="en-US" sz="3200" dirty="0" smtClean="0">
                <a:latin typeface="Time new roman"/>
              </a:rPr>
              <a:t>6. </a:t>
            </a:r>
            <a:r>
              <a:rPr lang="lt-LT" sz="3200" dirty="0" smtClean="0">
                <a:latin typeface="Time new roman"/>
              </a:rPr>
              <a:t>Aš </a:t>
            </a:r>
            <a:r>
              <a:rPr lang="lt-LT" sz="3200" dirty="0" err="1">
                <a:latin typeface="Time new roman"/>
              </a:rPr>
              <a:t>stov</a:t>
            </a:r>
            <a:r>
              <a:rPr lang="lt-LT" sz="3200" dirty="0">
                <a:latin typeface="Time new roman"/>
              </a:rPr>
              <a:t>___ ant tilto, o automobiliai </a:t>
            </a:r>
            <a:r>
              <a:rPr lang="lt-LT" sz="3200" dirty="0" err="1">
                <a:latin typeface="Time new roman"/>
              </a:rPr>
              <a:t>važiuoj</a:t>
            </a:r>
            <a:r>
              <a:rPr lang="lt-LT" sz="3200" dirty="0">
                <a:latin typeface="Time new roman"/>
              </a:rPr>
              <a:t>__ po tiltu.</a:t>
            </a:r>
            <a:br>
              <a:rPr lang="lt-LT" sz="3200" dirty="0">
                <a:latin typeface="Time new roman"/>
              </a:rPr>
            </a:br>
            <a:r>
              <a:rPr lang="en-US" sz="3200" dirty="0" smtClean="0">
                <a:latin typeface="Time new roman"/>
              </a:rPr>
              <a:t>7. </a:t>
            </a:r>
            <a:r>
              <a:rPr lang="lt-LT" sz="3200" dirty="0" smtClean="0">
                <a:latin typeface="Time new roman"/>
              </a:rPr>
              <a:t>Tu </a:t>
            </a:r>
            <a:r>
              <a:rPr lang="lt-LT" sz="3200" dirty="0" err="1">
                <a:latin typeface="Time new roman"/>
              </a:rPr>
              <a:t>nor</a:t>
            </a:r>
            <a:r>
              <a:rPr lang="lt-LT" sz="3200" dirty="0">
                <a:latin typeface="Time new roman"/>
              </a:rPr>
              <a:t>__ prie jūros?</a:t>
            </a:r>
            <a:br>
              <a:rPr lang="lt-LT" sz="3200" dirty="0">
                <a:latin typeface="Time new roman"/>
              </a:rPr>
            </a:br>
            <a:r>
              <a:rPr lang="en-US" sz="3200" dirty="0" smtClean="0">
                <a:latin typeface="Time new roman"/>
              </a:rPr>
              <a:t>8. </a:t>
            </a:r>
            <a:r>
              <a:rPr lang="lt-LT" sz="3200" dirty="0" smtClean="0">
                <a:latin typeface="Time new roman"/>
              </a:rPr>
              <a:t>Mes </a:t>
            </a:r>
            <a:r>
              <a:rPr lang="lt-LT" sz="3200" dirty="0" err="1">
                <a:latin typeface="Time new roman"/>
              </a:rPr>
              <a:t>netur</a:t>
            </a:r>
            <a:r>
              <a:rPr lang="lt-LT" sz="3200" dirty="0" smtClean="0">
                <a:latin typeface="Time new roman"/>
              </a:rPr>
              <a:t>__  </a:t>
            </a:r>
            <a:r>
              <a:rPr lang="lt-LT" sz="3200" dirty="0">
                <a:latin typeface="Time new roman"/>
              </a:rPr>
              <a:t>vadovėlio.</a:t>
            </a:r>
            <a:endParaRPr lang="lt-LT" sz="3200" dirty="0">
              <a:latin typeface="Time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91652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48880"/>
            <a:ext cx="3047622" cy="408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ntraštė 2"/>
          <p:cNvSpPr>
            <a:spLocks noGrp="1"/>
          </p:cNvSpPr>
          <p:nvPr>
            <p:ph type="title"/>
          </p:nvPr>
        </p:nvSpPr>
        <p:spPr>
          <a:xfrm>
            <a:off x="4067944" y="2348880"/>
            <a:ext cx="3178696" cy="1143000"/>
          </a:xfrm>
        </p:spPr>
        <p:txBody>
          <a:bodyPr>
            <a:normAutofit/>
          </a:bodyPr>
          <a:lstStyle/>
          <a:p>
            <a:pPr algn="r"/>
            <a:r>
              <a:rPr lang="lt-LT" sz="3200" dirty="0" smtClean="0">
                <a:latin typeface="Time new roman"/>
              </a:rPr>
              <a:t>AČIŪ</a:t>
            </a:r>
            <a:r>
              <a:rPr lang="en-US" sz="3200" dirty="0" smtClean="0">
                <a:latin typeface="Time new roman"/>
              </a:rPr>
              <a:t>!</a:t>
            </a:r>
            <a:endParaRPr lang="lt-LT" sz="3200" dirty="0">
              <a:latin typeface="Time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65312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etimumas">
  <a:themeElements>
    <a:clrScheme name="Gretimumas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retimumas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</TotalTime>
  <Words>49</Words>
  <Application>Microsoft Office PowerPoint</Application>
  <PresentationFormat>Demonstracija ekrane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4</vt:i4>
      </vt:variant>
    </vt:vector>
  </HeadingPairs>
  <TitlesOfParts>
    <vt:vector size="5" baseType="lpstr">
      <vt:lpstr>Gretimumas</vt:lpstr>
      <vt:lpstr> UŽDUOTYS</vt:lpstr>
      <vt:lpstr>I. Įrašyti tinkamą veiksmažodį: einame, turiu, kalba, dainuojame, rašo, sportuoja, kalbu.</vt:lpstr>
      <vt:lpstr>II. Įrašyti tinkamą galūnę:  1. Mergaitė ein__ į mokyklą. 2. Sesė myl___ brolį. 3. Tėtis važiuoj__ į darbą. 4. Brolis kalb__ su močiute, o aš tyl___. 5. Mes mėgstam____ eiti kiną, o jie mėgst___ eiti į teatrą. 6. Aš stov___ ant tilto, o automobiliai važiuoj__ po tiltu. 7. Tu nor__ prie jūros? 8. Mes netur__  vadovėlio.</vt:lpstr>
      <vt:lpstr>AČIŪ!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UŽDUOTYS</dc:title>
  <dc:creator>D R</dc:creator>
  <cp:lastModifiedBy>D R</cp:lastModifiedBy>
  <cp:revision>2</cp:revision>
  <dcterms:created xsi:type="dcterms:W3CDTF">2014-09-11T12:55:44Z</dcterms:created>
  <dcterms:modified xsi:type="dcterms:W3CDTF">2014-09-11T13:08:22Z</dcterms:modified>
</cp:coreProperties>
</file>