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/>
          <a:lstStyle/>
          <a:p>
            <a:r>
              <a:rPr lang="lt-LT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t-LT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lt-LT" b="1" dirty="0" smtClean="0">
                <a:latin typeface="Times New Roman" pitchFamily="18" charset="0"/>
                <a:cs typeface="Times New Roman" pitchFamily="18" charset="0"/>
              </a:rPr>
              <a:t>UŽDUOTYS</a:t>
            </a:r>
            <a:br>
              <a:rPr lang="lt-LT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66880"/>
            <a:ext cx="4750668" cy="31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87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72400" cy="1470025"/>
          </a:xfrm>
        </p:spPr>
        <p:txBody>
          <a:bodyPr/>
          <a:lstStyle/>
          <a:p>
            <a:pPr lvl="0"/>
            <a:r>
              <a:rPr lang="lt-LT" b="1" dirty="0"/>
              <a:t>Parašyti tinkamą galūnę.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1772816"/>
            <a:ext cx="8136904" cy="3865984"/>
          </a:xfrm>
        </p:spPr>
        <p:txBody>
          <a:bodyPr>
            <a:normAutofit lnSpcReduction="10000"/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lt-LT" dirty="0" smtClean="0">
                <a:solidFill>
                  <a:schemeClr val="tx1"/>
                </a:solidFill>
              </a:rPr>
              <a:t>Mano </a:t>
            </a:r>
            <a:r>
              <a:rPr lang="lt-LT" dirty="0">
                <a:solidFill>
                  <a:schemeClr val="tx1"/>
                </a:solidFill>
              </a:rPr>
              <a:t>mama verda sriub___.</a:t>
            </a:r>
            <a:endParaRPr lang="ru-RU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</a:rPr>
              <a:t>Aš kepu pyrag__.</a:t>
            </a:r>
            <a:endParaRPr lang="ru-RU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</a:rPr>
              <a:t>Mes ragaujame obuol___.</a:t>
            </a:r>
            <a:endParaRPr lang="ru-RU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</a:rPr>
              <a:t>Brolis maišo arbat____.</a:t>
            </a:r>
            <a:endParaRPr lang="ru-RU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</a:rPr>
              <a:t>Jie geria kav__ ir kompot___.</a:t>
            </a:r>
            <a:endParaRPr lang="ru-RU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</a:rPr>
              <a:t>Jis pila vanden___.</a:t>
            </a:r>
            <a:endParaRPr lang="ru-RU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</a:rPr>
              <a:t>Brolis tepa sviest____ ant duonos.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9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lt-LT" b="1" dirty="0"/>
              <a:t>Parinkti tinkamą veiksmažodžio formą.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988840"/>
            <a:ext cx="8280920" cy="3649960"/>
          </a:xfrm>
        </p:spPr>
        <p:txBody>
          <a:bodyPr>
            <a:normAutofit fontScale="77500" lnSpcReduction="20000"/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Monika ir Maša __________________ (ragauti, ragauja, ragauji) pyragą.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Senelė _____________________ (kepame, kepa, kepu) sausainius.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Aš _____________________(virti, verdu, verda) sriubą.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Tu ______________________ (geri, geria, geriame) sultis.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Jis _____________________(sūdyti, sūdau, sūdo) salotas.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Mes ______________________ (tepame, tepate, tepa) džemą ant duonos.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69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204864"/>
            <a:ext cx="3672408" cy="1143000"/>
          </a:xfrm>
        </p:spPr>
        <p:txBody>
          <a:bodyPr/>
          <a:lstStyle/>
          <a:p>
            <a:r>
              <a:rPr lang="lt-LT" dirty="0" smtClean="0"/>
              <a:t>Ačiū</a:t>
            </a:r>
            <a:r>
              <a:rPr lang="en-US" dirty="0" smtClean="0"/>
              <a:t>!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045831"/>
            <a:ext cx="3719314" cy="2473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969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114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UŽDUOTYS </vt:lpstr>
      <vt:lpstr>Parašyti tinkamą galūnę. </vt:lpstr>
      <vt:lpstr>Parinkti tinkamą veiksmažodžio formą. </vt:lpstr>
      <vt:lpstr>Ačiū!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UŽDUOTYS</dc:title>
  <dc:creator>204-075</dc:creator>
  <cp:lastModifiedBy>Людмила</cp:lastModifiedBy>
  <cp:revision>3</cp:revision>
  <dcterms:created xsi:type="dcterms:W3CDTF">2014-11-19T13:18:54Z</dcterms:created>
  <dcterms:modified xsi:type="dcterms:W3CDTF">2014-11-19T13:39:35Z</dcterms:modified>
</cp:coreProperties>
</file>