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556792"/>
            <a:ext cx="7117180" cy="1470025"/>
          </a:xfrm>
        </p:spPr>
        <p:txBody>
          <a:bodyPr/>
          <a:lstStyle/>
          <a:p>
            <a:r>
              <a:rPr lang="lt-LT" dirty="0" smtClean="0">
                <a:solidFill>
                  <a:srgbClr val="FF0000"/>
                </a:solidFill>
              </a:rPr>
              <a:t>Mano kambarys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864096"/>
          </a:xfrm>
        </p:spPr>
        <p:txBody>
          <a:bodyPr/>
          <a:lstStyle/>
          <a:p>
            <a:pPr algn="l"/>
            <a:r>
              <a:rPr lang="lt-LT" b="1" dirty="0" smtClean="0">
                <a:solidFill>
                  <a:schemeClr val="tx1"/>
                </a:solidFill>
              </a:rPr>
              <a:t>Sujungti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8208912" cy="4320480"/>
          </a:xfrm>
        </p:spPr>
        <p:txBody>
          <a:bodyPr numCol="2">
            <a:normAutofit fontScale="77500" lnSpcReduction="20000"/>
          </a:bodyPr>
          <a:lstStyle/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Švari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Minkšta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Kieta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Gražus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Patogus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Ramus</a:t>
            </a:r>
          </a:p>
          <a:p>
            <a:pPr algn="just"/>
            <a:endParaRPr lang="lt-LT" sz="3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lt-LT" sz="3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Sofa</a:t>
            </a:r>
            <a:endParaRPr lang="lt-LT" sz="3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Kėdė</a:t>
            </a:r>
            <a:endParaRPr lang="lt-LT" sz="3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lt-LT" sz="3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Fotelis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Virtuvė</a:t>
            </a: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Butas</a:t>
            </a:r>
            <a:endParaRPr lang="lt-LT" sz="3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lt-LT" sz="3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Paveikslas</a:t>
            </a:r>
          </a:p>
          <a:p>
            <a:pPr algn="l"/>
            <a:endParaRPr lang="lt-LT" dirty="0" smtClean="0"/>
          </a:p>
          <a:p>
            <a:pPr algn="l"/>
            <a:endParaRPr lang="lt-LT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30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992888" cy="1224135"/>
          </a:xfrm>
        </p:spPr>
        <p:txBody>
          <a:bodyPr>
            <a:noAutofit/>
          </a:bodyPr>
          <a:lstStyle/>
          <a:p>
            <a:pPr algn="l"/>
            <a:r>
              <a:rPr lang="lt-LT" sz="2800" b="1" dirty="0" smtClean="0">
                <a:solidFill>
                  <a:schemeClr val="tx1"/>
                </a:solidFill>
              </a:rPr>
              <a:t>Iš teksto </a:t>
            </a:r>
            <a:r>
              <a:rPr lang="lt-LT" sz="2800" b="1" dirty="0" smtClean="0">
                <a:solidFill>
                  <a:schemeClr val="tx1"/>
                </a:solidFill>
              </a:rPr>
              <a:t>išrašyti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lt-LT" sz="2800" b="1" dirty="0" smtClean="0">
                <a:solidFill>
                  <a:schemeClr val="tx1"/>
                </a:solidFill>
              </a:rPr>
              <a:t>a) </a:t>
            </a:r>
            <a:r>
              <a:rPr lang="lt-LT" sz="2800" b="1" dirty="0" smtClean="0">
                <a:solidFill>
                  <a:schemeClr val="tx1"/>
                </a:solidFill>
              </a:rPr>
              <a:t>būdvardžius </a:t>
            </a:r>
            <a:r>
              <a:rPr lang="lt-LT" sz="2800" b="1" dirty="0">
                <a:solidFill>
                  <a:schemeClr val="tx1"/>
                </a:solidFill>
              </a:rPr>
              <a:t/>
            </a:r>
            <a:br>
              <a:rPr lang="lt-LT" sz="2800" b="1" dirty="0">
                <a:solidFill>
                  <a:schemeClr val="tx1"/>
                </a:solidFill>
              </a:rPr>
            </a:br>
            <a:r>
              <a:rPr lang="lt-LT" sz="2800" b="1" dirty="0" smtClean="0">
                <a:solidFill>
                  <a:schemeClr val="tx1"/>
                </a:solidFill>
              </a:rPr>
              <a:t>b) </a:t>
            </a:r>
            <a:r>
              <a:rPr lang="lt-LT" sz="2800" b="1" dirty="0" smtClean="0">
                <a:solidFill>
                  <a:schemeClr val="tx1"/>
                </a:solidFill>
              </a:rPr>
              <a:t>baldus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48872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lt-LT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Aš gyvenu bute. Butas yra didelis ir jaukus. Bute yra koridorius, virtuvė, vonia ir trys kambariai: svetainė, tėvų miegamasis ir mano kambarys. Mano kambarys švarus. Kambaryje yra rašomasis stalas, lova, spinta, krėslas. Ant sienos kabo paveikslas. Lentynoje sudėti vadovėliai ir sąsiuviniai. Man patinka mano kambarys</a:t>
            </a:r>
            <a:r>
              <a:rPr lang="lt-LT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http://www.vtv.lt/images/stories/daiktai/moretti_kambar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850598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1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12</TotalTime>
  <Words>79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Spring</vt:lpstr>
      <vt:lpstr>Mano kambarys</vt:lpstr>
      <vt:lpstr>Sujungti</vt:lpstr>
      <vt:lpstr>Iš teksto išrašyti: a) būdvardžius  b) baldus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Mano kambarys</dc:title>
  <dc:creator>204-075</dc:creator>
  <cp:lastModifiedBy>Людмила</cp:lastModifiedBy>
  <cp:revision>4</cp:revision>
  <dcterms:created xsi:type="dcterms:W3CDTF">2015-04-09T11:55:16Z</dcterms:created>
  <dcterms:modified xsi:type="dcterms:W3CDTF">2015-06-04T12:18:16Z</dcterms:modified>
</cp:coreProperties>
</file>