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8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02.04.2015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lt-LT" dirty="0" smtClean="0"/>
              <a:t>UŽDUOTYS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4489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39552" y="332657"/>
            <a:ext cx="7772400" cy="720080"/>
          </a:xfrm>
        </p:spPr>
        <p:txBody>
          <a:bodyPr>
            <a:normAutofit/>
          </a:bodyPr>
          <a:lstStyle/>
          <a:p>
            <a:pPr algn="l"/>
            <a:r>
              <a:rPr lang="lt-LT" sz="2400" b="1" i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Atsakyti į klausimus.</a:t>
            </a:r>
            <a:endParaRPr lang="ru-RU" sz="2400" b="1" i="1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67544" y="1268760"/>
            <a:ext cx="8064896" cy="5040560"/>
          </a:xfrm>
        </p:spPr>
        <p:txBody>
          <a:bodyPr>
            <a:normAutofit fontScale="32500" lnSpcReduction="20000"/>
          </a:bodyPr>
          <a:lstStyle/>
          <a:p>
            <a:pPr algn="l">
              <a:lnSpc>
                <a:spcPct val="120000"/>
              </a:lnSpc>
            </a:pPr>
            <a:r>
              <a:rPr lang="lt-LT" sz="6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Kada </a:t>
            </a:r>
            <a:r>
              <a:rPr lang="lt-LT" sz="6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jūs buvote kine</a:t>
            </a:r>
            <a:r>
              <a:rPr lang="lt-LT" sz="6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algn="l">
              <a:lnSpc>
                <a:spcPct val="120000"/>
              </a:lnSpc>
            </a:pPr>
            <a:r>
              <a:rPr lang="lt-LT" sz="5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_______________________________________________________</a:t>
            </a:r>
            <a:endParaRPr lang="ru-RU" sz="5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lnSpc>
                <a:spcPct val="120000"/>
              </a:lnSpc>
            </a:pPr>
            <a:r>
              <a:rPr lang="lt-LT" sz="6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Kur </a:t>
            </a:r>
            <a:r>
              <a:rPr lang="lt-LT" sz="6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eini po pamokos</a:t>
            </a:r>
            <a:r>
              <a:rPr lang="lt-LT" sz="6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 </a:t>
            </a:r>
          </a:p>
          <a:p>
            <a:pPr algn="l">
              <a:lnSpc>
                <a:spcPct val="120000"/>
              </a:lnSpc>
            </a:pPr>
            <a:r>
              <a:rPr lang="lt-LT" sz="5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_______________________________________________________</a:t>
            </a:r>
            <a:endParaRPr lang="ru-RU" sz="5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lnSpc>
                <a:spcPct val="120000"/>
              </a:lnSpc>
            </a:pPr>
            <a:r>
              <a:rPr lang="lt-LT" sz="6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Kada </a:t>
            </a:r>
            <a:r>
              <a:rPr lang="lt-LT" sz="6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tu būni mokykloje</a:t>
            </a:r>
            <a:r>
              <a:rPr lang="lt-LT" sz="6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algn="l">
              <a:lnSpc>
                <a:spcPct val="120000"/>
              </a:lnSpc>
            </a:pPr>
            <a:r>
              <a:rPr lang="lt-LT" sz="5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_______________________________________________________</a:t>
            </a:r>
            <a:endParaRPr lang="ru-RU" sz="5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lnSpc>
                <a:spcPct val="120000"/>
              </a:lnSpc>
            </a:pPr>
            <a:r>
              <a:rPr lang="lt-LT" sz="6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Kada </a:t>
            </a:r>
            <a:r>
              <a:rPr lang="lt-LT" sz="6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mes susitinkame</a:t>
            </a:r>
            <a:r>
              <a:rPr lang="lt-LT" sz="6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algn="l">
              <a:lnSpc>
                <a:spcPct val="120000"/>
              </a:lnSpc>
            </a:pPr>
            <a:r>
              <a:rPr lang="lt-LT" sz="5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_______________________________________________________</a:t>
            </a:r>
            <a:endParaRPr lang="ru-RU" sz="5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lnSpc>
                <a:spcPct val="120000"/>
              </a:lnSpc>
            </a:pPr>
            <a:r>
              <a:rPr lang="lt-LT" sz="6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 Kada </a:t>
            </a:r>
            <a:r>
              <a:rPr lang="lt-LT" sz="6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tu išskrendi į Vilnių</a:t>
            </a:r>
            <a:r>
              <a:rPr lang="lt-LT" sz="6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algn="l">
              <a:lnSpc>
                <a:spcPct val="120000"/>
              </a:lnSpc>
            </a:pPr>
            <a:r>
              <a:rPr lang="lt-LT" sz="5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_______________________________________________________</a:t>
            </a:r>
          </a:p>
          <a:p>
            <a:pPr algn="l"/>
            <a:endParaRPr lang="ru-RU" dirty="0"/>
          </a:p>
          <a:p>
            <a:endParaRPr lang="lt-LT" dirty="0" smtClean="0"/>
          </a:p>
          <a:p>
            <a:endParaRPr lang="lt-LT" dirty="0"/>
          </a:p>
          <a:p>
            <a:endParaRPr lang="lt-LT" dirty="0" smtClean="0"/>
          </a:p>
          <a:p>
            <a:endParaRPr lang="lt-LT" dirty="0"/>
          </a:p>
          <a:p>
            <a:endParaRPr lang="lt-LT" dirty="0" smtClean="0"/>
          </a:p>
          <a:p>
            <a:pPr algn="just"/>
            <a:r>
              <a:rPr lang="lt-LT" sz="6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Kiekvieną </a:t>
            </a:r>
            <a:r>
              <a:rPr lang="lt-LT" sz="6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dieną nuo devintos iki ketvirtos. </a:t>
            </a:r>
            <a:r>
              <a:rPr lang="lt-LT" sz="6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Prieš </a:t>
            </a:r>
            <a:r>
              <a:rPr lang="lt-LT" sz="6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savaitę. </a:t>
            </a:r>
            <a:r>
              <a:rPr lang="lt-LT" sz="6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Išskrendu po </a:t>
            </a:r>
            <a:r>
              <a:rPr lang="lt-LT" sz="6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valandos. Į </a:t>
            </a:r>
            <a:r>
              <a:rPr lang="lt-LT" sz="6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muzikos mokyklą. </a:t>
            </a:r>
            <a:r>
              <a:rPr lang="lt-LT" sz="6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Po </a:t>
            </a:r>
            <a:r>
              <a:rPr lang="lt-LT" sz="6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pietų. </a:t>
            </a:r>
            <a:endParaRPr lang="ru-RU" sz="6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1816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0279516"/>
              </p:ext>
            </p:extLst>
          </p:nvPr>
        </p:nvGraphicFramePr>
        <p:xfrm>
          <a:off x="755576" y="1196752"/>
          <a:ext cx="7776862" cy="4206424"/>
        </p:xfrm>
        <a:graphic>
          <a:graphicData uri="http://schemas.openxmlformats.org/drawingml/2006/table">
            <a:tbl>
              <a:tblPr firstRow="1" firstCol="1" bandRow="1"/>
              <a:tblGrid>
                <a:gridCol w="777605"/>
                <a:gridCol w="777605"/>
                <a:gridCol w="777605"/>
                <a:gridCol w="777605"/>
                <a:gridCol w="777605"/>
                <a:gridCol w="777605"/>
                <a:gridCol w="777605"/>
                <a:gridCol w="777605"/>
                <a:gridCol w="777605"/>
                <a:gridCol w="778417"/>
              </a:tblGrid>
              <a:tr h="4588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Y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G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R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U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B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N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U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K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F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536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K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U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R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Į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R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Ų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Ę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Į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U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Y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536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Y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G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J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K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L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A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Č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R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V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536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U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H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K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K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U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R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F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B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536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R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J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R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V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V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Ū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A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U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536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D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K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U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R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E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M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M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J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536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K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U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R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O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Š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E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E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536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B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F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Ą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Ū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Ė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L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H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A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73204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2870518"/>
              </p:ext>
            </p:extLst>
          </p:nvPr>
        </p:nvGraphicFramePr>
        <p:xfrm>
          <a:off x="755577" y="620687"/>
          <a:ext cx="7776862" cy="4206424"/>
        </p:xfrm>
        <a:graphic>
          <a:graphicData uri="http://schemas.openxmlformats.org/drawingml/2006/table">
            <a:tbl>
              <a:tblPr firstRow="1" firstCol="1" bandRow="1"/>
              <a:tblGrid>
                <a:gridCol w="777605"/>
                <a:gridCol w="777605"/>
                <a:gridCol w="777605"/>
                <a:gridCol w="777605"/>
                <a:gridCol w="777605"/>
                <a:gridCol w="777605"/>
                <a:gridCol w="777605"/>
                <a:gridCol w="777605"/>
                <a:gridCol w="777605"/>
                <a:gridCol w="778417"/>
              </a:tblGrid>
              <a:tr h="4588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Y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G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R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U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B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N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U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K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F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536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K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U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R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Į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R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Ų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Ę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Į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U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Y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536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Y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G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J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K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L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A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Č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R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V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536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U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H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K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K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U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R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F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B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536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R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J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R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V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V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Ū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A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U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536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D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K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U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R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E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M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M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J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536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K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U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R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O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Š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E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E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536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B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F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Ą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Ū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b="1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Ė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L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H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A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9617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23528" y="548681"/>
            <a:ext cx="7772400" cy="792088"/>
          </a:xfrm>
        </p:spPr>
        <p:txBody>
          <a:bodyPr>
            <a:normAutofit/>
          </a:bodyPr>
          <a:lstStyle/>
          <a:p>
            <a:pPr algn="l"/>
            <a:r>
              <a:rPr lang="lt-LT" sz="2800" b="1" i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Įrašyti tinkamas kuris, kuri formas.</a:t>
            </a:r>
            <a:endParaRPr lang="ru-RU" sz="2800" b="1" i="1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11560" y="1484784"/>
            <a:ext cx="8064896" cy="4176464"/>
          </a:xfrm>
        </p:spPr>
        <p:txBody>
          <a:bodyPr>
            <a:normAutofit/>
          </a:bodyPr>
          <a:lstStyle/>
          <a:p>
            <a:pPr lvl="0" algn="l"/>
            <a:r>
              <a:rPr lang="lt-LT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Tai </a:t>
            </a:r>
            <a:r>
              <a:rPr lang="lt-LT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knyga, </a:t>
            </a:r>
            <a:r>
              <a:rPr lang="lt-LT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__________ </a:t>
            </a:r>
            <a:r>
              <a:rPr lang="lt-LT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man patinka.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r>
              <a:rPr lang="lt-LT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Einu </a:t>
            </a:r>
            <a:r>
              <a:rPr lang="lt-LT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į pamoką, </a:t>
            </a:r>
            <a:r>
              <a:rPr lang="lt-LT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____________ </a:t>
            </a:r>
            <a:r>
              <a:rPr lang="lt-LT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nemėgstu.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r>
              <a:rPr lang="lt-LT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Ten </a:t>
            </a:r>
            <a:r>
              <a:rPr lang="lt-LT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suolas, </a:t>
            </a:r>
            <a:r>
              <a:rPr lang="lt-LT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_________ </a:t>
            </a:r>
            <a:r>
              <a:rPr lang="lt-LT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sėdžiu per pamokas.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r>
              <a:rPr lang="lt-LT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Tušinukas</a:t>
            </a:r>
            <a:r>
              <a:rPr lang="lt-LT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lt-LT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________ tau </a:t>
            </a:r>
            <a:r>
              <a:rPr lang="lt-LT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davė Rokas, yra mano. 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r>
              <a:rPr lang="lt-LT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 Mokinės</a:t>
            </a:r>
            <a:r>
              <a:rPr lang="lt-LT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lt-LT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____________ </a:t>
            </a:r>
            <a:r>
              <a:rPr lang="lt-LT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šoka, po pamokų skuba į šokių studiją.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r>
              <a:rPr lang="lt-LT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6. Mokiniai</a:t>
            </a:r>
            <a:r>
              <a:rPr lang="lt-LT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lt-LT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____________ </a:t>
            </a:r>
            <a:r>
              <a:rPr lang="lt-LT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patinka sportuoti, dažnai būna sporto salėje.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1920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89</TotalTime>
  <Words>300</Words>
  <Application>Microsoft Office PowerPoint</Application>
  <PresentationFormat>Экран (4:3)</PresentationFormat>
  <Paragraphs>186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Трек</vt:lpstr>
      <vt:lpstr>UŽDUOTYS</vt:lpstr>
      <vt:lpstr>Atsakyti į klausimus.</vt:lpstr>
      <vt:lpstr>Презентация PowerPoint</vt:lpstr>
      <vt:lpstr>Презентация PowerPoint</vt:lpstr>
      <vt:lpstr>Įrašyti tinkamas kuris, kuri formas.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UŽDUOTYS</dc:title>
  <dc:creator>204-075</dc:creator>
  <cp:lastModifiedBy>Людмила</cp:lastModifiedBy>
  <cp:revision>4</cp:revision>
  <dcterms:created xsi:type="dcterms:W3CDTF">2015-04-02T10:20:50Z</dcterms:created>
  <dcterms:modified xsi:type="dcterms:W3CDTF">2015-04-02T12:00:33Z</dcterms:modified>
</cp:coreProperties>
</file>