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36" autoAdjust="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C3FC48-9F24-4234-A3DF-D768B66DF3D3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C5AC1C-B53B-4C2A-BD18-D74D77CC5B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8458200" cy="1222375"/>
          </a:xfrm>
        </p:spPr>
        <p:txBody>
          <a:bodyPr/>
          <a:lstStyle/>
          <a:p>
            <a:r>
              <a:rPr lang="lt-LT" sz="5400" b="1" dirty="0" smtClean="0">
                <a:solidFill>
                  <a:schemeClr val="tx1"/>
                </a:solidFill>
              </a:rPr>
              <a:t>PRIELINKSNIAI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149080"/>
            <a:ext cx="3475112" cy="651520"/>
          </a:xfrm>
        </p:spPr>
        <p:txBody>
          <a:bodyPr>
            <a:normAutofit/>
          </a:bodyPr>
          <a:lstStyle/>
          <a:p>
            <a:r>
              <a:rPr lang="lt-LT" sz="1600" b="1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Mokytoja: Deimantė Rutkauskaitė</a:t>
            </a:r>
            <a:br>
              <a:rPr lang="lt-LT" sz="1600" b="1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1600" b="1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Учительница: </a:t>
            </a:r>
            <a:r>
              <a:rPr lang="ru-RU" sz="1600" b="1" dirty="0" err="1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Дейманте</a:t>
            </a:r>
            <a:r>
              <a:rPr lang="ru-RU" sz="1600" b="1" dirty="0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Руткаускайте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523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87624" y="764704"/>
            <a:ext cx="6912768" cy="4781663"/>
            <a:chOff x="2430480" y="1558028"/>
            <a:chExt cx="4474383" cy="3988339"/>
          </a:xfrm>
        </p:grpSpPr>
        <p:sp>
          <p:nvSpPr>
            <p:cNvPr id="7" name="Полилиния 6"/>
            <p:cNvSpPr/>
            <p:nvPr/>
          </p:nvSpPr>
          <p:spPr>
            <a:xfrm>
              <a:off x="3980086" y="3276530"/>
              <a:ext cx="1375171" cy="1375171"/>
            </a:xfrm>
            <a:custGeom>
              <a:avLst/>
              <a:gdLst>
                <a:gd name="connsiteX0" fmla="*/ 0 w 1375171"/>
                <a:gd name="connsiteY0" fmla="*/ 687586 h 1375171"/>
                <a:gd name="connsiteX1" fmla="*/ 687586 w 1375171"/>
                <a:gd name="connsiteY1" fmla="*/ 0 h 1375171"/>
                <a:gd name="connsiteX2" fmla="*/ 1375172 w 1375171"/>
                <a:gd name="connsiteY2" fmla="*/ 687586 h 1375171"/>
                <a:gd name="connsiteX3" fmla="*/ 687586 w 1375171"/>
                <a:gd name="connsiteY3" fmla="*/ 1375172 h 1375171"/>
                <a:gd name="connsiteX4" fmla="*/ 0 w 1375171"/>
                <a:gd name="connsiteY4" fmla="*/ 687586 h 137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171" h="1375171">
                  <a:moveTo>
                    <a:pt x="0" y="687586"/>
                  </a:moveTo>
                  <a:cubicBezTo>
                    <a:pt x="0" y="307843"/>
                    <a:pt x="307843" y="0"/>
                    <a:pt x="687586" y="0"/>
                  </a:cubicBezTo>
                  <a:cubicBezTo>
                    <a:pt x="1067329" y="0"/>
                    <a:pt x="1375172" y="307843"/>
                    <a:pt x="1375172" y="687586"/>
                  </a:cubicBezTo>
                  <a:cubicBezTo>
                    <a:pt x="1375172" y="1067329"/>
                    <a:pt x="1067329" y="1375172"/>
                    <a:pt x="687586" y="1375172"/>
                  </a:cubicBezTo>
                  <a:cubicBezTo>
                    <a:pt x="307843" y="1375172"/>
                    <a:pt x="0" y="1067329"/>
                    <a:pt x="0" y="687586"/>
                  </a:cubicBezTo>
                  <a:close/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28694" tIns="228694" rIns="228694" bIns="228694" numCol="1" spcCol="1270" anchor="ctr" anchorCtr="0">
              <a:noAutofit/>
            </a:bodyPr>
            <a:lstStyle/>
            <a:p>
              <a:pPr lvl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t-LT" sz="4300" b="1" kern="1200" dirty="0" smtClean="0">
                  <a:solidFill>
                    <a:schemeClr val="tx1"/>
                  </a:solidFill>
                </a:rPr>
                <a:t>KO?</a:t>
              </a:r>
              <a:endParaRPr lang="ru-RU" sz="43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 rot="16304508">
              <a:off x="4521739" y="3084562"/>
              <a:ext cx="344124" cy="40605"/>
            </a:xfrm>
            <a:custGeom>
              <a:avLst/>
              <a:gdLst>
                <a:gd name="connsiteX0" fmla="*/ 0 w 344124"/>
                <a:gd name="connsiteY0" fmla="*/ 20302 h 40605"/>
                <a:gd name="connsiteX1" fmla="*/ 344124 w 344124"/>
                <a:gd name="connsiteY1" fmla="*/ 20302 h 4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4124" h="40605">
                  <a:moveTo>
                    <a:pt x="0" y="20302"/>
                  </a:moveTo>
                  <a:lnTo>
                    <a:pt x="344124" y="20302"/>
                  </a:lnTo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76158" tIns="11699" rIns="176159" bIns="1169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" kern="120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4032344" y="1558028"/>
              <a:ext cx="1375171" cy="1375171"/>
            </a:xfrm>
            <a:custGeom>
              <a:avLst/>
              <a:gdLst>
                <a:gd name="connsiteX0" fmla="*/ 0 w 1375171"/>
                <a:gd name="connsiteY0" fmla="*/ 687586 h 1375171"/>
                <a:gd name="connsiteX1" fmla="*/ 687586 w 1375171"/>
                <a:gd name="connsiteY1" fmla="*/ 0 h 1375171"/>
                <a:gd name="connsiteX2" fmla="*/ 1375172 w 1375171"/>
                <a:gd name="connsiteY2" fmla="*/ 687586 h 1375171"/>
                <a:gd name="connsiteX3" fmla="*/ 687586 w 1375171"/>
                <a:gd name="connsiteY3" fmla="*/ 1375172 h 1375171"/>
                <a:gd name="connsiteX4" fmla="*/ 0 w 1375171"/>
                <a:gd name="connsiteY4" fmla="*/ 687586 h 137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171" h="1375171">
                  <a:moveTo>
                    <a:pt x="0" y="687586"/>
                  </a:moveTo>
                  <a:cubicBezTo>
                    <a:pt x="0" y="307843"/>
                    <a:pt x="307843" y="0"/>
                    <a:pt x="687586" y="0"/>
                  </a:cubicBezTo>
                  <a:cubicBezTo>
                    <a:pt x="1067329" y="0"/>
                    <a:pt x="1375172" y="307843"/>
                    <a:pt x="1375172" y="687586"/>
                  </a:cubicBezTo>
                  <a:cubicBezTo>
                    <a:pt x="1375172" y="1067329"/>
                    <a:pt x="1067329" y="1375172"/>
                    <a:pt x="687586" y="1375172"/>
                  </a:cubicBezTo>
                  <a:cubicBezTo>
                    <a:pt x="307843" y="1375172"/>
                    <a:pt x="0" y="1067329"/>
                    <a:pt x="0" y="687586"/>
                  </a:cubicBezTo>
                  <a:close/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26789" tIns="226789" rIns="226789" bIns="226789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t-LT" sz="4000" kern="1200" dirty="0" smtClean="0">
                  <a:solidFill>
                    <a:schemeClr val="tx1"/>
                  </a:solidFill>
                </a:rPr>
                <a:t>ANT</a:t>
              </a:r>
              <a:endParaRPr lang="ru-RU" sz="4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 rot="1800000">
              <a:off x="5235395" y="4391146"/>
              <a:ext cx="414159" cy="40605"/>
            </a:xfrm>
            <a:custGeom>
              <a:avLst/>
              <a:gdLst>
                <a:gd name="connsiteX0" fmla="*/ 0 w 414159"/>
                <a:gd name="connsiteY0" fmla="*/ 20302 h 40605"/>
                <a:gd name="connsiteX1" fmla="*/ 414159 w 414159"/>
                <a:gd name="connsiteY1" fmla="*/ 20302 h 4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4159" h="40605">
                  <a:moveTo>
                    <a:pt x="0" y="20302"/>
                  </a:moveTo>
                  <a:lnTo>
                    <a:pt x="414159" y="20302"/>
                  </a:lnTo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09426" tIns="9948" rIns="209425" bIns="994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" kern="120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529692" y="4171196"/>
              <a:ext cx="1375171" cy="1375171"/>
            </a:xfrm>
            <a:custGeom>
              <a:avLst/>
              <a:gdLst>
                <a:gd name="connsiteX0" fmla="*/ 0 w 1375171"/>
                <a:gd name="connsiteY0" fmla="*/ 687586 h 1375171"/>
                <a:gd name="connsiteX1" fmla="*/ 687586 w 1375171"/>
                <a:gd name="connsiteY1" fmla="*/ 0 h 1375171"/>
                <a:gd name="connsiteX2" fmla="*/ 1375172 w 1375171"/>
                <a:gd name="connsiteY2" fmla="*/ 687586 h 1375171"/>
                <a:gd name="connsiteX3" fmla="*/ 687586 w 1375171"/>
                <a:gd name="connsiteY3" fmla="*/ 1375172 h 1375171"/>
                <a:gd name="connsiteX4" fmla="*/ 0 w 1375171"/>
                <a:gd name="connsiteY4" fmla="*/ 687586 h 137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171" h="1375171">
                  <a:moveTo>
                    <a:pt x="0" y="687586"/>
                  </a:moveTo>
                  <a:cubicBezTo>
                    <a:pt x="0" y="307843"/>
                    <a:pt x="307843" y="0"/>
                    <a:pt x="687586" y="0"/>
                  </a:cubicBezTo>
                  <a:cubicBezTo>
                    <a:pt x="1067329" y="0"/>
                    <a:pt x="1375172" y="307843"/>
                    <a:pt x="1375172" y="687586"/>
                  </a:cubicBezTo>
                  <a:cubicBezTo>
                    <a:pt x="1375172" y="1067329"/>
                    <a:pt x="1067329" y="1375172"/>
                    <a:pt x="687586" y="1375172"/>
                  </a:cubicBezTo>
                  <a:cubicBezTo>
                    <a:pt x="307843" y="1375172"/>
                    <a:pt x="0" y="1067329"/>
                    <a:pt x="0" y="687586"/>
                  </a:cubicBezTo>
                  <a:close/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26789" tIns="226789" rIns="226789" bIns="226789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t-LT" sz="4000" kern="1200" dirty="0" smtClean="0">
                  <a:solidFill>
                    <a:schemeClr val="tx1"/>
                  </a:solidFill>
                </a:rPr>
                <a:t>PRIE</a:t>
              </a:r>
              <a:endParaRPr lang="ru-RU" sz="4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rot="19800000">
              <a:off x="3685789" y="4391145"/>
              <a:ext cx="414160" cy="40606"/>
            </a:xfrm>
            <a:custGeom>
              <a:avLst/>
              <a:gdLst>
                <a:gd name="connsiteX0" fmla="*/ 0 w 414159"/>
                <a:gd name="connsiteY0" fmla="*/ 20302 h 40605"/>
                <a:gd name="connsiteX1" fmla="*/ 414159 w 414159"/>
                <a:gd name="connsiteY1" fmla="*/ 20302 h 4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4159" h="40605">
                  <a:moveTo>
                    <a:pt x="414159" y="20303"/>
                  </a:moveTo>
                  <a:lnTo>
                    <a:pt x="0" y="20303"/>
                  </a:lnTo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09425" tIns="9949" rIns="209427" bIns="994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" kern="120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430480" y="4171196"/>
              <a:ext cx="1375171" cy="1375171"/>
            </a:xfrm>
            <a:custGeom>
              <a:avLst/>
              <a:gdLst>
                <a:gd name="connsiteX0" fmla="*/ 0 w 1375171"/>
                <a:gd name="connsiteY0" fmla="*/ 687586 h 1375171"/>
                <a:gd name="connsiteX1" fmla="*/ 687586 w 1375171"/>
                <a:gd name="connsiteY1" fmla="*/ 0 h 1375171"/>
                <a:gd name="connsiteX2" fmla="*/ 1375172 w 1375171"/>
                <a:gd name="connsiteY2" fmla="*/ 687586 h 1375171"/>
                <a:gd name="connsiteX3" fmla="*/ 687586 w 1375171"/>
                <a:gd name="connsiteY3" fmla="*/ 1375172 h 1375171"/>
                <a:gd name="connsiteX4" fmla="*/ 0 w 1375171"/>
                <a:gd name="connsiteY4" fmla="*/ 687586 h 137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171" h="1375171">
                  <a:moveTo>
                    <a:pt x="0" y="687586"/>
                  </a:moveTo>
                  <a:cubicBezTo>
                    <a:pt x="0" y="307843"/>
                    <a:pt x="307843" y="0"/>
                    <a:pt x="687586" y="0"/>
                  </a:cubicBezTo>
                  <a:cubicBezTo>
                    <a:pt x="1067329" y="0"/>
                    <a:pt x="1375172" y="307843"/>
                    <a:pt x="1375172" y="687586"/>
                  </a:cubicBezTo>
                  <a:cubicBezTo>
                    <a:pt x="1375172" y="1067329"/>
                    <a:pt x="1067329" y="1375172"/>
                    <a:pt x="687586" y="1375172"/>
                  </a:cubicBezTo>
                  <a:cubicBezTo>
                    <a:pt x="307843" y="1375172"/>
                    <a:pt x="0" y="1067329"/>
                    <a:pt x="0" y="687586"/>
                  </a:cubicBezTo>
                  <a:close/>
                </a:path>
              </a:pathLst>
            </a:cu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226789" tIns="226789" rIns="226789" bIns="226789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t-LT" sz="4000" kern="1200" dirty="0" smtClean="0">
                  <a:solidFill>
                    <a:schemeClr val="tx1"/>
                  </a:solidFill>
                </a:rPr>
                <a:t>UŽ</a:t>
              </a:r>
              <a:endParaRPr lang="ru-RU" sz="40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5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859311"/>
              </p:ext>
            </p:extLst>
          </p:nvPr>
        </p:nvGraphicFramePr>
        <p:xfrm>
          <a:off x="539552" y="1988841"/>
          <a:ext cx="8064896" cy="259228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152128"/>
                <a:gridCol w="864096"/>
                <a:gridCol w="819784"/>
                <a:gridCol w="974878"/>
                <a:gridCol w="709001"/>
                <a:gridCol w="1063502"/>
                <a:gridCol w="1329379"/>
                <a:gridCol w="1152128"/>
              </a:tblGrid>
              <a:tr h="136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KAS?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i)as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i)a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ė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i)us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KO?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-(i)o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-io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-(i)os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-ės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-io, </a:t>
                      </a:r>
                      <a:endParaRPr lang="en-US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ies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-(i)aus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-ens, </a:t>
                      </a:r>
                      <a:endParaRPr lang="en-US" sz="2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t-LT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lt-LT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umlinas.lt/wp-content/gallery/seniauto/dvi_skodos.jpg?12228841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44" y="1340768"/>
            <a:ext cx="4504388" cy="502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556792"/>
            <a:ext cx="3250704" cy="4608512"/>
          </a:xfrm>
        </p:spPr>
        <p:txBody>
          <a:bodyPr>
            <a:normAutofit/>
          </a:bodyPr>
          <a:lstStyle/>
          <a:p>
            <a:pPr algn="ctr"/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Troleibusas yra </a:t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PRIE</a:t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namO.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5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772816"/>
            <a:ext cx="3394720" cy="4248472"/>
          </a:xfrm>
        </p:spPr>
        <p:txBody>
          <a:bodyPr>
            <a:normAutofit/>
          </a:bodyPr>
          <a:lstStyle/>
          <a:p>
            <a:pPr algn="ctr"/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Troleibusas yra</a:t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tiltO.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3744415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4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497629"/>
            <a:ext cx="4056512" cy="44697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Muziejus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yra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už </a:t>
            </a:r>
            <a:b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lt-LT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paminklo.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320480" cy="448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4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080120"/>
          </a:xfrm>
        </p:spPr>
        <p:txBody>
          <a:bodyPr/>
          <a:lstStyle/>
          <a:p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Parinkti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u="sng" dirty="0" err="1" smtClean="0">
                <a:latin typeface="Times New Roman" pitchFamily="18" charset="0"/>
                <a:cs typeface="Times New Roman" pitchFamily="18" charset="0"/>
              </a:rPr>
              <a:t>tinkam</a:t>
            </a:r>
            <a:r>
              <a:rPr lang="lt-LT" sz="4000" u="sng" dirty="0" smtClean="0">
                <a:latin typeface="Times New Roman" pitchFamily="18" charset="0"/>
                <a:cs typeface="Times New Roman" pitchFamily="18" charset="0"/>
              </a:rPr>
              <a:t>ą formą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640960" cy="4464496"/>
          </a:xfrm>
        </p:spPr>
        <p:txBody>
          <a:bodyPr>
            <a:normAutofit fontScale="62500" lnSpcReduction="20000"/>
          </a:bodyPr>
          <a:lstStyle/>
          <a:p>
            <a:pPr marL="514350" indent="-514350" algn="l">
              <a:lnSpc>
                <a:spcPct val="150000"/>
              </a:lnSpc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50000"/>
              </a:lnSpc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Pilis yra ant ______________(kalnas, kalno).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Oro uostas yra už ____________(miesto, miestas).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Automobilis yra prie ___________(aikštė, aikštės).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Vaistinė yra už _________(paštas, pašto).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Mano namas yra prie________ (mokyklos, mokykla).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Aš esu ant ___________________(tiltas, tilto).</a:t>
            </a:r>
          </a:p>
          <a:p>
            <a:pPr marL="514350" indent="-514350">
              <a:buAutoNum type="arabicPeriod"/>
            </a:pPr>
            <a:endParaRPr lang="lt-LT" dirty="0" smtClean="0"/>
          </a:p>
          <a:p>
            <a:pPr marL="514350" indent="-514350">
              <a:buAutoNum type="arabicPeriod"/>
            </a:pPr>
            <a:endParaRPr lang="lt-LT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08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936104"/>
          </a:xfrm>
        </p:spPr>
        <p:txBody>
          <a:bodyPr>
            <a:normAutofit/>
          </a:bodyPr>
          <a:lstStyle/>
          <a:p>
            <a:r>
              <a:rPr lang="lt-LT" sz="4000" u="sng" dirty="0" smtClean="0">
                <a:latin typeface="Times New Roman" pitchFamily="18" charset="0"/>
                <a:cs typeface="Times New Roman" pitchFamily="18" charset="0"/>
              </a:rPr>
              <a:t>Parašyti tinkamą formą.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632848" cy="4226024"/>
          </a:xfrm>
        </p:spPr>
        <p:txBody>
          <a:bodyPr>
            <a:normAutofit lnSpcReduction="10000"/>
          </a:bodyPr>
          <a:lstStyle/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Autobusas yra ant ________ (tiltas).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Motociklas yra prie ______ (parduotuvė).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Troleibusas yra už ________(sankryža).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Parduotuvė yra už_________(parkas).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Parkas yra prie __________(upė).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lt-LT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Paminklas yra ant ___________(kalnas).</a:t>
            </a:r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4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653136"/>
            <a:ext cx="8686800" cy="841248"/>
          </a:xfrm>
        </p:spPr>
        <p:txBody>
          <a:bodyPr/>
          <a:lstStyle/>
          <a:p>
            <a:r>
              <a:rPr lang="lt-LT" b="1" dirty="0" smtClean="0">
                <a:latin typeface="Times New Roman" pitchFamily="18" charset="0"/>
                <a:cs typeface="Times New Roman" pitchFamily="18" charset="0"/>
              </a:rPr>
              <a:t>AČIŪ UŽ PAMOKĄ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009" y="1916832"/>
            <a:ext cx="180193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8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</TotalTime>
  <Words>154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PRIELINKSNIAI</vt:lpstr>
      <vt:lpstr>Презентация PowerPoint</vt:lpstr>
      <vt:lpstr>Презентация PowerPoint</vt:lpstr>
      <vt:lpstr>Troleibusas yra  PRIE namO.</vt:lpstr>
      <vt:lpstr>Troleibusas yra ANT  tiltO.</vt:lpstr>
      <vt:lpstr>Muziejus  yra  už  paminklo.</vt:lpstr>
      <vt:lpstr>Parinkti tinkamą formą</vt:lpstr>
      <vt:lpstr>Parašyti tinkamą formą.</vt:lpstr>
      <vt:lpstr>AČIŪ UŽ PAMOKĄ!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PRIELINKSNIAI</dc:title>
  <dc:creator>Людмила</dc:creator>
  <cp:lastModifiedBy>Людмила</cp:lastModifiedBy>
  <cp:revision>14</cp:revision>
  <dcterms:created xsi:type="dcterms:W3CDTF">2015-02-04T11:01:45Z</dcterms:created>
  <dcterms:modified xsi:type="dcterms:W3CDTF">2015-02-05T15:12:28Z</dcterms:modified>
</cp:coreProperties>
</file>