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1"/>
  </p:sldMasterIdLst>
  <p:notesMasterIdLst>
    <p:notesMasterId r:id="rId56"/>
  </p:notesMasterIdLst>
  <p:sldIdLst>
    <p:sldId id="256" r:id="rId32"/>
    <p:sldId id="257" r:id="rId33"/>
    <p:sldId id="258" r:id="rId34"/>
    <p:sldId id="259" r:id="rId35"/>
    <p:sldId id="260" r:id="rId36"/>
    <p:sldId id="262" r:id="rId37"/>
    <p:sldId id="263" r:id="rId38"/>
    <p:sldId id="264" r:id="rId39"/>
    <p:sldId id="265" r:id="rId40"/>
    <p:sldId id="276" r:id="rId41"/>
    <p:sldId id="277" r:id="rId42"/>
    <p:sldId id="278" r:id="rId43"/>
    <p:sldId id="266" r:id="rId44"/>
    <p:sldId id="267" r:id="rId45"/>
    <p:sldId id="268" r:id="rId46"/>
    <p:sldId id="269" r:id="rId47"/>
    <p:sldId id="270" r:id="rId48"/>
    <p:sldId id="271" r:id="rId49"/>
    <p:sldId id="272" r:id="rId50"/>
    <p:sldId id="261" r:id="rId51"/>
    <p:sldId id="273" r:id="rId52"/>
    <p:sldId id="274" r:id="rId53"/>
    <p:sldId id="275" r:id="rId54"/>
    <p:sldId id="27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8.xml"/><Relationship Id="rId21" Type="http://schemas.openxmlformats.org/officeDocument/2006/relationships/customXml" Target="../customXml/item21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53" Type="http://schemas.openxmlformats.org/officeDocument/2006/relationships/slide" Target="slides/slide22.xml"/><Relationship Id="rId58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presProps" Target="presProp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Master" Target="slideMasters/slideMaster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56" Type="http://schemas.openxmlformats.org/officeDocument/2006/relationships/notesMaster" Target="notesMasters/notesMaster1.xml"/><Relationship Id="rId8" Type="http://schemas.openxmlformats.org/officeDocument/2006/relationships/customXml" Target="../customXml/item8.xml"/><Relationship Id="rId51" Type="http://schemas.openxmlformats.org/officeDocument/2006/relationships/slide" Target="slides/slide20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A66CC-3270-402E-93D7-5651677A1235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7F712-F977-43D3-A912-6E4796F10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75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7F712-F977-43D3-A912-6E4796F107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91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24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3.png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customXml" Target="../../customXml/item28.xml"/><Relationship Id="rId6" Type="http://schemas.openxmlformats.org/officeDocument/2006/relationships/tags" Target="../tags/tag5.xml"/><Relationship Id="rId11" Type="http://schemas.openxmlformats.org/officeDocument/2006/relationships/image" Target="../media/image1.png"/><Relationship Id="rId5" Type="http://schemas.openxmlformats.org/officeDocument/2006/relationships/tags" Target="../tags/tag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3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customXml" Target="../../customXml/item19.xml"/><Relationship Id="rId6" Type="http://schemas.openxmlformats.org/officeDocument/2006/relationships/tags" Target="../tags/tag13.xml"/><Relationship Id="rId11" Type="http://schemas.openxmlformats.org/officeDocument/2006/relationships/image" Target="../media/image1.png"/><Relationship Id="rId5" Type="http://schemas.openxmlformats.org/officeDocument/2006/relationships/tags" Target="../tags/tag1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customXml" Target="../../customXml/item7.xml"/><Relationship Id="rId6" Type="http://schemas.openxmlformats.org/officeDocument/2006/relationships/tags" Target="../tags/tag21.xml"/><Relationship Id="rId11" Type="http://schemas.openxmlformats.org/officeDocument/2006/relationships/image" Target="../media/image3.png"/><Relationship Id="rId5" Type="http://schemas.openxmlformats.org/officeDocument/2006/relationships/tags" Target="../tags/tag20.xml"/><Relationship Id="rId10" Type="http://schemas.openxmlformats.org/officeDocument/2006/relationships/image" Target="../media/image2.png"/><Relationship Id="rId4" Type="http://schemas.openxmlformats.org/officeDocument/2006/relationships/tags" Target="../tags/tag19.xml"/><Relationship Id="rId9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3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2.png"/><Relationship Id="rId2" Type="http://schemas.openxmlformats.org/officeDocument/2006/relationships/tags" Target="../tags/tag23.xml"/><Relationship Id="rId1" Type="http://schemas.openxmlformats.org/officeDocument/2006/relationships/customXml" Target="../../customXml/item25.xml"/><Relationship Id="rId6" Type="http://schemas.openxmlformats.org/officeDocument/2006/relationships/tags" Target="../tags/tag27.xml"/><Relationship Id="rId11" Type="http://schemas.openxmlformats.org/officeDocument/2006/relationships/image" Target="../media/image1.png"/><Relationship Id="rId5" Type="http://schemas.openxmlformats.org/officeDocument/2006/relationships/tags" Target="../tags/tag2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6.png"/><Relationship Id="rId3" Type="http://schemas.openxmlformats.org/officeDocument/2006/relationships/tags" Target="../tags/tag32.xml"/><Relationship Id="rId21" Type="http://schemas.openxmlformats.org/officeDocument/2006/relationships/image" Target="../media/image9.png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image" Target="../media/image5.png"/><Relationship Id="rId2" Type="http://schemas.openxmlformats.org/officeDocument/2006/relationships/tags" Target="../tags/tag31.xml"/><Relationship Id="rId16" Type="http://schemas.openxmlformats.org/officeDocument/2006/relationships/slideMaster" Target="../slideMasters/slideMaster1.xml"/><Relationship Id="rId20" Type="http://schemas.openxmlformats.org/officeDocument/2006/relationships/image" Target="../media/image8.png"/><Relationship Id="rId1" Type="http://schemas.openxmlformats.org/officeDocument/2006/relationships/customXml" Target="../../customXml/item17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image" Target="../media/image11.png"/><Relationship Id="rId10" Type="http://schemas.openxmlformats.org/officeDocument/2006/relationships/tags" Target="../tags/tag39.xml"/><Relationship Id="rId19" Type="http://schemas.openxmlformats.org/officeDocument/2006/relationships/image" Target="../media/image7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12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6.png"/><Relationship Id="rId2" Type="http://schemas.openxmlformats.org/officeDocument/2006/relationships/tags" Target="../tags/tag45.xml"/><Relationship Id="rId16" Type="http://schemas.openxmlformats.org/officeDocument/2006/relationships/image" Target="../media/image15.png"/><Relationship Id="rId1" Type="http://schemas.openxmlformats.org/officeDocument/2006/relationships/customXml" Target="../../customXml/item12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image" Target="../media/image14.png"/><Relationship Id="rId10" Type="http://schemas.openxmlformats.org/officeDocument/2006/relationships/tags" Target="../tags/tag53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image" Target="../media/image3.png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customXml" Target="../../customXml/item16.xml"/><Relationship Id="rId6" Type="http://schemas.openxmlformats.org/officeDocument/2006/relationships/tags" Target="../tags/tag59.xml"/><Relationship Id="rId11" Type="http://schemas.openxmlformats.org/officeDocument/2006/relationships/image" Target="../media/image1.png"/><Relationship Id="rId5" Type="http://schemas.openxmlformats.org/officeDocument/2006/relationships/tags" Target="../tags/tag5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customXml" Target="../../customXml/item4.xml"/><Relationship Id="rId6" Type="http://schemas.openxmlformats.org/officeDocument/2006/relationships/tags" Target="../tags/tag67.xml"/><Relationship Id="rId11" Type="http://schemas.openxmlformats.org/officeDocument/2006/relationships/image" Target="../media/image3.png"/><Relationship Id="rId5" Type="http://schemas.openxmlformats.org/officeDocument/2006/relationships/tags" Target="../tags/tag66.xml"/><Relationship Id="rId10" Type="http://schemas.openxmlformats.org/officeDocument/2006/relationships/image" Target="../media/image2.png"/><Relationship Id="rId4" Type="http://schemas.openxmlformats.org/officeDocument/2006/relationships/tags" Target="../tags/tag65.xml"/><Relationship Id="rId9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2" Type="http://schemas.openxmlformats.org/officeDocument/2006/relationships/tags" Target="../tags/tag69.xml"/><Relationship Id="rId1" Type="http://schemas.openxmlformats.org/officeDocument/2006/relationships/customXml" Target="../../customXml/item18.xml"/><Relationship Id="rId6" Type="http://schemas.openxmlformats.org/officeDocument/2006/relationships/tags" Target="../tags/tag73.xml"/><Relationship Id="rId11" Type="http://schemas.openxmlformats.org/officeDocument/2006/relationships/image" Target="../media/image3.png"/><Relationship Id="rId5" Type="http://schemas.openxmlformats.org/officeDocument/2006/relationships/tags" Target="../tags/tag72.xml"/><Relationship Id="rId10" Type="http://schemas.openxmlformats.org/officeDocument/2006/relationships/image" Target="../media/image2.png"/><Relationship Id="rId4" Type="http://schemas.openxmlformats.org/officeDocument/2006/relationships/tags" Target="../tags/tag71.xml"/><Relationship Id="rId9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6.xml"/><Relationship Id="rId7" Type="http://schemas.openxmlformats.org/officeDocument/2006/relationships/image" Target="../media/image1.png"/><Relationship Id="rId2" Type="http://schemas.openxmlformats.org/officeDocument/2006/relationships/tags" Target="../tags/tag75.xml"/><Relationship Id="rId1" Type="http://schemas.openxmlformats.org/officeDocument/2006/relationships/customXml" Target="../../customXml/item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0.xml"/><Relationship Id="rId7" Type="http://schemas.openxmlformats.org/officeDocument/2006/relationships/image" Target="../media/image1.png"/><Relationship Id="rId2" Type="http://schemas.openxmlformats.org/officeDocument/2006/relationships/tags" Target="../tags/tag79.xml"/><Relationship Id="rId1" Type="http://schemas.openxmlformats.org/officeDocument/2006/relationships/customXml" Target="../../customXml/item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2.xml"/><Relationship Id="rId4" Type="http://schemas.openxmlformats.org/officeDocument/2006/relationships/tags" Target="../tags/tag8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customXml" Target="../../customXml/item8.xml"/><Relationship Id="rId6" Type="http://schemas.openxmlformats.org/officeDocument/2006/relationships/tags" Target="../tags/tag87.xml"/><Relationship Id="rId11" Type="http://schemas.openxmlformats.org/officeDocument/2006/relationships/image" Target="../media/image3.png"/><Relationship Id="rId5" Type="http://schemas.openxmlformats.org/officeDocument/2006/relationships/tags" Target="../tags/tag86.xml"/><Relationship Id="rId10" Type="http://schemas.openxmlformats.org/officeDocument/2006/relationships/image" Target="../media/image2.png"/><Relationship Id="rId4" Type="http://schemas.openxmlformats.org/officeDocument/2006/relationships/tags" Target="../tags/tag85.xml"/><Relationship Id="rId9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3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image" Target="../media/image2.png"/><Relationship Id="rId2" Type="http://schemas.openxmlformats.org/officeDocument/2006/relationships/tags" Target="../tags/tag89.xml"/><Relationship Id="rId1" Type="http://schemas.openxmlformats.org/officeDocument/2006/relationships/customXml" Target="../../customXml/item2.xml"/><Relationship Id="rId6" Type="http://schemas.openxmlformats.org/officeDocument/2006/relationships/tags" Target="../tags/tag93.xml"/><Relationship Id="rId11" Type="http://schemas.openxmlformats.org/officeDocument/2006/relationships/image" Target="../media/image1.png"/><Relationship Id="rId5" Type="http://schemas.openxmlformats.org/officeDocument/2006/relationships/tags" Target="../tags/tag9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image" Target="../media/image12.png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6.png"/><Relationship Id="rId2" Type="http://schemas.openxmlformats.org/officeDocument/2006/relationships/tags" Target="../tags/tag97.xml"/><Relationship Id="rId16" Type="http://schemas.openxmlformats.org/officeDocument/2006/relationships/image" Target="../media/image15.png"/><Relationship Id="rId1" Type="http://schemas.openxmlformats.org/officeDocument/2006/relationships/customXml" Target="../../customXml/item21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5" Type="http://schemas.openxmlformats.org/officeDocument/2006/relationships/image" Target="../media/image14.png"/><Relationship Id="rId10" Type="http://schemas.openxmlformats.org/officeDocument/2006/relationships/tags" Target="../tags/tag105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image" Target="../media/image3.png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image" Target="../media/image2.png"/><Relationship Id="rId2" Type="http://schemas.openxmlformats.org/officeDocument/2006/relationships/tags" Target="../tags/tag107.xml"/><Relationship Id="rId1" Type="http://schemas.openxmlformats.org/officeDocument/2006/relationships/customXml" Target="../../customXml/item5.xml"/><Relationship Id="rId6" Type="http://schemas.openxmlformats.org/officeDocument/2006/relationships/tags" Target="../tags/tag111.xml"/><Relationship Id="rId11" Type="http://schemas.openxmlformats.org/officeDocument/2006/relationships/image" Target="../media/image1.png"/><Relationship Id="rId5" Type="http://schemas.openxmlformats.org/officeDocument/2006/relationships/tags" Target="../tags/tag11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2" Type="http://schemas.openxmlformats.org/officeDocument/2006/relationships/tags" Target="../tags/tag115.xml"/><Relationship Id="rId1" Type="http://schemas.openxmlformats.org/officeDocument/2006/relationships/customXml" Target="../../customXml/item9.xml"/><Relationship Id="rId6" Type="http://schemas.openxmlformats.org/officeDocument/2006/relationships/tags" Target="../tags/tag119.xml"/><Relationship Id="rId11" Type="http://schemas.openxmlformats.org/officeDocument/2006/relationships/image" Target="../media/image3.png"/><Relationship Id="rId5" Type="http://schemas.openxmlformats.org/officeDocument/2006/relationships/tags" Target="../tags/tag118.xml"/><Relationship Id="rId10" Type="http://schemas.openxmlformats.org/officeDocument/2006/relationships/image" Target="../media/image2.png"/><Relationship Id="rId4" Type="http://schemas.openxmlformats.org/officeDocument/2006/relationships/tags" Target="../tags/tag117.xml"/><Relationship Id="rId9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image" Target="../media/image3.png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image" Target="../media/image2.png"/><Relationship Id="rId2" Type="http://schemas.openxmlformats.org/officeDocument/2006/relationships/tags" Target="../tags/tag121.xml"/><Relationship Id="rId1" Type="http://schemas.openxmlformats.org/officeDocument/2006/relationships/customXml" Target="../../customXml/item26.xml"/><Relationship Id="rId6" Type="http://schemas.openxmlformats.org/officeDocument/2006/relationships/tags" Target="../tags/tag125.xml"/><Relationship Id="rId11" Type="http://schemas.openxmlformats.org/officeDocument/2006/relationships/image" Target="../media/image1.png"/><Relationship Id="rId5" Type="http://schemas.openxmlformats.org/officeDocument/2006/relationships/tags" Target="../tags/tag12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13" Type="http://schemas.openxmlformats.org/officeDocument/2006/relationships/tags" Target="../tags/tag140.xml"/><Relationship Id="rId18" Type="http://schemas.openxmlformats.org/officeDocument/2006/relationships/image" Target="../media/image20.png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image" Target="../media/image19.png"/><Relationship Id="rId2" Type="http://schemas.openxmlformats.org/officeDocument/2006/relationships/tags" Target="../tags/tag129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customXml" Target="../../customXml/item15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5" Type="http://schemas.openxmlformats.org/officeDocument/2006/relationships/tags" Target="../tags/tag132.xml"/><Relationship Id="rId15" Type="http://schemas.openxmlformats.org/officeDocument/2006/relationships/image" Target="../media/image17.png"/><Relationship Id="rId10" Type="http://schemas.openxmlformats.org/officeDocument/2006/relationships/tags" Target="../tags/tag137.xml"/><Relationship Id="rId19" Type="http://schemas.openxmlformats.org/officeDocument/2006/relationships/image" Target="../media/image21.pn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2" Type="http://schemas.openxmlformats.org/officeDocument/2006/relationships/tags" Target="../tags/tag141.xml"/><Relationship Id="rId1" Type="http://schemas.openxmlformats.org/officeDocument/2006/relationships/customXml" Target="../../customXml/item23.xml"/><Relationship Id="rId6" Type="http://schemas.openxmlformats.org/officeDocument/2006/relationships/tags" Target="../tags/tag145.xml"/><Relationship Id="rId11" Type="http://schemas.openxmlformats.org/officeDocument/2006/relationships/image" Target="../media/image3.png"/><Relationship Id="rId5" Type="http://schemas.openxmlformats.org/officeDocument/2006/relationships/tags" Target="../tags/tag144.xml"/><Relationship Id="rId10" Type="http://schemas.openxmlformats.org/officeDocument/2006/relationships/image" Target="../media/image2.png"/><Relationship Id="rId4" Type="http://schemas.openxmlformats.org/officeDocument/2006/relationships/tags" Target="../tags/tag143.xml"/><Relationship Id="rId9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" Type="http://schemas.openxmlformats.org/officeDocument/2006/relationships/customXml" Target="../../customXml/item3.xml"/><Relationship Id="rId6" Type="http://schemas.openxmlformats.org/officeDocument/2006/relationships/tags" Target="../tags/tag151.xml"/><Relationship Id="rId11" Type="http://schemas.openxmlformats.org/officeDocument/2006/relationships/image" Target="../media/image3.png"/><Relationship Id="rId5" Type="http://schemas.openxmlformats.org/officeDocument/2006/relationships/tags" Target="../tags/tag150.xml"/><Relationship Id="rId10" Type="http://schemas.openxmlformats.org/officeDocument/2006/relationships/image" Target="../media/image2.png"/><Relationship Id="rId4" Type="http://schemas.openxmlformats.org/officeDocument/2006/relationships/tags" Target="../tags/tag149.xml"/><Relationship Id="rId9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13" Type="http://schemas.openxmlformats.org/officeDocument/2006/relationships/image" Target="../media/image3.png"/><Relationship Id="rId3" Type="http://schemas.openxmlformats.org/officeDocument/2006/relationships/tags" Target="../tags/tag154.xml"/><Relationship Id="rId7" Type="http://schemas.openxmlformats.org/officeDocument/2006/relationships/tags" Target="../tags/tag158.xml"/><Relationship Id="rId12" Type="http://schemas.openxmlformats.org/officeDocument/2006/relationships/image" Target="../media/image2.png"/><Relationship Id="rId2" Type="http://schemas.openxmlformats.org/officeDocument/2006/relationships/tags" Target="../tags/tag153.xml"/><Relationship Id="rId1" Type="http://schemas.openxmlformats.org/officeDocument/2006/relationships/customXml" Target="../../customXml/item22.xml"/><Relationship Id="rId6" Type="http://schemas.openxmlformats.org/officeDocument/2006/relationships/tags" Target="../tags/tag157.xml"/><Relationship Id="rId11" Type="http://schemas.openxmlformats.org/officeDocument/2006/relationships/image" Target="../media/image1.png"/><Relationship Id="rId5" Type="http://schemas.openxmlformats.org/officeDocument/2006/relationships/tags" Target="../tags/tag15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55.xml"/><Relationship Id="rId9" Type="http://schemas.openxmlformats.org/officeDocument/2006/relationships/tags" Target="../tags/tag160.xml"/><Relationship Id="rId1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2" Type="http://schemas.openxmlformats.org/officeDocument/2006/relationships/tags" Target="../tags/tag161.xml"/><Relationship Id="rId1" Type="http://schemas.openxmlformats.org/officeDocument/2006/relationships/customXml" Target="../../customXml/item10.xml"/><Relationship Id="rId6" Type="http://schemas.openxmlformats.org/officeDocument/2006/relationships/tags" Target="../tags/tag165.xml"/><Relationship Id="rId11" Type="http://schemas.openxmlformats.org/officeDocument/2006/relationships/image" Target="../media/image3.png"/><Relationship Id="rId5" Type="http://schemas.openxmlformats.org/officeDocument/2006/relationships/tags" Target="../tags/tag164.xml"/><Relationship Id="rId10" Type="http://schemas.openxmlformats.org/officeDocument/2006/relationships/image" Target="../media/image2.png"/><Relationship Id="rId4" Type="http://schemas.openxmlformats.org/officeDocument/2006/relationships/tags" Target="../tags/tag163.xml"/><Relationship Id="rId9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12.png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6.png"/><Relationship Id="rId2" Type="http://schemas.openxmlformats.org/officeDocument/2006/relationships/tags" Target="../tags/tag167.xml"/><Relationship Id="rId16" Type="http://schemas.openxmlformats.org/officeDocument/2006/relationships/image" Target="../media/image15.png"/><Relationship Id="rId1" Type="http://schemas.openxmlformats.org/officeDocument/2006/relationships/customXml" Target="../../customXml/item29.x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5" Type="http://schemas.openxmlformats.org/officeDocument/2006/relationships/tags" Target="../tags/tag170.xml"/><Relationship Id="rId15" Type="http://schemas.openxmlformats.org/officeDocument/2006/relationships/image" Target="../media/image14.png"/><Relationship Id="rId10" Type="http://schemas.openxmlformats.org/officeDocument/2006/relationships/tags" Target="../tags/tag175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1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30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78.xml"/><Relationship Id="rId7" Type="http://schemas.openxmlformats.org/officeDocument/2006/relationships/image" Target="../media/image1.png"/><Relationship Id="rId2" Type="http://schemas.openxmlformats.org/officeDocument/2006/relationships/tags" Target="../tags/tag177.xml"/><Relationship Id="rId1" Type="http://schemas.openxmlformats.org/officeDocument/2006/relationships/customXml" Target="../../customXml/item2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0.xml"/><Relationship Id="rId4" Type="http://schemas.openxmlformats.org/officeDocument/2006/relationships/tags" Target="../tags/tag179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82.xml"/><Relationship Id="rId7" Type="http://schemas.openxmlformats.org/officeDocument/2006/relationships/image" Target="../media/image1.png"/><Relationship Id="rId2" Type="http://schemas.openxmlformats.org/officeDocument/2006/relationships/tags" Target="../tags/tag181.xml"/><Relationship Id="rId1" Type="http://schemas.openxmlformats.org/officeDocument/2006/relationships/customXml" Target="../../customXml/item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4.xml"/><Relationship Id="rId4" Type="http://schemas.openxmlformats.org/officeDocument/2006/relationships/tags" Target="../tags/tag18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image" Target="../media/image3.png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image" Target="../media/image2.png"/><Relationship Id="rId2" Type="http://schemas.openxmlformats.org/officeDocument/2006/relationships/tags" Target="../tags/tag185.xml"/><Relationship Id="rId1" Type="http://schemas.openxmlformats.org/officeDocument/2006/relationships/customXml" Target="../../customXml/item6.xml"/><Relationship Id="rId6" Type="http://schemas.openxmlformats.org/officeDocument/2006/relationships/tags" Target="../tags/tag189.xml"/><Relationship Id="rId11" Type="http://schemas.openxmlformats.org/officeDocument/2006/relationships/image" Target="../media/image1.png"/><Relationship Id="rId5" Type="http://schemas.openxmlformats.org/officeDocument/2006/relationships/tags" Target="../tags/tag18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image" Target="../media/image12.png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6.png"/><Relationship Id="rId2" Type="http://schemas.openxmlformats.org/officeDocument/2006/relationships/tags" Target="../tags/tag193.xml"/><Relationship Id="rId16" Type="http://schemas.openxmlformats.org/officeDocument/2006/relationships/image" Target="../media/image15.png"/><Relationship Id="rId1" Type="http://schemas.openxmlformats.org/officeDocument/2006/relationships/customXml" Target="../../customXml/item20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5" Type="http://schemas.openxmlformats.org/officeDocument/2006/relationships/tags" Target="../tags/tag196.xml"/><Relationship Id="rId15" Type="http://schemas.openxmlformats.org/officeDocument/2006/relationships/image" Target="../media/image14.png"/><Relationship Id="rId10" Type="http://schemas.openxmlformats.org/officeDocument/2006/relationships/tags" Target="../tags/tag201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4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0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0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76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5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9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6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19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76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7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865206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627297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739350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52854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445377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789086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7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914401" y="1069848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914401" y="1877034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914401" y="2684221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914401" y="3491408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914401" y="4298595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6"/>
            <p:custDataLst>
              <p:tags r:id="rId7"/>
            </p:custDataLst>
          </p:nvPr>
        </p:nvSpPr>
        <p:spPr>
          <a:xfrm>
            <a:off x="914401" y="5105781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7"/>
            <p:custDataLst>
              <p:tags r:id="rId8"/>
            </p:custDataLst>
          </p:nvPr>
        </p:nvSpPr>
        <p:spPr>
          <a:xfrm>
            <a:off x="914401" y="5912967"/>
            <a:ext cx="7852867" cy="690601"/>
          </a:xfrm>
          <a:prstGeom prst="rect">
            <a:avLst/>
          </a:prstGeom>
        </p:spPr>
        <p:txBody>
          <a:bodyPr vert="horz" wrap="square" lIns="96590" tIns="19682" rIns="96590" bIns="19682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157973"/>
            <a:ext cx="514350" cy="514350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965160"/>
            <a:ext cx="514350" cy="514350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772346"/>
            <a:ext cx="514350" cy="514350"/>
          </a:xfrm>
          <a:prstGeom prst="rect">
            <a:avLst/>
          </a:prstGeom>
        </p:spPr>
      </p:pic>
      <p:pic>
        <p:nvPicPr>
          <p:cNvPr id="17" name="Picture 16"/>
          <p:cNvPicPr>
            <a:picLocks/>
          </p:cNvPicPr>
          <p:nvPr userDrawn="1"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579533"/>
            <a:ext cx="514350" cy="514350"/>
          </a:xfrm>
          <a:prstGeom prst="rect">
            <a:avLst/>
          </a:prstGeom>
        </p:spPr>
      </p:pic>
      <p:pic>
        <p:nvPicPr>
          <p:cNvPr id="18" name="Picture 17"/>
          <p:cNvPicPr>
            <a:picLocks/>
          </p:cNvPicPr>
          <p:nvPr userDrawn="1">
            <p:custDataLst>
              <p:tags r:id="rId1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86719"/>
            <a:ext cx="514350" cy="514350"/>
          </a:xfrm>
          <a:prstGeom prst="rect">
            <a:avLst/>
          </a:prstGeom>
        </p:spPr>
      </p:pic>
      <p:pic>
        <p:nvPicPr>
          <p:cNvPr id="19" name="Picture 18"/>
          <p:cNvPicPr>
            <a:picLocks/>
          </p:cNvPicPr>
          <p:nvPr userDrawn="1">
            <p:custDataLst>
              <p:tags r:id="rId1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193905"/>
            <a:ext cx="514350" cy="514350"/>
          </a:xfrm>
          <a:prstGeom prst="rect">
            <a:avLst/>
          </a:prstGeom>
        </p:spPr>
      </p:pic>
      <p:pic>
        <p:nvPicPr>
          <p:cNvPr id="20" name="Picture 19"/>
          <p:cNvPicPr>
            <a:picLocks/>
          </p:cNvPicPr>
          <p:nvPr userDrawn="1">
            <p:custDataLst>
              <p:tags r:id="rId1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6001092"/>
            <a:ext cx="514350" cy="5143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516087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640128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746314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445219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381628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17308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122803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8628378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7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73436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797998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8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43516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1962768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9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68233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6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106195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027225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2948254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3869284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4790313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6"/>
            <p:custDataLst>
              <p:tags r:id="rId7"/>
            </p:custDataLst>
          </p:nvPr>
        </p:nvSpPr>
        <p:spPr>
          <a:xfrm>
            <a:off x="1069848" y="5711342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0094"/>
            <a:ext cx="596646" cy="59664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131123"/>
            <a:ext cx="596646" cy="59664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052153"/>
            <a:ext cx="596646" cy="596646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73182"/>
            <a:ext cx="596646" cy="596646"/>
          </a:xfrm>
          <a:prstGeom prst="rect">
            <a:avLst/>
          </a:prstGeom>
        </p:spPr>
      </p:pic>
      <p:pic>
        <p:nvPicPr>
          <p:cNvPr id="17" name="Picture 16"/>
          <p:cNvPicPr>
            <a:picLocks/>
          </p:cNvPicPr>
          <p:nvPr userDrawn="1">
            <p:custDataLst>
              <p:tags r:id="rId1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894212"/>
            <a:ext cx="596646" cy="596646"/>
          </a:xfrm>
          <a:prstGeom prst="rect">
            <a:avLst/>
          </a:prstGeom>
        </p:spPr>
      </p:pic>
      <p:pic>
        <p:nvPicPr>
          <p:cNvPr id="18" name="Picture 17"/>
          <p:cNvPicPr>
            <a:picLocks/>
          </p:cNvPicPr>
          <p:nvPr userDrawn="1">
            <p:custDataLst>
              <p:tags r:id="rId1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815241"/>
            <a:ext cx="596646" cy="59664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7435606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64718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7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0964445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0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8317376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8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146490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856150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8445175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3200" smtClean="0"/>
              <a:t>Yes</a:t>
            </a:r>
            <a:endParaRPr lang="en-US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3200" smtClean="0"/>
              <a:t>No</a:t>
            </a:r>
            <a:endParaRPr lang="en-US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189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3200" smtClean="0"/>
              <a:t>Yes</a:t>
            </a:r>
            <a:endParaRPr lang="en-US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3200" smtClean="0"/>
              <a:t>No</a:t>
            </a:r>
            <a:endParaRPr lang="en-US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6633117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2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894807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09119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075B7-4670-473D-9BD5-BD824D9A93E3}" type="datetimeFigureOut">
              <a:rPr lang="en-US" smtClean="0"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BCDB1-440C-4AA6-8ECE-9D960420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00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4.pn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24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4.pn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33.GIF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5" Type="http://schemas.openxmlformats.org/officeDocument/2006/relationships/image" Target="../media/image24.pn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38.jp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24.pn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4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5" Type="http://schemas.openxmlformats.org/officeDocument/2006/relationships/image" Target="../media/image46.jp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5" Type="http://schemas.openxmlformats.org/officeDocument/2006/relationships/image" Target="../media/image24.png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399" y="1905000"/>
            <a:ext cx="3276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  <a:cs typeface="Times New Roman" pitchFamily="18" charset="0"/>
              </a:rPr>
              <a:t>Testas </a:t>
            </a:r>
            <a:r>
              <a:rPr lang="lt-LT" sz="3200" b="1" dirty="0" smtClean="0">
                <a:solidFill>
                  <a:schemeClr val="bg1">
                    <a:lumMod val="65000"/>
                  </a:schemeClr>
                </a:solidFill>
                <a:cs typeface="Times New Roman" pitchFamily="18" charset="0"/>
              </a:rPr>
              <a:t>„</a:t>
            </a:r>
            <a:r>
              <a:rPr lang="lt-LT" sz="3200" b="1" dirty="0" smtClean="0">
                <a:solidFill>
                  <a:schemeClr val="tx2">
                    <a:lumMod val="40000"/>
                    <a:lumOff val="60000"/>
                  </a:schemeClr>
                </a:solidFill>
                <a:cs typeface="Times New Roman" pitchFamily="18" charset="0"/>
              </a:rPr>
              <a:t>Daiktavardis</a:t>
            </a:r>
            <a:r>
              <a:rPr lang="lt-LT" sz="3200" b="1" dirty="0" smtClean="0">
                <a:solidFill>
                  <a:schemeClr val="bg1"/>
                </a:solidFill>
                <a:cs typeface="Times New Roman" pitchFamily="18" charset="0"/>
              </a:rPr>
              <a:t>  </a:t>
            </a:r>
            <a:r>
              <a:rPr lang="lt-LT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Times New Roman" pitchFamily="18" charset="0"/>
              </a:rPr>
              <a:t>ir </a:t>
            </a:r>
            <a:r>
              <a:rPr lang="lt-LT" sz="3200" b="1" dirty="0" smtClean="0">
                <a:solidFill>
                  <a:srgbClr val="92D050"/>
                </a:solidFill>
                <a:cs typeface="Times New Roman" pitchFamily="18" charset="0"/>
              </a:rPr>
              <a:t>būdvardis</a:t>
            </a:r>
            <a:r>
              <a:rPr lang="lt-LT" sz="3200" b="1" dirty="0" smtClean="0">
                <a:solidFill>
                  <a:srgbClr val="FF9F9F"/>
                </a:solidFill>
                <a:cs typeface="Times New Roman" pitchFamily="18" charset="0"/>
              </a:rPr>
              <a:t>“</a:t>
            </a:r>
            <a:endParaRPr lang="en-US" sz="3200" b="1" dirty="0">
              <a:solidFill>
                <a:srgbClr val="FF9F9F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70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idx="10"/>
          </p:nvPr>
        </p:nvSpPr>
        <p:spPr>
          <a:xfrm>
            <a:off x="152400" y="228600"/>
            <a:ext cx="8833104" cy="759181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solidFill>
                  <a:srgbClr val="00B0F0"/>
                </a:solidFill>
                <a:cs typeface="Times New Roman" pitchFamily="18" charset="0"/>
              </a:rPr>
              <a:t>Kuris iš šių žodžių yra daiktavardis?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Geras</a:t>
            </a:r>
            <a:endParaRPr lang="en-US" b="1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Gerai	</a:t>
            </a:r>
            <a:r>
              <a:rPr lang="lt-LT" dirty="0" smtClean="0"/>
              <a:t>	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cs typeface="Times New Roman" pitchFamily="18" charset="0"/>
              </a:rPr>
              <a:t>Gerumas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>
                <a:cs typeface="Times New Roman" pitchFamily="18" charset="0"/>
              </a:rPr>
              <a:t>Geria</a:t>
            </a:r>
            <a:endParaRPr lang="en-US" b="1" dirty="0">
              <a:cs typeface="Times New Roman" pitchFamily="18" charset="0"/>
            </a:endParaRPr>
          </a:p>
        </p:txBody>
      </p:sp>
      <p:pic>
        <p:nvPicPr>
          <p:cNvPr id="36" name="Picture 3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184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>
          <a:xfrm>
            <a:off x="180257" y="381000"/>
            <a:ext cx="8833104" cy="759181"/>
          </a:xfrm>
        </p:spPr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Raskite būdvardį</a:t>
            </a:r>
          </a:p>
          <a:p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Drąsina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Drąsuolis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Drąsiai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Drąsų</a:t>
            </a:r>
            <a:endParaRPr lang="en-US" b="1" dirty="0"/>
          </a:p>
        </p:txBody>
      </p:sp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7" y="2971800"/>
            <a:ext cx="1594486" cy="21945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07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Kuo kaitomi daiktavardžiai?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Giminėmis, laikais, skaičiais.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Skaičiais, giminėmis, laipsniais.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Linksniais, giminėmis</a:t>
            </a:r>
            <a:r>
              <a:rPr lang="lt-LT" b="1" smtClean="0"/>
              <a:t>, skaičiais.</a:t>
            </a:r>
            <a:endParaRPr lang="en-US" b="1" dirty="0"/>
          </a:p>
        </p:txBody>
      </p:sp>
      <p:pic>
        <p:nvPicPr>
          <p:cNvPr id="11" name="Picture 10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533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Kuo kaitomi būdvardžiai?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Skaičiais, giminėmis, linksniais.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Skaičiais, giminėmis, laipsniais.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Skaičiais, giminėmis, linksniais, laipsniais.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Skaičiais, giminėmis, laikais, linksniais.</a:t>
            </a:r>
            <a:endParaRPr lang="en-US" b="1" dirty="0"/>
          </a:p>
        </p:txBody>
      </p:sp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7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Kaip vadinamas didžiąja raide rašomas daiktavardis?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Įvardžiuotinis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Tikrinis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Bendrinis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Bevardis</a:t>
            </a:r>
            <a:endParaRPr lang="en-US" b="1" dirty="0"/>
          </a:p>
        </p:txBody>
      </p:sp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79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Raskite tikrinius daiktavardžius.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8200"/>
            <a:ext cx="2057400" cy="2011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819400"/>
            <a:ext cx="22098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724400"/>
            <a:ext cx="2209799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24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6" y="152400"/>
            <a:ext cx="2949878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Content Placeholder 16"/>
          <p:cNvPicPr>
            <a:picLocks noGrp="1" noChangeAspect="1"/>
          </p:cNvPicPr>
          <p:nvPr>
            <p:ph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98" y="3276600"/>
            <a:ext cx="216131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06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97" y="228599"/>
            <a:ext cx="1688893" cy="1828800"/>
          </a:xfrm>
        </p:spPr>
      </p:pic>
      <p:pic>
        <p:nvPicPr>
          <p:cNvPr id="15" name="Content Placeholder 14"/>
          <p:cNvPicPr>
            <a:picLocks noGrp="1" noChangeAspect="1"/>
          </p:cNvPicPr>
          <p:nvPr>
            <p:ph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286000"/>
            <a:ext cx="1676400" cy="1828800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4191000"/>
            <a:ext cx="2133601" cy="2209800"/>
          </a:xfrm>
        </p:spPr>
      </p:pic>
      <p:pic>
        <p:nvPicPr>
          <p:cNvPr id="18" name="Picture 17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94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Ar daiktavardis </a:t>
            </a:r>
            <a:r>
              <a:rPr lang="lt-LT" sz="3600" b="1" i="1" dirty="0" smtClean="0">
                <a:solidFill>
                  <a:srgbClr val="00B0F0"/>
                </a:solidFill>
              </a:rPr>
              <a:t>žirklės</a:t>
            </a:r>
            <a:r>
              <a:rPr lang="lt-LT" sz="3600" b="1" dirty="0" smtClean="0">
                <a:solidFill>
                  <a:srgbClr val="00B0F0"/>
                </a:solidFill>
              </a:rPr>
              <a:t> yra vienaskaitinis?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15" name="Picture 1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283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52400" y="685800"/>
            <a:ext cx="8833104" cy="759181"/>
          </a:xfrm>
        </p:spPr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Ar šiame paveikslėlyje yra vienaskaitinis daiktavardis? 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09" y="2209800"/>
            <a:ext cx="3036096" cy="2286000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860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solidFill>
                  <a:srgbClr val="00B0F0"/>
                </a:solidFill>
              </a:rPr>
              <a:t>Pažymėkite netinkamą paveikslėlį.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0"/>
            <a:ext cx="1676400" cy="1285280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57400"/>
            <a:ext cx="1828800" cy="1097280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334000"/>
            <a:ext cx="2286000" cy="1524000"/>
          </a:xfrm>
        </p:spPr>
      </p:pic>
      <p:pic>
        <p:nvPicPr>
          <p:cNvPr id="15" name="Content Placeholder 14"/>
          <p:cNvPicPr>
            <a:picLocks noGrp="1" noChangeAspect="1"/>
          </p:cNvPicPr>
          <p:nvPr>
            <p:ph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419600"/>
            <a:ext cx="1676400" cy="1097280"/>
          </a:xfrm>
        </p:spPr>
      </p:pic>
      <p:pic>
        <p:nvPicPr>
          <p:cNvPr id="18" name="Content Placeholder 17"/>
          <p:cNvPicPr>
            <a:picLocks noGrp="1" noChangeAspect="1"/>
          </p:cNvPicPr>
          <p:nvPr>
            <p:ph sz="quarter" idx="1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76600"/>
            <a:ext cx="1981200" cy="1066800"/>
          </a:xfrm>
        </p:spPr>
      </p:pic>
      <p:cxnSp>
        <p:nvCxnSpPr>
          <p:cNvPr id="20" name="Straight Arrow Connector 19"/>
          <p:cNvCxnSpPr/>
          <p:nvPr/>
        </p:nvCxnSpPr>
        <p:spPr>
          <a:xfrm flipH="1">
            <a:off x="2209800" y="914400"/>
            <a:ext cx="1295400" cy="7620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0" y="6400800"/>
            <a:ext cx="1219200" cy="457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202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Kiek giminių turi būdvardžiai?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Dvi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Tris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Būdvardžiai giminėmis nekaitomi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Vieną</a:t>
            </a:r>
            <a:endParaRPr lang="en-US" b="1" dirty="0"/>
          </a:p>
        </p:txBody>
      </p:sp>
      <p:pic>
        <p:nvPicPr>
          <p:cNvPr id="15" name="Picture 1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05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Kiek linksniuočių turi daiktavardžiai?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Penkias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Tris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Vieną</a:t>
            </a:r>
            <a:endParaRPr lang="en-US" b="1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Keturias</a:t>
            </a:r>
            <a:endParaRPr lang="en-US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t-LT" b="1" dirty="0" smtClean="0"/>
              <a:t>Daiktavardžiai nelinksniuojami</a:t>
            </a:r>
            <a:endParaRPr lang="en-US" b="1" dirty="0"/>
          </a:p>
        </p:txBody>
      </p:sp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926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Kiek linksniuočių turi būdvardžiai?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Penkias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Tris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Neturi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Keturias</a:t>
            </a:r>
            <a:endParaRPr lang="en-US" b="1" dirty="0"/>
          </a:p>
        </p:txBody>
      </p:sp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645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Pažymėkite III-ąją būdvardžių linksniuotę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-as, -a, </a:t>
            </a:r>
            <a:endParaRPr lang="en-US" sz="36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-is, -ė</a:t>
            </a:r>
            <a:endParaRPr lang="en-US" sz="3600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-us, -i</a:t>
            </a:r>
            <a:endParaRPr lang="en-US" sz="3600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371600" y="5334000"/>
            <a:ext cx="7388352" cy="1215923"/>
          </a:xfrm>
        </p:spPr>
        <p:txBody>
          <a:bodyPr/>
          <a:lstStyle/>
          <a:p>
            <a:r>
              <a:rPr lang="en-US" sz="3600" b="1" dirty="0" smtClean="0"/>
              <a:t>-</a:t>
            </a:r>
            <a:r>
              <a:rPr lang="en-US" sz="3600" b="1" dirty="0" err="1" smtClean="0"/>
              <a:t>ias</a:t>
            </a:r>
            <a:r>
              <a:rPr lang="en-US" sz="3600" b="1" dirty="0" smtClean="0"/>
              <a:t>, -</a:t>
            </a:r>
            <a:r>
              <a:rPr lang="en-US" sz="3600" b="1" dirty="0" err="1" smtClean="0"/>
              <a:t>ia</a:t>
            </a:r>
            <a:endParaRPr lang="en-US" sz="3600" b="1" dirty="0" smtClean="0"/>
          </a:p>
          <a:p>
            <a:endParaRPr lang="en-US" dirty="0"/>
          </a:p>
        </p:txBody>
      </p:sp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56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Raskite aukščiausiojo laipsnio būdvardį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Šaunuolis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Šaunumas</a:t>
            </a:r>
            <a:endParaRPr lang="en-US" b="1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Šauniausius</a:t>
            </a:r>
            <a:endParaRPr lang="en-US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Šaunūs</a:t>
            </a: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t-LT" b="1" dirty="0" smtClean="0"/>
              <a:t>Šauniausiai</a:t>
            </a:r>
            <a:endParaRPr lang="en-US" b="1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lt-LT" b="1" dirty="0" smtClean="0"/>
              <a:t>Šaunesnieji</a:t>
            </a:r>
            <a:endParaRPr lang="en-US" b="1" dirty="0"/>
          </a:p>
        </p:txBody>
      </p:sp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052153"/>
            <a:ext cx="596646" cy="5966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577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Kuris iš šių būdvardžių yra įvardžiuotinis?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90598"/>
            <a:ext cx="1676399" cy="1524001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19400"/>
            <a:ext cx="1524000" cy="1828800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876800"/>
            <a:ext cx="1752600" cy="1828800"/>
          </a:xfrm>
        </p:spPr>
      </p:pic>
      <p:pic>
        <p:nvPicPr>
          <p:cNvPr id="14" name="Picture 1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20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Vienas paveikslėlis čia netinka. Kuris?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895599"/>
            <a:ext cx="2438399" cy="1828800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4876799"/>
            <a:ext cx="2514599" cy="1828800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68066"/>
            <a:ext cx="2438400" cy="1875134"/>
          </a:xfrm>
        </p:spPr>
      </p:pic>
      <p:pic>
        <p:nvPicPr>
          <p:cNvPr id="16" name="Picture 1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141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sz="2800" b="1" dirty="0" smtClean="0">
                <a:solidFill>
                  <a:srgbClr val="00B0F0"/>
                </a:solidFill>
              </a:rPr>
              <a:t>Kiek šiame sakinyje būdvardžių?</a:t>
            </a:r>
          </a:p>
          <a:p>
            <a:r>
              <a:rPr lang="lt-LT" sz="2800" b="1" dirty="0" smtClean="0">
                <a:solidFill>
                  <a:srgbClr val="00B050"/>
                </a:solidFill>
              </a:rPr>
              <a:t>Geri vyrai geroj girioj gerą girą gerdami gyrė.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Septyni</a:t>
            </a:r>
            <a:endParaRPr lang="en-US" b="1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Penki</a:t>
            </a:r>
            <a:endParaRPr lang="en-US" b="1" dirty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Aštuoni</a:t>
            </a:r>
            <a:endParaRPr lang="en-US" b="1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Trys</a:t>
            </a:r>
            <a:endParaRPr lang="en-US" b="1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t-LT" b="1" dirty="0" smtClean="0"/>
              <a:t>Nė vieno</a:t>
            </a:r>
            <a:endParaRPr lang="en-US" b="1" dirty="0"/>
          </a:p>
        </p:txBody>
      </p:sp>
      <p:pic>
        <p:nvPicPr>
          <p:cNvPr id="29" name="Picture 28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58938"/>
            <a:ext cx="2747745" cy="2743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660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Daiktavardžiai su būdvardžiais derinami 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Skaičiais.</a:t>
            </a:r>
            <a:endParaRPr lang="en-US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Skaičiais, giminėmis.</a:t>
            </a: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Skaičiais, giminėmis, linksniais.</a:t>
            </a:r>
            <a:endParaRPr lang="en-US" b="1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b="1" dirty="0" smtClean="0"/>
              <a:t>Skaičiais, giminėmis, linksniais, laipsniais.</a:t>
            </a:r>
            <a:endParaRPr lang="en-US" b="1" dirty="0"/>
          </a:p>
        </p:txBody>
      </p:sp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30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Pažymėkite teisingą atsakymą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b="1" dirty="0" smtClean="0"/>
              <a:t>Skrenda raudono oro balionas.</a:t>
            </a:r>
            <a:endParaRPr lang="en-US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Skrenda raudonas oro balionas.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b="1" dirty="0" smtClean="0"/>
              <a:t>Skrenda raudonasis oro balionas.</a:t>
            </a:r>
            <a:endParaRPr lang="en-US" b="1" dirty="0"/>
          </a:p>
        </p:txBody>
      </p:sp>
      <p:pic>
        <p:nvPicPr>
          <p:cNvPr id="12" name="Content Placeholder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914400"/>
            <a:ext cx="1494098" cy="22477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28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B0F0"/>
                </a:solidFill>
              </a:rPr>
              <a:t>Raskite teisingą sakinį.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b="1" dirty="0" smtClean="0"/>
              <a:t>Rugsėjo mėnesį prasideda nauji mokyklų metai.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b="1" dirty="0" smtClean="0"/>
              <a:t>Rugsėjo mėnesį prasideda naujieji mokslo metai.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b="1" dirty="0" smtClean="0"/>
              <a:t>Rugsėjo mėnesį prasideda naujas mokslo metas.</a:t>
            </a:r>
            <a:endParaRPr lang="en-US" b="1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lt-LT" b="1" dirty="0" smtClean="0"/>
              <a:t>Rugsėjo mėnesį prasideda nauji mokslo metai.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>
          <a:xfrm>
            <a:off x="1066800" y="5486400"/>
            <a:ext cx="7699248" cy="923773"/>
          </a:xfrm>
        </p:spPr>
        <p:txBody>
          <a:bodyPr>
            <a:normAutofit fontScale="92500"/>
          </a:bodyPr>
          <a:lstStyle/>
          <a:p>
            <a:r>
              <a:rPr lang="lt-LT" b="1" dirty="0" smtClean="0"/>
              <a:t>Rugsėjo mėnesį prasideda nauji mokinių metai.</a:t>
            </a:r>
          </a:p>
          <a:p>
            <a:endParaRPr lang="en-US" b="1" dirty="0"/>
          </a:p>
        </p:txBody>
      </p:sp>
      <p:pic>
        <p:nvPicPr>
          <p:cNvPr id="15" name="Picture 1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14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785336"/>
            <a:ext cx="31087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>
                <a:solidFill>
                  <a:schemeClr val="bg1"/>
                </a:solidFill>
              </a:rPr>
              <a:t>Parengė Klaipėdos </a:t>
            </a:r>
            <a:r>
              <a:rPr lang="lt-LT" sz="2800" dirty="0" smtClean="0">
                <a:solidFill>
                  <a:srgbClr val="00B0F0"/>
                </a:solidFill>
              </a:rPr>
              <a:t>kurčiųjų ir neprigirdinčiųjų </a:t>
            </a:r>
            <a:r>
              <a:rPr lang="lt-LT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pagrindinės mokyklos </a:t>
            </a:r>
            <a:r>
              <a:rPr lang="lt-LT" sz="2800" dirty="0" smtClean="0">
                <a:solidFill>
                  <a:srgbClr val="92D050"/>
                </a:solidFill>
              </a:rPr>
              <a:t>surdopedagogė </a:t>
            </a:r>
            <a:r>
              <a:rPr lang="lt-LT" sz="2800" dirty="0" smtClean="0">
                <a:solidFill>
                  <a:srgbClr val="FFFF00"/>
                </a:solidFill>
              </a:rPr>
              <a:t>ekspertė</a:t>
            </a:r>
            <a:r>
              <a:rPr lang="lt-LT" sz="2800" dirty="0" smtClean="0">
                <a:solidFill>
                  <a:schemeClr val="bg1"/>
                </a:solidFill>
              </a:rPr>
              <a:t> </a:t>
            </a:r>
            <a:r>
              <a:rPr lang="lt-LT" sz="2800" dirty="0" smtClean="0">
                <a:solidFill>
                  <a:srgbClr val="FF9F9F"/>
                </a:solidFill>
              </a:rPr>
              <a:t>Sigita Koroliovė </a:t>
            </a:r>
            <a:endParaRPr lang="en-US" sz="2800" dirty="0">
              <a:solidFill>
                <a:srgbClr val="FF9F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1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6"/>
  <p:tag name="CORRECTANSWER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item1.xml><?xml version="1.0" encoding="utf-8"?>
<Layout>
  <Type>MultipleChoice</Type>
  <ChoicesCount>4</ChoicesCount>
  <Orientation>Left</Orientation>
</Layout>
</file>

<file path=customXml/item2.xml><?xml version="1.0" encoding="utf-8"?>
<Layout>
  <Type>MultipleChoice</Type>
  <ChoicesCount>4</ChoicesCount>
  <Orientation>Left</Orientation>
</Layout>
</file>

<file path=customXml/item3.xml><?xml version="1.0" encoding="utf-8"?>
<Layout>
  <Type>MultipleChoice</Type>
  <ChoicesCount>3</ChoicesCount>
  <Orientation>Left</Orientation>
</Layout>
</file>

<file path=customXml/item4.xml><?xml version="1.0" encoding="utf-8"?>
<Layout>
  <Type>MultipleChoice</Type>
  <ChoicesCount>3</ChoicesCount>
  <Orientation>Left</Orientation>
</Layout>
</file>

<file path=customXml/item5.xml><?xml version="1.0" encoding="utf-8"?>
<Layout>
  <Type>MultipleChoice</Type>
  <ChoicesCount>4</ChoicesCount>
  <Orientation>Left</Orientation>
</Layout>
</file>

<file path=customXml/item6.xml><?xml version="1.0" encoding="utf-8"?>
<Layout>
  <Type>MultipleChoice</Type>
  <ChoicesCount>4</ChoicesCount>
  <Orientation>Left</Orientation>
</Layout>
</file>

<file path=customXml/item7.xml><?xml version="1.0" encoding="utf-8"?>
<Layout>
  <Type>MultipleChoice</Type>
  <ChoicesCount>3</ChoicesCount>
  <Orientation>Left</Orientation>
</Layout>
</file>

<file path=customXml/item8.xml><?xml version="1.0" encoding="utf-8"?>
<Layout>
  <Type>MultipleChoice</Type>
  <ChoicesCount>3</ChoicesCount>
  <Orientation>Left</Orientation>
</Layout>
</file>

<file path=customXml/item9.xml><?xml version="1.0" encoding="utf-8"?>
<Layout>
  <Type>MultipleChoice</Type>
  <ChoicesCount>3</ChoicesCount>
  <Orientation>Left</Orientation>
</Layout>
</file>

<file path=customXml/item10.xml><?xml version="1.0" encoding="utf-8"?>
<Layout>
  <Type>MultipleChoice</Type>
  <ChoicesCount>3</ChoicesCount>
  <Orientation>Left</Orientation>
</Layout>
</file>

<file path=customXml/item11.xml><?xml version="1.0" encoding="utf-8"?>
<Layout>
  <Type>YesNo</Type>
  <ChoicesCount>2</ChoicesCount>
  <Orientation>Left</Orientation>
</Layout>
</file>

<file path=customXml/item12.xml><?xml version="1.0" encoding="utf-8"?>
<Layout>
  <Type>MultipleChoice</Type>
  <ChoicesCount>5</ChoicesCount>
  <Orientation>Left</Orientation>
</Layout>
</file>

<file path=customXml/item13.xml><?xml version="1.0" encoding="utf-8"?>
<Layout>
  <Type>MultipleChoice</Type>
  <ChoicesCount>2</ChoicesCount>
  <Orientation>Left</Orientation>
</Layout>
</file>

<file path=customXml/item14.xml><?xml version="1.0" encoding="utf-8"?>
<Layout>
  <Type>MultipleChoice</Type>
  <ChoicesCount>2</ChoicesCount>
  <Orientation>Left</Orientation>
</Layout>
</file>

<file path=customXml/item15.xml><?xml version="1.0" encoding="utf-8"?>
<Layout>
  <Type>MultipleChoice</Type>
  <ChoicesCount>6</ChoicesCount>
  <Orientation>Left</Orientation>
</Layout>
</file>

<file path=customXml/item16.xml><?xml version="1.0" encoding="utf-8"?>
<Layout>
  <Type>MultipleChoice</Type>
  <ChoicesCount>4</ChoicesCount>
  <Orientation>Left</Orientation>
</Layout>
</file>

<file path=customXml/item17.xml><?xml version="1.0" encoding="utf-8"?>
<Layout>
  <Type>MultipleChoice</Type>
  <ChoicesCount>7</ChoicesCount>
  <Orientation>Left</Orientation>
</Layout>
</file>

<file path=customXml/item18.xml><?xml version="1.0" encoding="utf-8"?>
<Layout>
  <Type>MultipleChoice</Type>
  <ChoicesCount>3</ChoicesCount>
  <Orientation>Left</Orientation>
</Layout>
</file>

<file path=customXml/item19.xml><?xml version="1.0" encoding="utf-8"?>
<Layout>
  <Type>MultipleChoice</Type>
  <ChoicesCount>4</ChoicesCount>
  <Orientation>Left</Orientation>
</Layout>
</file>

<file path=customXml/item20.xml><?xml version="1.0" encoding="utf-8"?>
<Layout>
  <Type>MultipleChoice</Type>
  <ChoicesCount>5</ChoicesCount>
  <Orientation>Left</Orientation>
</Layout>
</file>

<file path=customXml/item21.xml><?xml version="1.0" encoding="utf-8"?>
<Layout>
  <Type>MultipleChoice</Type>
  <ChoicesCount>5</ChoicesCount>
  <Orientation>Left</Orientation>
</Layout>
</file>

<file path=customXml/item22.xml><?xml version="1.0" encoding="utf-8"?>
<Layout>
  <Type>MultipleChoice</Type>
  <ChoicesCount>4</ChoicesCount>
  <Orientation>Left</Orientation>
</Layout>
</file>

<file path=customXml/item23.xml><?xml version="1.0" encoding="utf-8"?>
<Layout>
  <Type>MultipleChoice</Type>
  <ChoicesCount>3</ChoicesCount>
  <Orientation>Left</Orientation>
</Layout>
</file>

<file path=customXml/item24.xml><?xml version="1.0" encoding="utf-8"?>
<Layout>
  <Type>MultipleChoice</Type>
  <ChoicesCount>4</ChoicesCount>
  <Orientation>Left</Orientation>
</Layout>
</file>

<file path=customXml/item25.xml><?xml version="1.0" encoding="utf-8"?>
<Layout>
  <Type>MultipleChoice</Type>
  <ChoicesCount>4</ChoicesCount>
  <Orientation>Left</Orientation>
</Layout>
</file>

<file path=customXml/item26.xml><?xml version="1.0" encoding="utf-8"?>
<Layout>
  <Type>MultipleChoice</Type>
  <ChoicesCount>4</ChoicesCount>
  <Orientation>Left</Orientation>
</Layout>
</file>

<file path=customXml/item27.xml><?xml version="1.0" encoding="utf-8"?>
<Layout>
  <Type>YesNo</Type>
  <ChoicesCount>2</ChoicesCount>
  <Orientation>Left</Orientation>
</Layout>
</file>

<file path=customXml/item28.xml><?xml version="1.0" encoding="utf-8"?>
<Layout>
  <Type>MultipleChoice</Type>
  <ChoicesCount>4</ChoicesCount>
  <Orientation>Left</Orientation>
</Layout>
</file>

<file path=customXml/item29.xml><?xml version="1.0" encoding="utf-8"?>
<Layout>
  <Type>MultipleChoice</Type>
  <ChoicesCount>5</ChoicesCount>
  <Orientation>Left</Orientation>
</Layout>
</file>

<file path=customXml/item30.xml><?xml version="1.0" encoding="utf-8"?>
<Layout>
  <Type>MultipleChoice</Type>
  <ChoicesCount>4</ChoicesCount>
  <Orientation>Left</Orientation>
</Layout>
</file>

<file path=customXml/itemProps1.xml><?xml version="1.0" encoding="utf-8"?>
<ds:datastoreItem xmlns:ds="http://schemas.openxmlformats.org/officeDocument/2006/customXml" ds:itemID="{A09096D2-5854-42CF-9CB9-C31F3CA34C8A}">
  <ds:schemaRefs/>
</ds:datastoreItem>
</file>

<file path=customXml/itemProps2.xml><?xml version="1.0" encoding="utf-8"?>
<ds:datastoreItem xmlns:ds="http://schemas.openxmlformats.org/officeDocument/2006/customXml" ds:itemID="{02D4CEA2-339C-4D35-B726-D5200801E442}">
  <ds:schemaRefs/>
</ds:datastoreItem>
</file>

<file path=customXml/itemProps3.xml><?xml version="1.0" encoding="utf-8"?>
<ds:datastoreItem xmlns:ds="http://schemas.openxmlformats.org/officeDocument/2006/customXml" ds:itemID="{0284AFBE-2B34-4A51-82EE-F60C56362E28}">
  <ds:schemaRefs/>
</ds:datastoreItem>
</file>

<file path=customXml/itemProps4.xml><?xml version="1.0" encoding="utf-8"?>
<ds:datastoreItem xmlns:ds="http://schemas.openxmlformats.org/officeDocument/2006/customXml" ds:itemID="{EC60ABBD-2703-43C9-A70D-C4EC58ED0BDE}">
  <ds:schemaRefs/>
</ds:datastoreItem>
</file>

<file path=customXml/itemProps5.xml><?xml version="1.0" encoding="utf-8"?>
<ds:datastoreItem xmlns:ds="http://schemas.openxmlformats.org/officeDocument/2006/customXml" ds:itemID="{31267AF5-0AB6-4971-8B54-9005FA0FAE29}">
  <ds:schemaRefs/>
</ds:datastoreItem>
</file>

<file path=customXml/itemProps6.xml><?xml version="1.0" encoding="utf-8"?>
<ds:datastoreItem xmlns:ds="http://schemas.openxmlformats.org/officeDocument/2006/customXml" ds:itemID="{54A75199-AF8D-4733-B11B-D60F65264F53}">
  <ds:schemaRefs/>
</ds:datastoreItem>
</file>

<file path=customXml/itemProps7.xml><?xml version="1.0" encoding="utf-8"?>
<ds:datastoreItem xmlns:ds="http://schemas.openxmlformats.org/officeDocument/2006/customXml" ds:itemID="{23208186-339E-41E6-8C30-EC3476496B52}">
  <ds:schemaRefs/>
</ds:datastoreItem>
</file>

<file path=customXml/itemProps8.xml><?xml version="1.0" encoding="utf-8"?>
<ds:datastoreItem xmlns:ds="http://schemas.openxmlformats.org/officeDocument/2006/customXml" ds:itemID="{5B0222C6-945C-49AB-B63D-EF47ED12485D}">
  <ds:schemaRefs/>
</ds:datastoreItem>
</file>

<file path=customXml/itemProps9.xml><?xml version="1.0" encoding="utf-8"?>
<ds:datastoreItem xmlns:ds="http://schemas.openxmlformats.org/officeDocument/2006/customXml" ds:itemID="{2FEB4AFD-0B22-41CB-854A-18E7EDF53207}">
  <ds:schemaRefs/>
</ds:datastoreItem>
</file>

<file path=customXml/itemProps10.xml><?xml version="1.0" encoding="utf-8"?>
<ds:datastoreItem xmlns:ds="http://schemas.openxmlformats.org/officeDocument/2006/customXml" ds:itemID="{8EF28ECC-417D-4482-8F84-446CDBBFB725}">
  <ds:schemaRefs/>
</ds:datastoreItem>
</file>

<file path=customXml/itemProps11.xml><?xml version="1.0" encoding="utf-8"?>
<ds:datastoreItem xmlns:ds="http://schemas.openxmlformats.org/officeDocument/2006/customXml" ds:itemID="{CFA82ECC-B241-456D-97BB-ACFAF92D006A}">
  <ds:schemaRefs/>
</ds:datastoreItem>
</file>

<file path=customXml/itemProps12.xml><?xml version="1.0" encoding="utf-8"?>
<ds:datastoreItem xmlns:ds="http://schemas.openxmlformats.org/officeDocument/2006/customXml" ds:itemID="{0FD539A4-88B1-45B1-BDEE-5A3242C34767}">
  <ds:schemaRefs/>
</ds:datastoreItem>
</file>

<file path=customXml/itemProps13.xml><?xml version="1.0" encoding="utf-8"?>
<ds:datastoreItem xmlns:ds="http://schemas.openxmlformats.org/officeDocument/2006/customXml" ds:itemID="{C71705DF-EB09-453E-8671-2363EA2FEF98}">
  <ds:schemaRefs/>
</ds:datastoreItem>
</file>

<file path=customXml/itemProps14.xml><?xml version="1.0" encoding="utf-8"?>
<ds:datastoreItem xmlns:ds="http://schemas.openxmlformats.org/officeDocument/2006/customXml" ds:itemID="{9070ACF8-3652-4E8C-AFA4-76A129450E3E}">
  <ds:schemaRefs/>
</ds:datastoreItem>
</file>

<file path=customXml/itemProps15.xml><?xml version="1.0" encoding="utf-8"?>
<ds:datastoreItem xmlns:ds="http://schemas.openxmlformats.org/officeDocument/2006/customXml" ds:itemID="{919FE57C-FFF0-4815-9E35-7D690D10005A}">
  <ds:schemaRefs/>
</ds:datastoreItem>
</file>

<file path=customXml/itemProps16.xml><?xml version="1.0" encoding="utf-8"?>
<ds:datastoreItem xmlns:ds="http://schemas.openxmlformats.org/officeDocument/2006/customXml" ds:itemID="{23C3EE3F-C874-487E-B739-D3F6662333D7}">
  <ds:schemaRefs/>
</ds:datastoreItem>
</file>

<file path=customXml/itemProps17.xml><?xml version="1.0" encoding="utf-8"?>
<ds:datastoreItem xmlns:ds="http://schemas.openxmlformats.org/officeDocument/2006/customXml" ds:itemID="{9EE918AA-3A70-4D80-AE83-F03886C12028}">
  <ds:schemaRefs/>
</ds:datastoreItem>
</file>

<file path=customXml/itemProps18.xml><?xml version="1.0" encoding="utf-8"?>
<ds:datastoreItem xmlns:ds="http://schemas.openxmlformats.org/officeDocument/2006/customXml" ds:itemID="{04791D94-48B3-488F-ADFE-40844E906436}">
  <ds:schemaRefs/>
</ds:datastoreItem>
</file>

<file path=customXml/itemProps19.xml><?xml version="1.0" encoding="utf-8"?>
<ds:datastoreItem xmlns:ds="http://schemas.openxmlformats.org/officeDocument/2006/customXml" ds:itemID="{11EC6500-A7B2-43AE-BA45-F3E71C030A16}">
  <ds:schemaRefs/>
</ds:datastoreItem>
</file>

<file path=customXml/itemProps20.xml><?xml version="1.0" encoding="utf-8"?>
<ds:datastoreItem xmlns:ds="http://schemas.openxmlformats.org/officeDocument/2006/customXml" ds:itemID="{4B5D922E-EA07-4EA2-BC0C-85A4B9A4904B}">
  <ds:schemaRefs/>
</ds:datastoreItem>
</file>

<file path=customXml/itemProps21.xml><?xml version="1.0" encoding="utf-8"?>
<ds:datastoreItem xmlns:ds="http://schemas.openxmlformats.org/officeDocument/2006/customXml" ds:itemID="{F97A9508-72BD-4347-9F43-30DA53CBE30B}">
  <ds:schemaRefs/>
</ds:datastoreItem>
</file>

<file path=customXml/itemProps22.xml><?xml version="1.0" encoding="utf-8"?>
<ds:datastoreItem xmlns:ds="http://schemas.openxmlformats.org/officeDocument/2006/customXml" ds:itemID="{1E67A755-F16D-4B14-BB2B-C35B54B489E1}">
  <ds:schemaRefs/>
</ds:datastoreItem>
</file>

<file path=customXml/itemProps23.xml><?xml version="1.0" encoding="utf-8"?>
<ds:datastoreItem xmlns:ds="http://schemas.openxmlformats.org/officeDocument/2006/customXml" ds:itemID="{787C7817-B013-4BFE-B108-1C21485C10F5}">
  <ds:schemaRefs/>
</ds:datastoreItem>
</file>

<file path=customXml/itemProps24.xml><?xml version="1.0" encoding="utf-8"?>
<ds:datastoreItem xmlns:ds="http://schemas.openxmlformats.org/officeDocument/2006/customXml" ds:itemID="{09F2BB61-9911-46A5-8264-F77C9F1F1B31}">
  <ds:schemaRefs/>
</ds:datastoreItem>
</file>

<file path=customXml/itemProps25.xml><?xml version="1.0" encoding="utf-8"?>
<ds:datastoreItem xmlns:ds="http://schemas.openxmlformats.org/officeDocument/2006/customXml" ds:itemID="{E59F5FA2-6936-4E4F-82B0-E553E831DD6A}">
  <ds:schemaRefs/>
</ds:datastoreItem>
</file>

<file path=customXml/itemProps26.xml><?xml version="1.0" encoding="utf-8"?>
<ds:datastoreItem xmlns:ds="http://schemas.openxmlformats.org/officeDocument/2006/customXml" ds:itemID="{A71232E1-8FB3-4251-B501-9B9DC91D9F5B}">
  <ds:schemaRefs/>
</ds:datastoreItem>
</file>

<file path=customXml/itemProps27.xml><?xml version="1.0" encoding="utf-8"?>
<ds:datastoreItem xmlns:ds="http://schemas.openxmlformats.org/officeDocument/2006/customXml" ds:itemID="{0930A77B-CB75-4B95-9B66-FF015F556EEB}">
  <ds:schemaRefs/>
</ds:datastoreItem>
</file>

<file path=customXml/itemProps28.xml><?xml version="1.0" encoding="utf-8"?>
<ds:datastoreItem xmlns:ds="http://schemas.openxmlformats.org/officeDocument/2006/customXml" ds:itemID="{12881E2B-E43C-4851-9A8B-D003C6FCFF22}">
  <ds:schemaRefs/>
</ds:datastoreItem>
</file>

<file path=customXml/itemProps29.xml><?xml version="1.0" encoding="utf-8"?>
<ds:datastoreItem xmlns:ds="http://schemas.openxmlformats.org/officeDocument/2006/customXml" ds:itemID="{7DEA125D-8E20-47C9-BEFB-FF57A386D1D4}">
  <ds:schemaRefs/>
</ds:datastoreItem>
</file>

<file path=customXml/itemProps30.xml><?xml version="1.0" encoding="utf-8"?>
<ds:datastoreItem xmlns:ds="http://schemas.openxmlformats.org/officeDocument/2006/customXml" ds:itemID="{78E92313-AB06-4C39-8463-48FCD94E222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302</Words>
  <Application>Microsoft Office PowerPoint</Application>
  <PresentationFormat>On-screen Show (4:3)</PresentationFormat>
  <Paragraphs>83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UPGRAYEDD</dc:creator>
  <cp:lastModifiedBy>Sigita</cp:lastModifiedBy>
  <cp:revision>16</cp:revision>
  <dcterms:created xsi:type="dcterms:W3CDTF">2010-09-07T10:09:42Z</dcterms:created>
  <dcterms:modified xsi:type="dcterms:W3CDTF">2012-03-06T17:35:05Z</dcterms:modified>
</cp:coreProperties>
</file>