
<file path=[Content_Types].xml><?xml version="1.0" encoding="utf-8"?>
<Types xmlns="http://schemas.openxmlformats.org/package/2006/content-types">
  <Default Extension="mp3" ContentType="audio/unknown"/>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sldIdLst>
    <p:sldId id="256" r:id="rId2"/>
    <p:sldId id="257" r:id="rId3"/>
    <p:sldId id="258" r:id="rId4"/>
    <p:sldId id="267" r:id="rId5"/>
    <p:sldId id="259" r:id="rId6"/>
    <p:sldId id="268" r:id="rId7"/>
    <p:sldId id="260" r:id="rId8"/>
    <p:sldId id="269" r:id="rId9"/>
    <p:sldId id="261" r:id="rId10"/>
    <p:sldId id="272" r:id="rId11"/>
    <p:sldId id="262" r:id="rId12"/>
    <p:sldId id="270" r:id="rId13"/>
    <p:sldId id="263" r:id="rId14"/>
    <p:sldId id="271" r:id="rId15"/>
    <p:sldId id="264" r:id="rId16"/>
    <p:sldId id="273" r:id="rId17"/>
    <p:sldId id="265" r:id="rId18"/>
    <p:sldId id="274" r:id="rId19"/>
    <p:sldId id="266" r:id="rId20"/>
    <p:sldId id="275" r:id="rId21"/>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1" d="100"/>
          <a:sy n="81" d="100"/>
        </p:scale>
        <p:origin x="-1013"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52426" y="2895600"/>
            <a:ext cx="4572000" cy="1368798"/>
          </a:xfrm>
        </p:spPr>
        <p:txBody>
          <a:bodyPr>
            <a:normAutofit/>
          </a:bodyPr>
          <a:lstStyle>
            <a:lvl1pPr marL="0" indent="0" algn="l">
              <a:buNone/>
              <a:defRPr sz="2000" b="0" i="1" cap="none" spc="120" baseline="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t-LT" smtClean="0"/>
              <a:t>Spustelėję redag. ruoš. paantrš. stilių</a:t>
            </a:r>
            <a:endParaRPr lang="en-US" dirty="0"/>
          </a:p>
        </p:txBody>
      </p:sp>
      <p:sp>
        <p:nvSpPr>
          <p:cNvPr id="15" name="Rectangle 14"/>
          <p:cNvSpPr/>
          <p:nvPr/>
        </p:nvSpPr>
        <p:spPr>
          <a:xfrm>
            <a:off x="0" y="4743451"/>
            <a:ext cx="9144000" cy="2114550"/>
          </a:xfrm>
          <a:prstGeom prst="rect">
            <a:avLst/>
          </a:prstGeom>
          <a:solidFill>
            <a:schemeClr val="accent5">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6" name="Straight Connector 15"/>
          <p:cNvCxnSpPr/>
          <p:nvPr/>
        </p:nvCxnSpPr>
        <p:spPr>
          <a:xfrm>
            <a:off x="0" y="4714875"/>
            <a:ext cx="9144000" cy="158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Date Placeholder 21"/>
          <p:cNvSpPr>
            <a:spLocks noGrp="1"/>
          </p:cNvSpPr>
          <p:nvPr>
            <p:ph type="dt" sz="half" idx="10"/>
          </p:nvPr>
        </p:nvSpPr>
        <p:spPr/>
        <p:txBody>
          <a:bodyPr/>
          <a:lstStyle/>
          <a:p>
            <a:fld id="{9EEB5F02-A1F4-47BB-A0E4-90CBBC9D78F2}" type="datetimeFigureOut">
              <a:rPr lang="lt-LT" smtClean="0"/>
              <a:t>2013.11.06</a:t>
            </a:fld>
            <a:endParaRPr lang="lt-LT" dirty="0"/>
          </a:p>
        </p:txBody>
      </p:sp>
      <p:sp>
        <p:nvSpPr>
          <p:cNvPr id="23" name="Slide Number Placeholder 22"/>
          <p:cNvSpPr>
            <a:spLocks noGrp="1"/>
          </p:cNvSpPr>
          <p:nvPr>
            <p:ph type="sldNum" sz="quarter" idx="11"/>
          </p:nvPr>
        </p:nvSpPr>
        <p:spPr/>
        <p:txBody>
          <a:bodyPr/>
          <a:lstStyle/>
          <a:p>
            <a:fld id="{186EE56F-3A4C-4070-83B3-4F170CBA748B}" type="slidenum">
              <a:rPr lang="lt-LT" smtClean="0"/>
              <a:t>‹#›</a:t>
            </a:fld>
            <a:endParaRPr lang="lt-LT" dirty="0"/>
          </a:p>
        </p:txBody>
      </p:sp>
      <p:sp>
        <p:nvSpPr>
          <p:cNvPr id="24" name="Footer Placeholder 23"/>
          <p:cNvSpPr>
            <a:spLocks noGrp="1"/>
          </p:cNvSpPr>
          <p:nvPr>
            <p:ph type="ftr" sz="quarter" idx="12"/>
          </p:nvPr>
        </p:nvSpPr>
        <p:spPr/>
        <p:txBody>
          <a:bodyPr/>
          <a:lstStyle/>
          <a:p>
            <a:endParaRPr lang="lt-LT" dirty="0"/>
          </a:p>
        </p:txBody>
      </p:sp>
      <p:sp>
        <p:nvSpPr>
          <p:cNvPr id="12" name="Title 11"/>
          <p:cNvSpPr>
            <a:spLocks noGrp="1"/>
          </p:cNvSpPr>
          <p:nvPr>
            <p:ph type="title"/>
          </p:nvPr>
        </p:nvSpPr>
        <p:spPr>
          <a:xfrm>
            <a:off x="352426" y="457200"/>
            <a:ext cx="7680960" cy="2438399"/>
          </a:xfrm>
        </p:spPr>
        <p:txBody>
          <a:bodyPr>
            <a:normAutofit/>
          </a:bodyPr>
          <a:lstStyle>
            <a:lvl1pPr>
              <a:spcBef>
                <a:spcPts val="0"/>
              </a:spcBef>
              <a:defRPr kumimoji="0" lang="en-US" sz="6000" b="1" i="0" u="none" strike="noStrike" kern="1200" cap="none" spc="0" normalizeH="0" baseline="0" noProof="0" smtClean="0">
                <a:ln>
                  <a:noFill/>
                </a:ln>
                <a:gradFill>
                  <a:gsLst>
                    <a:gs pos="0">
                      <a:schemeClr val="tx1">
                        <a:alpha val="92000"/>
                      </a:schemeClr>
                    </a:gs>
                    <a:gs pos="45000">
                      <a:schemeClr val="tx1">
                        <a:alpha val="51000"/>
                      </a:schemeClr>
                    </a:gs>
                    <a:gs pos="100000">
                      <a:schemeClr val="tx1"/>
                    </a:gs>
                  </a:gsLst>
                  <a:lin ang="3600000" scaled="0"/>
                </a:gradFill>
                <a:effectLst/>
                <a:uLnTx/>
                <a:uFillTx/>
                <a:latin typeface="+mj-lt"/>
                <a:ea typeface="+mj-ea"/>
                <a:cs typeface="Tunga" pitchFamily="2"/>
              </a:defRPr>
            </a:lvl1pPr>
          </a:lstStyle>
          <a:p>
            <a:r>
              <a:rPr lang="lt-LT" smtClean="0"/>
              <a:t>Spustelėję redag. ruoš. pavad. stilių</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Content Placeholder 30"/>
          <p:cNvSpPr>
            <a:spLocks noGrp="1"/>
          </p:cNvSpPr>
          <p:nvPr>
            <p:ph sz="quarter" idx="13"/>
          </p:nvPr>
        </p:nvSpPr>
        <p:spPr>
          <a:xfrm>
            <a:off x="352426" y="1463040"/>
            <a:ext cx="7680960" cy="4724400"/>
          </a:xfrm>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12" name="Date Placeholder 11"/>
          <p:cNvSpPr>
            <a:spLocks noGrp="1"/>
          </p:cNvSpPr>
          <p:nvPr>
            <p:ph type="dt" sz="half" idx="14"/>
          </p:nvPr>
        </p:nvSpPr>
        <p:spPr/>
        <p:txBody>
          <a:bodyPr/>
          <a:lstStyle/>
          <a:p>
            <a:fld id="{9EEB5F02-A1F4-47BB-A0E4-90CBBC9D78F2}" type="datetimeFigureOut">
              <a:rPr lang="lt-LT" smtClean="0"/>
              <a:t>2013.11.06</a:t>
            </a:fld>
            <a:endParaRPr lang="lt-LT" dirty="0"/>
          </a:p>
        </p:txBody>
      </p:sp>
      <p:sp>
        <p:nvSpPr>
          <p:cNvPr id="19" name="Slide Number Placeholder 18"/>
          <p:cNvSpPr>
            <a:spLocks noGrp="1"/>
          </p:cNvSpPr>
          <p:nvPr>
            <p:ph type="sldNum" sz="quarter" idx="15"/>
          </p:nvPr>
        </p:nvSpPr>
        <p:spPr/>
        <p:txBody>
          <a:bodyPr/>
          <a:lstStyle/>
          <a:p>
            <a:fld id="{186EE56F-3A4C-4070-83B3-4F170CBA748B}" type="slidenum">
              <a:rPr lang="lt-LT" smtClean="0"/>
              <a:t>‹#›</a:t>
            </a:fld>
            <a:endParaRPr lang="lt-LT" dirty="0"/>
          </a:p>
        </p:txBody>
      </p:sp>
      <p:sp>
        <p:nvSpPr>
          <p:cNvPr id="21" name="Footer Placeholder 20"/>
          <p:cNvSpPr>
            <a:spLocks noGrp="1"/>
          </p:cNvSpPr>
          <p:nvPr>
            <p:ph type="ftr" sz="quarter" idx="16"/>
          </p:nvPr>
        </p:nvSpPr>
        <p:spPr/>
        <p:txBody>
          <a:bodyPr/>
          <a:lstStyle/>
          <a:p>
            <a:endParaRPr lang="lt-LT" dirty="0"/>
          </a:p>
        </p:txBody>
      </p:sp>
      <p:sp>
        <p:nvSpPr>
          <p:cNvPr id="8" name="Title 7"/>
          <p:cNvSpPr>
            <a:spLocks noGrp="1"/>
          </p:cNvSpPr>
          <p:nvPr>
            <p:ph type="title"/>
          </p:nvPr>
        </p:nvSpPr>
        <p:spPr/>
        <p:txBody>
          <a:bodyPr/>
          <a:lstStyle/>
          <a:p>
            <a:r>
              <a:rPr lang="lt-LT" smtClean="0"/>
              <a:t>Spustelėję redag. ruoš. pavad. stilių</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Subtitle 2"/>
          <p:cNvSpPr>
            <a:spLocks noGrp="1"/>
          </p:cNvSpPr>
          <p:nvPr>
            <p:ph type="subTitle" idx="1"/>
          </p:nvPr>
        </p:nvSpPr>
        <p:spPr>
          <a:xfrm>
            <a:off x="352426" y="4003302"/>
            <a:ext cx="4572000" cy="1178298"/>
          </a:xfrm>
        </p:spPr>
        <p:txBody>
          <a:bodyPr>
            <a:normAutofit/>
          </a:bodyPr>
          <a:lstStyle>
            <a:lvl1pPr marL="0" indent="0" algn="l">
              <a:buNone/>
              <a:defRPr sz="2000" b="0" i="1" cap="none" spc="120" baseline="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t-LT" smtClean="0"/>
              <a:t>Spustelėję redag. ruoš. paantrš. stilių</a:t>
            </a:r>
            <a:endParaRPr lang="en-US" dirty="0"/>
          </a:p>
        </p:txBody>
      </p:sp>
      <p:sp>
        <p:nvSpPr>
          <p:cNvPr id="16" name="Date Placeholder 15"/>
          <p:cNvSpPr>
            <a:spLocks noGrp="1"/>
          </p:cNvSpPr>
          <p:nvPr>
            <p:ph type="dt" sz="half" idx="10"/>
          </p:nvPr>
        </p:nvSpPr>
        <p:spPr/>
        <p:txBody>
          <a:bodyPr/>
          <a:lstStyle/>
          <a:p>
            <a:fld id="{9EEB5F02-A1F4-47BB-A0E4-90CBBC9D78F2}" type="datetimeFigureOut">
              <a:rPr lang="lt-LT" smtClean="0"/>
              <a:t>2013.11.06</a:t>
            </a:fld>
            <a:endParaRPr lang="lt-LT" dirty="0"/>
          </a:p>
        </p:txBody>
      </p:sp>
      <p:sp>
        <p:nvSpPr>
          <p:cNvPr id="20" name="Slide Number Placeholder 19"/>
          <p:cNvSpPr>
            <a:spLocks noGrp="1"/>
          </p:cNvSpPr>
          <p:nvPr>
            <p:ph type="sldNum" sz="quarter" idx="11"/>
          </p:nvPr>
        </p:nvSpPr>
        <p:spPr/>
        <p:txBody>
          <a:bodyPr/>
          <a:lstStyle/>
          <a:p>
            <a:fld id="{186EE56F-3A4C-4070-83B3-4F170CBA748B}" type="slidenum">
              <a:rPr lang="lt-LT" smtClean="0"/>
              <a:t>‹#›</a:t>
            </a:fld>
            <a:endParaRPr lang="lt-LT" dirty="0"/>
          </a:p>
        </p:txBody>
      </p:sp>
      <p:sp>
        <p:nvSpPr>
          <p:cNvPr id="21" name="Footer Placeholder 20"/>
          <p:cNvSpPr>
            <a:spLocks noGrp="1"/>
          </p:cNvSpPr>
          <p:nvPr>
            <p:ph type="ftr" sz="quarter" idx="12"/>
          </p:nvPr>
        </p:nvSpPr>
        <p:spPr/>
        <p:txBody>
          <a:bodyPr/>
          <a:lstStyle/>
          <a:p>
            <a:endParaRPr lang="lt-LT" dirty="0"/>
          </a:p>
        </p:txBody>
      </p:sp>
      <p:sp>
        <p:nvSpPr>
          <p:cNvPr id="13" name="Rectangle 12"/>
          <p:cNvSpPr/>
          <p:nvPr/>
        </p:nvSpPr>
        <p:spPr>
          <a:xfrm>
            <a:off x="0" y="0"/>
            <a:ext cx="9144000" cy="1828800"/>
          </a:xfrm>
          <a:prstGeom prst="rect">
            <a:avLst/>
          </a:prstGeom>
          <a:solidFill>
            <a:schemeClr val="accent5">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8" name="Straight Connector 17"/>
          <p:cNvCxnSpPr/>
          <p:nvPr/>
        </p:nvCxnSpPr>
        <p:spPr>
          <a:xfrm>
            <a:off x="-4439" y="1828800"/>
            <a:ext cx="9144000" cy="158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itle 13"/>
          <p:cNvSpPr>
            <a:spLocks noGrp="1"/>
          </p:cNvSpPr>
          <p:nvPr>
            <p:ph type="title"/>
          </p:nvPr>
        </p:nvSpPr>
        <p:spPr>
          <a:xfrm>
            <a:off x="354366" y="1990078"/>
            <a:ext cx="8439912" cy="1984248"/>
          </a:xfrm>
        </p:spPr>
        <p:txBody>
          <a:bodyPr>
            <a:noAutofit/>
          </a:bodyPr>
          <a:lstStyle>
            <a:lvl1pPr>
              <a:defRPr kumimoji="0" lang="en-US" sz="6000" b="1" i="0" u="none" strike="noStrike" kern="1200" cap="none" spc="0" normalizeH="0" baseline="0" noProof="0" dirty="0" smtClean="0">
                <a:ln>
                  <a:noFill/>
                </a:ln>
                <a:gradFill>
                  <a:gsLst>
                    <a:gs pos="0">
                      <a:schemeClr val="tx1">
                        <a:alpha val="92000"/>
                      </a:schemeClr>
                    </a:gs>
                    <a:gs pos="45000">
                      <a:schemeClr val="tx1">
                        <a:alpha val="51000"/>
                      </a:schemeClr>
                    </a:gs>
                    <a:gs pos="100000">
                      <a:schemeClr val="tx1"/>
                    </a:gs>
                  </a:gsLst>
                  <a:lin ang="3600000" scaled="0"/>
                </a:gradFill>
                <a:effectLst/>
                <a:uLnTx/>
                <a:uFillTx/>
                <a:latin typeface="+mj-lt"/>
                <a:ea typeface="+mj-ea"/>
                <a:cs typeface="Tunga" pitchFamily="2"/>
              </a:defRPr>
            </a:lvl1pPr>
          </a:lstStyle>
          <a:p>
            <a:pPr marL="0" marR="0" lvl="0" indent="0" algn="l" defTabSz="914400" rtl="0" eaLnBrk="1" fontAlgn="auto" latinLnBrk="0" hangingPunct="1">
              <a:lnSpc>
                <a:spcPct val="100000"/>
              </a:lnSpc>
              <a:spcBef>
                <a:spcPts val="400"/>
              </a:spcBef>
              <a:spcAft>
                <a:spcPts val="0"/>
              </a:spcAft>
              <a:buClrTx/>
              <a:buSzTx/>
              <a:buFontTx/>
              <a:buNone/>
              <a:tabLst/>
              <a:defRPr/>
            </a:pPr>
            <a:r>
              <a:rPr lang="lt-LT" smtClean="0"/>
              <a:t>Spustelėję redag. ruoš. pavad. stilių</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10" name="Rectangle 9"/>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Content Placeholder 11"/>
          <p:cNvSpPr>
            <a:spLocks noGrp="1"/>
          </p:cNvSpPr>
          <p:nvPr>
            <p:ph sz="quarter" idx="14"/>
          </p:nvPr>
        </p:nvSpPr>
        <p:spPr>
          <a:xfrm>
            <a:off x="4901184" y="1463040"/>
            <a:ext cx="3886200" cy="4288536"/>
          </a:xfrm>
        </p:spPr>
        <p:txBody>
          <a:bodyPr>
            <a:normAutofit/>
          </a:bodyPr>
          <a:lstStyle>
            <a:lvl1pPr>
              <a:defRPr sz="1600"/>
            </a:lvl1pPr>
            <a:lvl2pPr>
              <a:defRPr sz="1600"/>
            </a:lvl2pPr>
            <a:lvl3pPr>
              <a:defRPr sz="1600"/>
            </a:lvl3pPr>
            <a:lvl4pPr>
              <a:defRPr sz="1600"/>
            </a:lvl4pPr>
            <a:lvl5pPr>
              <a:defRPr sz="1600"/>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18" name="Content Placeholder 30"/>
          <p:cNvSpPr>
            <a:spLocks noGrp="1"/>
          </p:cNvSpPr>
          <p:nvPr>
            <p:ph sz="quarter" idx="13"/>
          </p:nvPr>
        </p:nvSpPr>
        <p:spPr>
          <a:xfrm>
            <a:off x="352426" y="1463040"/>
            <a:ext cx="3886200" cy="4288536"/>
          </a:xfrm>
        </p:spPr>
        <p:txBody>
          <a:bodyPr>
            <a:normAutofit/>
          </a:bodyPr>
          <a:lstStyle>
            <a:lvl1pPr>
              <a:defRPr sz="1600"/>
            </a:lvl1pPr>
            <a:lvl2pPr>
              <a:defRPr sz="1600"/>
            </a:lvl2pPr>
            <a:lvl3pPr>
              <a:defRPr sz="1600"/>
            </a:lvl3pPr>
            <a:lvl4pPr>
              <a:defRPr sz="1600"/>
            </a:lvl4pPr>
            <a:lvl5pPr>
              <a:defRPr sz="1600"/>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27" name="Title 26"/>
          <p:cNvSpPr>
            <a:spLocks noGrp="1"/>
          </p:cNvSpPr>
          <p:nvPr>
            <p:ph type="title"/>
          </p:nvPr>
        </p:nvSpPr>
        <p:spPr/>
        <p:txBody>
          <a:bodyPr/>
          <a:lstStyle/>
          <a:p>
            <a:r>
              <a:rPr lang="lt-LT" smtClean="0"/>
              <a:t>Spustelėję redag. ruoš. pavad. stilių</a:t>
            </a:r>
            <a:endParaRPr lang="en-US" dirty="0"/>
          </a:p>
        </p:txBody>
      </p:sp>
      <p:sp>
        <p:nvSpPr>
          <p:cNvPr id="20" name="Date Placeholder 19"/>
          <p:cNvSpPr>
            <a:spLocks noGrp="1"/>
          </p:cNvSpPr>
          <p:nvPr>
            <p:ph type="dt" sz="half" idx="15"/>
          </p:nvPr>
        </p:nvSpPr>
        <p:spPr/>
        <p:txBody>
          <a:bodyPr/>
          <a:lstStyle/>
          <a:p>
            <a:fld id="{9EEB5F02-A1F4-47BB-A0E4-90CBBC9D78F2}" type="datetimeFigureOut">
              <a:rPr lang="lt-LT" smtClean="0"/>
              <a:t>2013.11.06</a:t>
            </a:fld>
            <a:endParaRPr lang="lt-LT" dirty="0"/>
          </a:p>
        </p:txBody>
      </p:sp>
      <p:sp>
        <p:nvSpPr>
          <p:cNvPr id="25" name="Slide Number Placeholder 24"/>
          <p:cNvSpPr>
            <a:spLocks noGrp="1"/>
          </p:cNvSpPr>
          <p:nvPr>
            <p:ph type="sldNum" sz="quarter" idx="16"/>
          </p:nvPr>
        </p:nvSpPr>
        <p:spPr/>
        <p:txBody>
          <a:bodyPr/>
          <a:lstStyle/>
          <a:p>
            <a:fld id="{186EE56F-3A4C-4070-83B3-4F170CBA748B}" type="slidenum">
              <a:rPr lang="lt-LT" smtClean="0"/>
              <a:t>‹#›</a:t>
            </a:fld>
            <a:endParaRPr lang="lt-LT" dirty="0"/>
          </a:p>
        </p:txBody>
      </p:sp>
      <p:sp>
        <p:nvSpPr>
          <p:cNvPr id="26" name="Footer Placeholder 25"/>
          <p:cNvSpPr>
            <a:spLocks noGrp="1"/>
          </p:cNvSpPr>
          <p:nvPr>
            <p:ph type="ftr" sz="quarter" idx="17"/>
          </p:nvPr>
        </p:nvSpPr>
        <p:spPr/>
        <p:txBody>
          <a:bodyPr/>
          <a:lstStyle/>
          <a:p>
            <a:endParaRPr lang="lt-LT"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13" name="Rectangle 12"/>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Text Placeholder 3"/>
          <p:cNvSpPr>
            <a:spLocks noGrp="1"/>
          </p:cNvSpPr>
          <p:nvPr>
            <p:ph type="body" sz="half" idx="2"/>
          </p:nvPr>
        </p:nvSpPr>
        <p:spPr>
          <a:xfrm>
            <a:off x="352426" y="1463040"/>
            <a:ext cx="3886200" cy="509587"/>
          </a:xfrm>
        </p:spPr>
        <p:txBody>
          <a:bodyPr>
            <a:normAutofit/>
          </a:bodyPr>
          <a:lstStyle>
            <a:lvl1pPr marL="0" indent="0">
              <a:buNone/>
              <a:defRPr sz="2000" b="0" i="1" spc="0" baseline="0">
                <a:solidFill>
                  <a:schemeClr val="tx1"/>
                </a:solidFill>
                <a:latin typeface="+mj-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19" name="Text Placeholder 3"/>
          <p:cNvSpPr>
            <a:spLocks noGrp="1"/>
          </p:cNvSpPr>
          <p:nvPr>
            <p:ph type="body" sz="half" idx="15"/>
          </p:nvPr>
        </p:nvSpPr>
        <p:spPr>
          <a:xfrm>
            <a:off x="4900613" y="1463040"/>
            <a:ext cx="3886200" cy="509587"/>
          </a:xfrm>
        </p:spPr>
        <p:txBody>
          <a:bodyPr>
            <a:normAutofit/>
          </a:bodyPr>
          <a:lstStyle>
            <a:lvl1pPr marL="0" indent="0">
              <a:buNone/>
              <a:defRPr sz="2000" b="0" i="1" spc="0" baseline="0">
                <a:solidFill>
                  <a:schemeClr val="tx1"/>
                </a:solidFill>
                <a:latin typeface="+mj-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22" name="Content Placeholder 11"/>
          <p:cNvSpPr>
            <a:spLocks noGrp="1"/>
          </p:cNvSpPr>
          <p:nvPr>
            <p:ph sz="quarter" idx="14"/>
          </p:nvPr>
        </p:nvSpPr>
        <p:spPr>
          <a:xfrm>
            <a:off x="4900613" y="2011680"/>
            <a:ext cx="3886200" cy="3736848"/>
          </a:xfrm>
        </p:spPr>
        <p:txBody>
          <a:bodyPr>
            <a:normAutofit/>
          </a:bodyPr>
          <a:lstStyle>
            <a:lvl1pPr>
              <a:defRPr sz="1600"/>
            </a:lvl1pPr>
            <a:lvl2pPr>
              <a:defRPr sz="1600"/>
            </a:lvl2pPr>
            <a:lvl3pPr>
              <a:defRPr sz="1600"/>
            </a:lvl3pPr>
            <a:lvl4pPr>
              <a:defRPr sz="1600"/>
            </a:lvl4pPr>
            <a:lvl5pPr>
              <a:defRPr sz="1600"/>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28" name="Content Placeholder 30"/>
          <p:cNvSpPr>
            <a:spLocks noGrp="1"/>
          </p:cNvSpPr>
          <p:nvPr>
            <p:ph sz="quarter" idx="13"/>
          </p:nvPr>
        </p:nvSpPr>
        <p:spPr>
          <a:xfrm>
            <a:off x="352426" y="2011680"/>
            <a:ext cx="3886200" cy="3736848"/>
          </a:xfrm>
        </p:spPr>
        <p:txBody>
          <a:bodyPr>
            <a:normAutofit/>
          </a:bodyPr>
          <a:lstStyle>
            <a:lvl1pPr>
              <a:defRPr sz="1600"/>
            </a:lvl1pPr>
            <a:lvl2pPr>
              <a:defRPr sz="1600"/>
            </a:lvl2pPr>
            <a:lvl3pPr>
              <a:defRPr sz="1600"/>
            </a:lvl3pPr>
            <a:lvl4pPr>
              <a:defRPr sz="1600"/>
            </a:lvl4pPr>
            <a:lvl5pPr>
              <a:defRPr sz="1600"/>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30" name="Title 29"/>
          <p:cNvSpPr>
            <a:spLocks noGrp="1"/>
          </p:cNvSpPr>
          <p:nvPr>
            <p:ph type="title"/>
          </p:nvPr>
        </p:nvSpPr>
        <p:spPr/>
        <p:txBody>
          <a:bodyPr/>
          <a:lstStyle/>
          <a:p>
            <a:r>
              <a:rPr lang="lt-LT" smtClean="0"/>
              <a:t>Spustelėję redag. ruoš. pavad. stilių</a:t>
            </a:r>
            <a:endParaRPr lang="en-US"/>
          </a:p>
        </p:txBody>
      </p:sp>
      <p:sp>
        <p:nvSpPr>
          <p:cNvPr id="20" name="Date Placeholder 19"/>
          <p:cNvSpPr>
            <a:spLocks noGrp="1"/>
          </p:cNvSpPr>
          <p:nvPr>
            <p:ph type="dt" sz="half" idx="16"/>
          </p:nvPr>
        </p:nvSpPr>
        <p:spPr/>
        <p:txBody>
          <a:bodyPr/>
          <a:lstStyle/>
          <a:p>
            <a:fld id="{9EEB5F02-A1F4-47BB-A0E4-90CBBC9D78F2}" type="datetimeFigureOut">
              <a:rPr lang="lt-LT" smtClean="0"/>
              <a:t>2013.11.06</a:t>
            </a:fld>
            <a:endParaRPr lang="lt-LT" dirty="0"/>
          </a:p>
        </p:txBody>
      </p:sp>
      <p:sp>
        <p:nvSpPr>
          <p:cNvPr id="24" name="Slide Number Placeholder 23"/>
          <p:cNvSpPr>
            <a:spLocks noGrp="1"/>
          </p:cNvSpPr>
          <p:nvPr>
            <p:ph type="sldNum" sz="quarter" idx="17"/>
          </p:nvPr>
        </p:nvSpPr>
        <p:spPr/>
        <p:txBody>
          <a:bodyPr/>
          <a:lstStyle/>
          <a:p>
            <a:fld id="{186EE56F-3A4C-4070-83B3-4F170CBA748B}" type="slidenum">
              <a:rPr lang="lt-LT" smtClean="0"/>
              <a:t>‹#›</a:t>
            </a:fld>
            <a:endParaRPr lang="lt-LT" dirty="0"/>
          </a:p>
        </p:txBody>
      </p:sp>
      <p:sp>
        <p:nvSpPr>
          <p:cNvPr id="29" name="Footer Placeholder 28"/>
          <p:cNvSpPr>
            <a:spLocks noGrp="1"/>
          </p:cNvSpPr>
          <p:nvPr>
            <p:ph type="ftr" sz="quarter" idx="18"/>
          </p:nvPr>
        </p:nvSpPr>
        <p:spPr/>
        <p:txBody>
          <a:bodyPr/>
          <a:lstStyle/>
          <a:p>
            <a:endParaRPr lang="lt-LT"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Date Placeholder 10"/>
          <p:cNvSpPr>
            <a:spLocks noGrp="1"/>
          </p:cNvSpPr>
          <p:nvPr>
            <p:ph type="dt" sz="half" idx="10"/>
          </p:nvPr>
        </p:nvSpPr>
        <p:spPr/>
        <p:txBody>
          <a:bodyPr/>
          <a:lstStyle/>
          <a:p>
            <a:fld id="{9EEB5F02-A1F4-47BB-A0E4-90CBBC9D78F2}" type="datetimeFigureOut">
              <a:rPr lang="lt-LT" smtClean="0"/>
              <a:t>2013.11.06</a:t>
            </a:fld>
            <a:endParaRPr lang="lt-LT" dirty="0"/>
          </a:p>
        </p:txBody>
      </p:sp>
      <p:sp>
        <p:nvSpPr>
          <p:cNvPr id="14" name="Slide Number Placeholder 13"/>
          <p:cNvSpPr>
            <a:spLocks noGrp="1"/>
          </p:cNvSpPr>
          <p:nvPr>
            <p:ph type="sldNum" sz="quarter" idx="11"/>
          </p:nvPr>
        </p:nvSpPr>
        <p:spPr/>
        <p:txBody>
          <a:bodyPr/>
          <a:lstStyle/>
          <a:p>
            <a:fld id="{186EE56F-3A4C-4070-83B3-4F170CBA748B}" type="slidenum">
              <a:rPr lang="lt-LT" smtClean="0"/>
              <a:t>‹#›</a:t>
            </a:fld>
            <a:endParaRPr lang="lt-LT" dirty="0"/>
          </a:p>
        </p:txBody>
      </p:sp>
      <p:sp>
        <p:nvSpPr>
          <p:cNvPr id="18" name="Footer Placeholder 17"/>
          <p:cNvSpPr>
            <a:spLocks noGrp="1"/>
          </p:cNvSpPr>
          <p:nvPr>
            <p:ph type="ftr" sz="quarter" idx="12"/>
          </p:nvPr>
        </p:nvSpPr>
        <p:spPr/>
        <p:txBody>
          <a:bodyPr/>
          <a:lstStyle/>
          <a:p>
            <a:endParaRPr lang="lt-LT" dirty="0"/>
          </a:p>
        </p:txBody>
      </p:sp>
      <p:sp>
        <p:nvSpPr>
          <p:cNvPr id="15" name="Title 14"/>
          <p:cNvSpPr>
            <a:spLocks noGrp="1"/>
          </p:cNvSpPr>
          <p:nvPr>
            <p:ph type="title"/>
          </p:nvPr>
        </p:nvSpPr>
        <p:spPr/>
        <p:txBody>
          <a:bodyPr/>
          <a:lstStyle/>
          <a:p>
            <a:r>
              <a:rPr lang="lt-LT" smtClean="0"/>
              <a:t>Spustelėję redag. ruoš. pavad. stilių</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Date Placeholder 6"/>
          <p:cNvSpPr>
            <a:spLocks noGrp="1"/>
          </p:cNvSpPr>
          <p:nvPr>
            <p:ph type="dt" sz="half" idx="10"/>
          </p:nvPr>
        </p:nvSpPr>
        <p:spPr/>
        <p:txBody>
          <a:bodyPr/>
          <a:lstStyle/>
          <a:p>
            <a:fld id="{9EEB5F02-A1F4-47BB-A0E4-90CBBC9D78F2}" type="datetimeFigureOut">
              <a:rPr lang="lt-LT" smtClean="0"/>
              <a:t>2013.11.06</a:t>
            </a:fld>
            <a:endParaRPr lang="lt-LT" dirty="0"/>
          </a:p>
        </p:txBody>
      </p:sp>
      <p:sp>
        <p:nvSpPr>
          <p:cNvPr id="12" name="Slide Number Placeholder 11"/>
          <p:cNvSpPr>
            <a:spLocks noGrp="1"/>
          </p:cNvSpPr>
          <p:nvPr>
            <p:ph type="sldNum" sz="quarter" idx="11"/>
          </p:nvPr>
        </p:nvSpPr>
        <p:spPr/>
        <p:txBody>
          <a:bodyPr/>
          <a:lstStyle/>
          <a:p>
            <a:fld id="{186EE56F-3A4C-4070-83B3-4F170CBA748B}" type="slidenum">
              <a:rPr lang="lt-LT" smtClean="0"/>
              <a:t>‹#›</a:t>
            </a:fld>
            <a:endParaRPr lang="lt-LT" dirty="0"/>
          </a:p>
        </p:txBody>
      </p:sp>
      <p:sp>
        <p:nvSpPr>
          <p:cNvPr id="13" name="Footer Placeholder 12"/>
          <p:cNvSpPr>
            <a:spLocks noGrp="1"/>
          </p:cNvSpPr>
          <p:nvPr>
            <p:ph type="ftr" sz="quarter" idx="12"/>
          </p:nvPr>
        </p:nvSpPr>
        <p:spPr/>
        <p:txBody>
          <a:bodyPr/>
          <a:lstStyle/>
          <a:p>
            <a:endParaRPr lang="lt-LT"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p:cNvSpPr/>
          <p:nvPr/>
        </p:nvSpPr>
        <p:spPr>
          <a:xfrm>
            <a:off x="0" y="5734050"/>
            <a:ext cx="9144000" cy="1123950"/>
          </a:xfrm>
          <a:prstGeom prst="rect">
            <a:avLst/>
          </a:prstGeom>
          <a:solidFill>
            <a:schemeClr val="accent5">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2" name="Straight Connector 21"/>
          <p:cNvCxnSpPr/>
          <p:nvPr/>
        </p:nvCxnSpPr>
        <p:spPr>
          <a:xfrm>
            <a:off x="0" y="5695950"/>
            <a:ext cx="9144000" cy="158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Title 23"/>
          <p:cNvSpPr>
            <a:spLocks noGrp="1"/>
          </p:cNvSpPr>
          <p:nvPr>
            <p:ph type="title"/>
          </p:nvPr>
        </p:nvSpPr>
        <p:spPr/>
        <p:txBody>
          <a:bodyPr/>
          <a:lstStyle/>
          <a:p>
            <a:r>
              <a:rPr lang="lt-LT" smtClean="0"/>
              <a:t>Spustelėję redag. ruoš. pavad. stilių</a:t>
            </a:r>
            <a:endParaRPr lang="en-US"/>
          </a:p>
        </p:txBody>
      </p:sp>
      <p:sp>
        <p:nvSpPr>
          <p:cNvPr id="11" name="Text Placeholder 3"/>
          <p:cNvSpPr>
            <a:spLocks noGrp="1"/>
          </p:cNvSpPr>
          <p:nvPr>
            <p:ph type="body" sz="half" idx="2"/>
          </p:nvPr>
        </p:nvSpPr>
        <p:spPr>
          <a:xfrm>
            <a:off x="352426" y="1463040"/>
            <a:ext cx="3381375" cy="3967162"/>
          </a:xfrm>
        </p:spPr>
        <p:txBody>
          <a:bodyPr>
            <a:normAutofit/>
          </a:bodyPr>
          <a:lstStyle>
            <a:lvl1pPr marL="0" indent="0">
              <a:lnSpc>
                <a:spcPct val="150000"/>
              </a:lnSpc>
              <a:buNone/>
              <a:defRPr sz="1600" b="0" i="1" spc="0" baseline="0">
                <a:solidFill>
                  <a:schemeClr val="tx2"/>
                </a:solidFill>
                <a:latin typeface="+mn-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16" name="Content Placeholder 11"/>
          <p:cNvSpPr>
            <a:spLocks noGrp="1"/>
          </p:cNvSpPr>
          <p:nvPr>
            <p:ph sz="quarter" idx="14"/>
          </p:nvPr>
        </p:nvSpPr>
        <p:spPr>
          <a:xfrm>
            <a:off x="4105275" y="1463040"/>
            <a:ext cx="4681538" cy="3968496"/>
          </a:xfrm>
        </p:spPr>
        <p:txBody>
          <a:bodyPr>
            <a:normAutofit/>
          </a:bodyPr>
          <a:lstStyle>
            <a:lvl1pPr>
              <a:defRPr sz="1600"/>
            </a:lvl1pPr>
            <a:lvl2pPr>
              <a:defRPr sz="1600"/>
            </a:lvl2pPr>
            <a:lvl3pPr>
              <a:defRPr sz="1600"/>
            </a:lvl3pPr>
            <a:lvl4pPr>
              <a:defRPr sz="1600"/>
            </a:lvl4pPr>
            <a:lvl5pPr>
              <a:defRPr sz="1600"/>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13" name="Date Placeholder 12"/>
          <p:cNvSpPr>
            <a:spLocks noGrp="1"/>
          </p:cNvSpPr>
          <p:nvPr>
            <p:ph type="dt" sz="half" idx="15"/>
          </p:nvPr>
        </p:nvSpPr>
        <p:spPr/>
        <p:txBody>
          <a:bodyPr/>
          <a:lstStyle/>
          <a:p>
            <a:fld id="{9EEB5F02-A1F4-47BB-A0E4-90CBBC9D78F2}" type="datetimeFigureOut">
              <a:rPr lang="lt-LT" smtClean="0"/>
              <a:t>2013.11.06</a:t>
            </a:fld>
            <a:endParaRPr lang="lt-LT" dirty="0"/>
          </a:p>
        </p:txBody>
      </p:sp>
      <p:sp>
        <p:nvSpPr>
          <p:cNvPr id="18" name="Slide Number Placeholder 17"/>
          <p:cNvSpPr>
            <a:spLocks noGrp="1"/>
          </p:cNvSpPr>
          <p:nvPr>
            <p:ph type="sldNum" sz="quarter" idx="16"/>
          </p:nvPr>
        </p:nvSpPr>
        <p:spPr/>
        <p:txBody>
          <a:bodyPr/>
          <a:lstStyle/>
          <a:p>
            <a:fld id="{186EE56F-3A4C-4070-83B3-4F170CBA748B}" type="slidenum">
              <a:rPr lang="lt-LT" smtClean="0"/>
              <a:t>‹#›</a:t>
            </a:fld>
            <a:endParaRPr lang="lt-LT" dirty="0"/>
          </a:p>
        </p:txBody>
      </p:sp>
      <p:sp>
        <p:nvSpPr>
          <p:cNvPr id="20" name="Footer Placeholder 19"/>
          <p:cNvSpPr>
            <a:spLocks noGrp="1"/>
          </p:cNvSpPr>
          <p:nvPr>
            <p:ph type="ftr" sz="quarter" idx="17"/>
          </p:nvPr>
        </p:nvSpPr>
        <p:spPr/>
        <p:txBody>
          <a:bodyPr/>
          <a:lstStyle/>
          <a:p>
            <a:endParaRPr lang="lt-LT"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10" name="Rectangle 9"/>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icture Placeholder 2"/>
          <p:cNvSpPr>
            <a:spLocks noGrp="1"/>
          </p:cNvSpPr>
          <p:nvPr>
            <p:ph type="pic" idx="1"/>
          </p:nvPr>
        </p:nvSpPr>
        <p:spPr>
          <a:xfrm>
            <a:off x="5229224" y="0"/>
            <a:ext cx="3914775" cy="5657850"/>
          </a:xfrm>
        </p:spPr>
        <p:txBody>
          <a:bodyPr anchor="ctr" anchorCtr="0"/>
          <a:lstStyle>
            <a:lvl1pPr marL="0" indent="0" algn="ctr">
              <a:buNone/>
              <a:defRPr sz="32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lt-LT" dirty="0" smtClean="0"/>
              <a:t>Spustelėkite </a:t>
            </a:r>
            <a:r>
              <a:rPr lang="lt-LT" dirty="0" err="1" smtClean="0"/>
              <a:t>piktogr</a:t>
            </a:r>
            <a:r>
              <a:rPr lang="lt-LT" dirty="0" smtClean="0"/>
              <a:t>. norėdami įtraukti pav.</a:t>
            </a:r>
            <a:endParaRPr lang="en-US" dirty="0"/>
          </a:p>
        </p:txBody>
      </p:sp>
      <p:sp>
        <p:nvSpPr>
          <p:cNvPr id="25" name="Text Placeholder 24"/>
          <p:cNvSpPr>
            <a:spLocks noGrp="1"/>
          </p:cNvSpPr>
          <p:nvPr>
            <p:ph type="body" sz="quarter" idx="13"/>
          </p:nvPr>
        </p:nvSpPr>
        <p:spPr>
          <a:xfrm>
            <a:off x="352426" y="1600199"/>
            <a:ext cx="4572000" cy="3593237"/>
          </a:xfrm>
        </p:spPr>
        <p:txBody>
          <a:bodyPr>
            <a:normAutofit/>
          </a:bodyPr>
          <a:lstStyle>
            <a:lvl1pPr marL="0" indent="0">
              <a:lnSpc>
                <a:spcPct val="150000"/>
              </a:lnSpc>
              <a:spcBef>
                <a:spcPts val="0"/>
              </a:spcBef>
              <a:buNone/>
              <a:defRPr sz="1600" i="1">
                <a:solidFill>
                  <a:schemeClr val="tx1"/>
                </a:solidFill>
              </a:defRPr>
            </a:lvl1pPr>
            <a:lvl2pPr marL="171450" indent="1588">
              <a:buNone/>
              <a:defRPr>
                <a:solidFill>
                  <a:schemeClr val="bg2"/>
                </a:solidFill>
              </a:defRPr>
            </a:lvl2pPr>
            <a:lvl3pPr marL="344488" indent="6350">
              <a:buNone/>
              <a:defRPr>
                <a:solidFill>
                  <a:schemeClr val="bg2"/>
                </a:solidFill>
              </a:defRPr>
            </a:lvl3pPr>
            <a:lvl4pPr marL="515938" indent="3175">
              <a:buNone/>
              <a:defRPr>
                <a:solidFill>
                  <a:schemeClr val="bg2"/>
                </a:solidFill>
              </a:defRPr>
            </a:lvl4pPr>
            <a:lvl5pPr marL="688975" indent="-1588">
              <a:buNone/>
              <a:defRPr>
                <a:solidFill>
                  <a:schemeClr val="bg2"/>
                </a:solidFill>
              </a:defRPr>
            </a:lvl5pPr>
          </a:lstStyle>
          <a:p>
            <a:pPr lvl="0"/>
            <a:r>
              <a:rPr lang="lt-LT" smtClean="0"/>
              <a:t>Spustelėję redag. ruoš. teksto stilių</a:t>
            </a:r>
          </a:p>
        </p:txBody>
      </p:sp>
      <p:sp>
        <p:nvSpPr>
          <p:cNvPr id="11" name="Rectangle 10"/>
          <p:cNvSpPr/>
          <p:nvPr/>
        </p:nvSpPr>
        <p:spPr>
          <a:xfrm>
            <a:off x="0" y="5734050"/>
            <a:ext cx="9144000" cy="1123950"/>
          </a:xfrm>
          <a:prstGeom prst="rect">
            <a:avLst/>
          </a:prstGeom>
          <a:solidFill>
            <a:schemeClr val="accent5">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p:cNvCxnSpPr/>
          <p:nvPr/>
        </p:nvCxnSpPr>
        <p:spPr>
          <a:xfrm>
            <a:off x="0" y="5695950"/>
            <a:ext cx="9144000" cy="158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Title Placeholder 1"/>
          <p:cNvSpPr>
            <a:spLocks noGrp="1"/>
          </p:cNvSpPr>
          <p:nvPr>
            <p:ph type="title"/>
          </p:nvPr>
        </p:nvSpPr>
        <p:spPr>
          <a:xfrm>
            <a:off x="352425" y="275208"/>
            <a:ext cx="4572000" cy="1324992"/>
          </a:xfrm>
          <a:prstGeom prst="rect">
            <a:avLst/>
          </a:prstGeom>
        </p:spPr>
        <p:txBody>
          <a:bodyPr vert="horz" lIns="91440" tIns="45720" rIns="91440" bIns="45720" rtlCol="0" anchor="b" anchorCtr="0">
            <a:normAutofit/>
          </a:bodyPr>
          <a:lstStyle/>
          <a:p>
            <a:r>
              <a:rPr lang="lt-LT" smtClean="0"/>
              <a:t>Spustelėję redag. ruoš. pavad. stilių</a:t>
            </a:r>
            <a:endParaRPr lang="en-US" dirty="0"/>
          </a:p>
        </p:txBody>
      </p:sp>
      <p:sp>
        <p:nvSpPr>
          <p:cNvPr id="13" name="Date Placeholder 12"/>
          <p:cNvSpPr>
            <a:spLocks noGrp="1"/>
          </p:cNvSpPr>
          <p:nvPr>
            <p:ph type="dt" sz="half" idx="14"/>
          </p:nvPr>
        </p:nvSpPr>
        <p:spPr/>
        <p:txBody>
          <a:bodyPr/>
          <a:lstStyle/>
          <a:p>
            <a:fld id="{9EEB5F02-A1F4-47BB-A0E4-90CBBC9D78F2}" type="datetimeFigureOut">
              <a:rPr lang="lt-LT" smtClean="0"/>
              <a:t>2013.11.06</a:t>
            </a:fld>
            <a:endParaRPr lang="lt-LT"/>
          </a:p>
        </p:txBody>
      </p:sp>
      <p:sp>
        <p:nvSpPr>
          <p:cNvPr id="20" name="Slide Number Placeholder 19"/>
          <p:cNvSpPr>
            <a:spLocks noGrp="1"/>
          </p:cNvSpPr>
          <p:nvPr>
            <p:ph type="sldNum" sz="quarter" idx="15"/>
          </p:nvPr>
        </p:nvSpPr>
        <p:spPr/>
        <p:txBody>
          <a:bodyPr/>
          <a:lstStyle/>
          <a:p>
            <a:fld id="{186EE56F-3A4C-4070-83B3-4F170CBA748B}" type="slidenum">
              <a:rPr lang="lt-LT" smtClean="0"/>
              <a:t>‹#›</a:t>
            </a:fld>
            <a:endParaRPr lang="lt-LT"/>
          </a:p>
        </p:txBody>
      </p:sp>
      <p:sp>
        <p:nvSpPr>
          <p:cNvPr id="21" name="Footer Placeholder 20"/>
          <p:cNvSpPr>
            <a:spLocks noGrp="1"/>
          </p:cNvSpPr>
          <p:nvPr>
            <p:ph type="ftr" sz="quarter" idx="16"/>
          </p:nvPr>
        </p:nvSpPr>
        <p:spPr/>
        <p:txBody>
          <a:bodyPr/>
          <a:lstStyle/>
          <a:p>
            <a:endParaRPr lang="lt-L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lt-LT" smtClean="0"/>
              <a:t>Spustelėję redag. ruoš. pavad. stilių</a:t>
            </a:r>
            <a:endParaRPr lang="en-US"/>
          </a:p>
        </p:txBody>
      </p:sp>
      <p:sp>
        <p:nvSpPr>
          <p:cNvPr id="3" name="Vertical Text Placeholder 2"/>
          <p:cNvSpPr>
            <a:spLocks noGrp="1"/>
          </p:cNvSpPr>
          <p:nvPr>
            <p:ph type="body" orient="vert" idx="1"/>
          </p:nvPr>
        </p:nvSpPr>
        <p:spPr/>
        <p:txBody>
          <a:bodyPr vert="eaVe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4" name="Date Placeholder 3"/>
          <p:cNvSpPr>
            <a:spLocks noGrp="1"/>
          </p:cNvSpPr>
          <p:nvPr>
            <p:ph type="dt" sz="half" idx="10"/>
          </p:nvPr>
        </p:nvSpPr>
        <p:spPr/>
        <p:txBody>
          <a:bodyPr/>
          <a:lstStyle/>
          <a:p>
            <a:fld id="{9EEB5F02-A1F4-47BB-A0E4-90CBBC9D78F2}" type="datetimeFigureOut">
              <a:rPr lang="lt-LT" smtClean="0"/>
              <a:t>2013.11.06</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186EE56F-3A4C-4070-83B3-4F170CBA748B}" type="slidenum">
              <a:rPr lang="lt-LT" smtClean="0"/>
              <a:t>‹#›</a:t>
            </a:fld>
            <a:endParaRPr lang="lt-L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6629400" y="274638"/>
            <a:ext cx="2057400" cy="5851525"/>
          </a:xfrm>
        </p:spPr>
        <p:txBody>
          <a:bodyPr vert="eaVert"/>
          <a:lstStyle/>
          <a:p>
            <a:r>
              <a:rPr lang="lt-LT" smtClean="0"/>
              <a:t>Spustelėję redag. ruoš. pavad. stilių</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4" name="Date Placeholder 3"/>
          <p:cNvSpPr>
            <a:spLocks noGrp="1"/>
          </p:cNvSpPr>
          <p:nvPr>
            <p:ph type="dt" sz="half" idx="10"/>
          </p:nvPr>
        </p:nvSpPr>
        <p:spPr/>
        <p:txBody>
          <a:bodyPr/>
          <a:lstStyle/>
          <a:p>
            <a:fld id="{9EEB5F02-A1F4-47BB-A0E4-90CBBC9D78F2}" type="datetimeFigureOut">
              <a:rPr lang="lt-LT" smtClean="0"/>
              <a:t>2013.11.06</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186EE56F-3A4C-4070-83B3-4F170CBA748B}" type="slidenum">
              <a:rPr lang="lt-LT" smtClean="0"/>
              <a:t>‹#›</a:t>
            </a:fld>
            <a:endParaRPr lang="lt-L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52426" y="228600"/>
            <a:ext cx="7680960" cy="1066800"/>
          </a:xfrm>
          <a:prstGeom prst="rect">
            <a:avLst/>
          </a:prstGeom>
        </p:spPr>
        <p:txBody>
          <a:bodyPr vert="horz" lIns="91440" tIns="45720" rIns="91440" bIns="45720" rtlCol="0" anchor="b" anchorCtr="0">
            <a:normAutofit/>
          </a:bodyPr>
          <a:lstStyle/>
          <a:p>
            <a:r>
              <a:rPr lang="lt-LT" smtClean="0"/>
              <a:t>Spustelėję redag. ruoš. pavad. stilių</a:t>
            </a:r>
            <a:endParaRPr lang="en-US" dirty="0"/>
          </a:p>
        </p:txBody>
      </p:sp>
      <p:sp>
        <p:nvSpPr>
          <p:cNvPr id="3" name="Text Placeholder 2"/>
          <p:cNvSpPr>
            <a:spLocks noGrp="1"/>
          </p:cNvSpPr>
          <p:nvPr>
            <p:ph type="body" idx="1"/>
          </p:nvPr>
        </p:nvSpPr>
        <p:spPr>
          <a:xfrm>
            <a:off x="352426" y="1463040"/>
            <a:ext cx="7680960" cy="4343400"/>
          </a:xfrm>
          <a:prstGeom prst="rect">
            <a:avLst/>
          </a:prstGeom>
        </p:spPr>
        <p:txBody>
          <a:bodyPr vert="horz" lIns="91440" tIns="45720" rIns="91440" bIns="45720" rtlCol="0">
            <a:normAutofit/>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Date Placeholder 3"/>
          <p:cNvSpPr>
            <a:spLocks noGrp="1"/>
          </p:cNvSpPr>
          <p:nvPr>
            <p:ph type="dt" sz="half" idx="2"/>
          </p:nvPr>
        </p:nvSpPr>
        <p:spPr>
          <a:xfrm>
            <a:off x="352426" y="6543676"/>
            <a:ext cx="1466850" cy="247650"/>
          </a:xfrm>
          <a:prstGeom prst="rect">
            <a:avLst/>
          </a:prstGeom>
        </p:spPr>
        <p:txBody>
          <a:bodyPr vert="horz" lIns="91440" tIns="45720" rIns="91440" bIns="45720" rtlCol="0" anchor="ctr">
            <a:normAutofit/>
          </a:bodyPr>
          <a:lstStyle>
            <a:lvl1pPr algn="l">
              <a:defRPr sz="1000" b="1">
                <a:solidFill>
                  <a:schemeClr val="tx1">
                    <a:alpha val="65000"/>
                  </a:schemeClr>
                </a:solidFill>
              </a:defRPr>
            </a:lvl1pPr>
          </a:lstStyle>
          <a:p>
            <a:fld id="{9EEB5F02-A1F4-47BB-A0E4-90CBBC9D78F2}" type="datetimeFigureOut">
              <a:rPr lang="lt-LT" smtClean="0"/>
              <a:t>2013.11.06</a:t>
            </a:fld>
            <a:endParaRPr lang="lt-LT" dirty="0"/>
          </a:p>
        </p:txBody>
      </p:sp>
      <p:sp>
        <p:nvSpPr>
          <p:cNvPr id="5" name="Footer Placeholder 4"/>
          <p:cNvSpPr>
            <a:spLocks noGrp="1"/>
          </p:cNvSpPr>
          <p:nvPr>
            <p:ph type="ftr" sz="quarter" idx="3"/>
          </p:nvPr>
        </p:nvSpPr>
        <p:spPr>
          <a:xfrm>
            <a:off x="1809749" y="6543676"/>
            <a:ext cx="4086225" cy="247650"/>
          </a:xfrm>
          <a:prstGeom prst="rect">
            <a:avLst/>
          </a:prstGeom>
        </p:spPr>
        <p:txBody>
          <a:bodyPr vert="horz" lIns="91440" tIns="45720" rIns="91440" bIns="45720" rtlCol="0" anchor="ctr">
            <a:normAutofit/>
          </a:bodyPr>
          <a:lstStyle>
            <a:lvl1pPr algn="l">
              <a:defRPr sz="1000" b="1" i="1">
                <a:solidFill>
                  <a:schemeClr val="tx1">
                    <a:alpha val="65000"/>
                  </a:schemeClr>
                </a:solidFill>
              </a:defRPr>
            </a:lvl1pPr>
          </a:lstStyle>
          <a:p>
            <a:endParaRPr lang="lt-LT" dirty="0"/>
          </a:p>
        </p:txBody>
      </p:sp>
      <p:sp>
        <p:nvSpPr>
          <p:cNvPr id="6" name="Slide Number Placeholder 5"/>
          <p:cNvSpPr>
            <a:spLocks noGrp="1"/>
          </p:cNvSpPr>
          <p:nvPr>
            <p:ph type="sldNum" sz="quarter" idx="4"/>
          </p:nvPr>
        </p:nvSpPr>
        <p:spPr>
          <a:xfrm>
            <a:off x="7886700" y="6543676"/>
            <a:ext cx="876300" cy="247650"/>
          </a:xfrm>
          <a:prstGeom prst="rect">
            <a:avLst/>
          </a:prstGeom>
        </p:spPr>
        <p:txBody>
          <a:bodyPr vert="horz" lIns="91440" tIns="45720" rIns="91440" bIns="45720" rtlCol="0" anchor="ctr">
            <a:normAutofit/>
          </a:bodyPr>
          <a:lstStyle>
            <a:lvl1pPr algn="r">
              <a:defRPr sz="1000" b="1">
                <a:solidFill>
                  <a:schemeClr val="tx1">
                    <a:alpha val="65000"/>
                  </a:schemeClr>
                </a:solidFill>
              </a:defRPr>
            </a:lvl1pPr>
          </a:lstStyle>
          <a:p>
            <a:fld id="{186EE56F-3A4C-4070-83B3-4F170CBA748B}" type="slidenum">
              <a:rPr lang="lt-LT" smtClean="0"/>
              <a:t>‹#›</a:t>
            </a:fld>
            <a:endParaRPr lang="lt-LT" dirty="0"/>
          </a:p>
        </p:txBody>
      </p:sp>
    </p:spTree>
  </p:cSld>
  <p:clrMap bg1="dk1" tx1="lt1" bg2="dk2" tx2="lt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defTabSz="914400" rtl="0" eaLnBrk="1" latinLnBrk="0" hangingPunct="1">
        <a:spcBef>
          <a:spcPts val="400"/>
        </a:spcBef>
        <a:buNone/>
        <a:defRPr sz="4000" b="0" kern="1200" cap="none" spc="0" baseline="0">
          <a:solidFill>
            <a:schemeClr val="tx1"/>
          </a:solidFill>
          <a:latin typeface="+mj-lt"/>
          <a:ea typeface="+mj-ea"/>
          <a:cs typeface="Tunga" pitchFamily="2"/>
        </a:defRPr>
      </a:lvl1pPr>
    </p:titleStyle>
    <p:bodyStyle>
      <a:lvl1pPr marL="0" indent="0" algn="l" defTabSz="914400" rtl="0" eaLnBrk="1" latinLnBrk="0" hangingPunct="1">
        <a:spcBef>
          <a:spcPts val="1200"/>
        </a:spcBef>
        <a:spcAft>
          <a:spcPts val="0"/>
        </a:spcAft>
        <a:buClr>
          <a:schemeClr val="accent5"/>
        </a:buClr>
        <a:buFont typeface="Arial" pitchFamily="34" charset="0"/>
        <a:buNone/>
        <a:defRPr sz="1800" b="0" i="0" kern="1200" cap="none" spc="30" baseline="0">
          <a:solidFill>
            <a:schemeClr val="tx1"/>
          </a:solidFill>
          <a:latin typeface="+mn-lt"/>
          <a:ea typeface="+mn-ea"/>
          <a:cs typeface="Tahoma" pitchFamily="34" charset="0"/>
        </a:defRPr>
      </a:lvl1pPr>
      <a:lvl2pPr marL="171450" indent="-171450"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2pPr>
      <a:lvl3pPr marL="344488" indent="-165100"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3pPr>
      <a:lvl4pPr marL="517525" indent="-169863"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4pPr>
      <a:lvl5pPr marL="688975" indent="-173038"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5pPr>
      <a:lvl6pPr marL="868680"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6pPr>
      <a:lvl7pPr marL="1069848"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7pPr>
      <a:lvl8pPr marL="1243584"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8pPr>
      <a:lvl9pPr marL="1408176"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fontScale="90000"/>
          </a:bodyPr>
          <a:lstStyle/>
          <a:p>
            <a:r>
              <a:rPr lang="lt-LT" dirty="0" smtClean="0"/>
              <a:t/>
            </a:r>
            <a:br>
              <a:rPr lang="lt-LT" dirty="0" smtClean="0"/>
            </a:br>
            <a:r>
              <a:rPr lang="lt-LT" dirty="0" smtClean="0"/>
              <a:t/>
            </a:r>
            <a:br>
              <a:rPr lang="lt-LT" dirty="0" smtClean="0"/>
            </a:br>
            <a:r>
              <a:rPr lang="lt-LT" dirty="0" smtClean="0"/>
              <a:t/>
            </a:r>
            <a:br>
              <a:rPr lang="lt-LT" dirty="0" smtClean="0"/>
            </a:br>
            <a:r>
              <a:rPr lang="lt-LT" dirty="0" smtClean="0"/>
              <a:t/>
            </a:r>
            <a:br>
              <a:rPr lang="lt-LT" dirty="0" smtClean="0"/>
            </a:br>
            <a:r>
              <a:rPr lang="lt-LT" dirty="0" smtClean="0"/>
              <a:t/>
            </a:r>
            <a:br>
              <a:rPr lang="lt-LT" dirty="0" smtClean="0"/>
            </a:br>
            <a:r>
              <a:rPr lang="lt-LT" dirty="0" smtClean="0"/>
              <a:t/>
            </a:r>
            <a:br>
              <a:rPr lang="lt-LT" dirty="0" smtClean="0"/>
            </a:br>
            <a:r>
              <a:rPr lang="lt-LT" dirty="0" smtClean="0"/>
              <a:t/>
            </a:r>
            <a:br>
              <a:rPr lang="lt-LT" dirty="0" smtClean="0"/>
            </a:br>
            <a:endParaRPr lang="lt-LT" dirty="0"/>
          </a:p>
        </p:txBody>
      </p:sp>
      <p:pic>
        <p:nvPicPr>
          <p:cNvPr id="4" name="Paveikslėlis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9120" y="1698500"/>
            <a:ext cx="1584960" cy="2514600"/>
          </a:xfrm>
          <a:prstGeom prst="rect">
            <a:avLst/>
          </a:prstGeom>
        </p:spPr>
      </p:pic>
      <p:sp>
        <p:nvSpPr>
          <p:cNvPr id="5" name="Stačiakampis 4"/>
          <p:cNvSpPr/>
          <p:nvPr/>
        </p:nvSpPr>
        <p:spPr>
          <a:xfrm>
            <a:off x="2771800" y="1201474"/>
            <a:ext cx="6094397" cy="1754326"/>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lt-LT" sz="5400" b="1" cap="none" spc="150" dirty="0" smtClean="0">
                <a:ln w="11430"/>
                <a:solidFill>
                  <a:srgbClr val="F8F8F8"/>
                </a:solidFill>
                <a:effectLst>
                  <a:outerShdw blurRad="25400" algn="tl" rotWithShape="0">
                    <a:srgbClr val="000000">
                      <a:alpha val="43000"/>
                    </a:srgbClr>
                  </a:outerShdw>
                </a:effectLst>
              </a:rPr>
              <a:t>Lygiosios trunka akimirką</a:t>
            </a:r>
            <a:endParaRPr lang="lt-LT" sz="5400" b="1" cap="none" spc="150" dirty="0">
              <a:ln w="11430"/>
              <a:solidFill>
                <a:srgbClr val="F8F8F8"/>
              </a:solidFill>
              <a:effectLst>
                <a:outerShdw blurRad="25400" algn="tl" rotWithShape="0">
                  <a:srgbClr val="000000">
                    <a:alpha val="43000"/>
                  </a:srgbClr>
                </a:outerShdw>
              </a:effectLst>
            </a:endParaRPr>
          </a:p>
        </p:txBody>
      </p:sp>
      <p:pic>
        <p:nvPicPr>
          <p:cNvPr id="9"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1600" y="2555875"/>
            <a:ext cx="6400800" cy="174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0" y="2708275"/>
            <a:ext cx="6400800" cy="174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Stačiakampis 7"/>
          <p:cNvSpPr/>
          <p:nvPr/>
        </p:nvSpPr>
        <p:spPr>
          <a:xfrm>
            <a:off x="4211960" y="3430587"/>
            <a:ext cx="2918639" cy="523220"/>
          </a:xfrm>
          <a:prstGeom prst="rect">
            <a:avLst/>
          </a:prstGeom>
        </p:spPr>
        <p:txBody>
          <a:bodyPr wrap="square">
            <a:spAutoFit/>
          </a:bodyPr>
          <a:lstStyle/>
          <a:p>
            <a:r>
              <a:rPr lang="lt-LT" sz="2800" b="1" dirty="0" smtClean="0">
                <a:solidFill>
                  <a:schemeClr val="tx1">
                    <a:lumMod val="85000"/>
                  </a:schemeClr>
                </a:solidFill>
              </a:rPr>
              <a:t>Icchokas Meras</a:t>
            </a:r>
            <a:endParaRPr lang="lt-LT" sz="2800" b="1" dirty="0">
              <a:solidFill>
                <a:schemeClr val="tx1">
                  <a:lumMod val="85000"/>
                </a:schemeClr>
              </a:solidFill>
            </a:endParaRPr>
          </a:p>
        </p:txBody>
      </p:sp>
      <p:pic>
        <p:nvPicPr>
          <p:cNvPr id="10" name="Schindler´s List Soundtrack- 02 Jewish Town.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55576" y="5949280"/>
            <a:ext cx="487363" cy="487363"/>
          </a:xfrm>
          <a:prstGeom prst="rect">
            <a:avLst/>
          </a:prstGeom>
        </p:spPr>
      </p:pic>
    </p:spTree>
    <p:extLst>
      <p:ext uri="{BB962C8B-B14F-4D97-AF65-F5344CB8AC3E}">
        <p14:creationId xmlns:p14="http://schemas.microsoft.com/office/powerpoint/2010/main" val="107439333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repeatCount="indefinite" fill="hold" display="0">
                  <p:stCondLst>
                    <p:cond delay="indefinite"/>
                  </p:stCondLst>
                  <p:endCondLst>
                    <p:cond evt="onStopAudio" delay="0">
                      <p:tgtEl>
                        <p:sldTgt/>
                      </p:tgtEl>
                    </p:cond>
                  </p:endCondLst>
                </p:cTn>
                <p:tgtEl>
                  <p:spTgt spid="10"/>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urinio vietos rezervavimo ženklas 1"/>
          <p:cNvSpPr>
            <a:spLocks noGrp="1"/>
          </p:cNvSpPr>
          <p:nvPr>
            <p:ph sz="quarter" idx="13"/>
          </p:nvPr>
        </p:nvSpPr>
        <p:spPr>
          <a:xfrm>
            <a:off x="352426" y="620688"/>
            <a:ext cx="7680960" cy="3168352"/>
          </a:xfrm>
        </p:spPr>
        <p:txBody>
          <a:bodyPr/>
          <a:lstStyle/>
          <a:p>
            <a:r>
              <a:rPr lang="lt-LT" sz="2400" dirty="0"/>
              <a:t>Icchokas Meras (g. 1934 m.) yra plačiausiai pasaulyje žinomas lietuvių rašytojas, jo kūriniai išversti į daugiau kaip dvidešimt kalbų, lig šiol tebeleidžiami visame pasaulyje</a:t>
            </a:r>
            <a:r>
              <a:rPr lang="lt-LT" sz="2400" dirty="0" smtClean="0"/>
              <a:t>.. </a:t>
            </a:r>
            <a:r>
              <a:rPr lang="lt-LT" sz="2400" dirty="0"/>
              <a:t>Prancūzų laikraštis Le Figaro šį romaną pavadino viena geriausių knygų apie holokaustą, o jos autorių – viena ryškiausių Rytų Europos literatūros asmenybių. </a:t>
            </a:r>
          </a:p>
          <a:p>
            <a:endParaRPr lang="lt-LT" dirty="0"/>
          </a:p>
        </p:txBody>
      </p:sp>
      <p:pic>
        <p:nvPicPr>
          <p:cNvPr id="4" name="Paveikslėlis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63888" y="3789040"/>
            <a:ext cx="3770352" cy="2377573"/>
          </a:xfrm>
          <a:prstGeom prst="rect">
            <a:avLst/>
          </a:prstGeom>
        </p:spPr>
      </p:pic>
    </p:spTree>
    <p:extLst>
      <p:ext uri="{BB962C8B-B14F-4D97-AF65-F5344CB8AC3E}">
        <p14:creationId xmlns:p14="http://schemas.microsoft.com/office/powerpoint/2010/main" val="999675305"/>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urinio vietos rezervavimo ženklas 1"/>
          <p:cNvSpPr>
            <a:spLocks noGrp="1"/>
          </p:cNvSpPr>
          <p:nvPr>
            <p:ph sz="quarter" idx="13"/>
          </p:nvPr>
        </p:nvSpPr>
        <p:spPr>
          <a:xfrm>
            <a:off x="179512" y="3429000"/>
            <a:ext cx="8640960" cy="2758440"/>
          </a:xfrm>
        </p:spPr>
        <p:txBody>
          <a:bodyPr>
            <a:noAutofit/>
          </a:bodyPr>
          <a:lstStyle/>
          <a:p>
            <a:r>
              <a:rPr lang="lt-LT" sz="2400" dirty="0"/>
              <a:t>Rašytojui teko ypatinga lemtis. 1941 m. vasarą jo žydai tėvai Jehuda ir Miriam Merai buvo sušaudyti, o aštuonmetis Icchokas per stebuklą liko gyvas ir buvo užaugintas lietuvių šeimoje</a:t>
            </a:r>
            <a:r>
              <a:rPr lang="lt-LT" sz="2400" dirty="0" smtClean="0"/>
              <a:t>.. </a:t>
            </a:r>
            <a:r>
              <a:rPr lang="lt-LT" sz="2400" dirty="0"/>
              <a:t>Septintajame dešimtmetyje tapo labai populiarus Lietuvoje ir visoje sovietijoje, bet 1972 m. emigravo į Izraelį, priešindamasis režimui ir liudydamas ištikimybę savo tautai. Rašė ir teberašo tik lietuviškai.</a:t>
            </a:r>
          </a:p>
        </p:txBody>
      </p:sp>
      <p:pic>
        <p:nvPicPr>
          <p:cNvPr id="4" name="Paveikslėlis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43808" y="620688"/>
            <a:ext cx="3201144" cy="2507563"/>
          </a:xfrm>
          <a:prstGeom prst="rect">
            <a:avLst/>
          </a:prstGeom>
        </p:spPr>
      </p:pic>
    </p:spTree>
    <p:extLst>
      <p:ext uri="{BB962C8B-B14F-4D97-AF65-F5344CB8AC3E}">
        <p14:creationId xmlns:p14="http://schemas.microsoft.com/office/powerpoint/2010/main" val="394966332"/>
      </p:ext>
    </p:extLst>
  </p:cSld>
  <p:clrMapOvr>
    <a:masterClrMapping/>
  </p:clrMapOvr>
  <p:transition spd="slow">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veikslėlis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120" y="1047750"/>
            <a:ext cx="7223760" cy="4762500"/>
          </a:xfrm>
          <a:prstGeom prst="rect">
            <a:avLst/>
          </a:prstGeom>
        </p:spPr>
      </p:pic>
    </p:spTree>
    <p:extLst>
      <p:ext uri="{BB962C8B-B14F-4D97-AF65-F5344CB8AC3E}">
        <p14:creationId xmlns:p14="http://schemas.microsoft.com/office/powerpoint/2010/main" val="275694718"/>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urinio vietos rezervavimo ženklas 1"/>
          <p:cNvSpPr>
            <a:spLocks noGrp="1"/>
          </p:cNvSpPr>
          <p:nvPr>
            <p:ph sz="quarter" idx="13"/>
          </p:nvPr>
        </p:nvSpPr>
        <p:spPr>
          <a:xfrm>
            <a:off x="352426" y="1196752"/>
            <a:ext cx="7680960" cy="4990688"/>
          </a:xfrm>
        </p:spPr>
        <p:txBody>
          <a:bodyPr/>
          <a:lstStyle/>
          <a:p>
            <a:r>
              <a:rPr lang="lt-LT" sz="2000" dirty="0"/>
              <a:t>- Aš pagimdžiau dukterį Iną, - tarė Abraomas Lipmanas. </a:t>
            </a:r>
          </a:p>
          <a:p>
            <a:r>
              <a:rPr lang="lt-LT" sz="2000" dirty="0"/>
              <a:t>Aš pagimdžiau dukterį Rachilę… </a:t>
            </a:r>
          </a:p>
          <a:p>
            <a:r>
              <a:rPr lang="lt-LT" sz="2000" dirty="0"/>
              <a:t>Aš pagimdžiau dukterį Basią… </a:t>
            </a:r>
          </a:p>
          <a:p>
            <a:r>
              <a:rPr lang="lt-LT" sz="2000" dirty="0"/>
              <a:t>Aš pagimdžiau sūnų Kasrielį… </a:t>
            </a:r>
          </a:p>
          <a:p>
            <a:r>
              <a:rPr lang="lt-LT" sz="2000" dirty="0"/>
              <a:t>Aš pagimdžiau  dukterį Rivą… </a:t>
            </a:r>
          </a:p>
          <a:p>
            <a:r>
              <a:rPr lang="lt-LT" sz="2000" dirty="0"/>
              <a:t>Aš pagimdžiau dukterį Taibalę… </a:t>
            </a:r>
          </a:p>
          <a:p>
            <a:r>
              <a:rPr lang="lt-LT" sz="2000" dirty="0"/>
              <a:t>Aš pagimdžiau sūnų Izaoką… </a:t>
            </a:r>
          </a:p>
          <a:p>
            <a:endParaRPr lang="lt-LT" dirty="0"/>
          </a:p>
          <a:p>
            <a:endParaRPr lang="lt-LT" dirty="0"/>
          </a:p>
        </p:txBody>
      </p:sp>
      <p:pic>
        <p:nvPicPr>
          <p:cNvPr id="4" name="Paveikslėlis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83968" y="2564904"/>
            <a:ext cx="4200128" cy="2693332"/>
          </a:xfrm>
          <a:prstGeom prst="rect">
            <a:avLst/>
          </a:prstGeom>
        </p:spPr>
      </p:pic>
    </p:spTree>
    <p:extLst>
      <p:ext uri="{BB962C8B-B14F-4D97-AF65-F5344CB8AC3E}">
        <p14:creationId xmlns:p14="http://schemas.microsoft.com/office/powerpoint/2010/main" val="4034661067"/>
      </p:ext>
    </p:extLst>
  </p:cSld>
  <p:clrMapOvr>
    <a:masterClrMapping/>
  </p:clrMapOvr>
  <p:transition spd="slow">
    <p:randomBar dir="ver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urinio vietos rezervavimo ženklas 3"/>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2123728" y="1988840"/>
            <a:ext cx="4816623" cy="3287134"/>
          </a:xfrm>
        </p:spPr>
      </p:pic>
      <p:sp>
        <p:nvSpPr>
          <p:cNvPr id="3" name="Antraštė 2"/>
          <p:cNvSpPr>
            <a:spLocks noGrp="1"/>
          </p:cNvSpPr>
          <p:nvPr>
            <p:ph type="title"/>
          </p:nvPr>
        </p:nvSpPr>
        <p:spPr/>
        <p:txBody>
          <a:bodyPr/>
          <a:lstStyle/>
          <a:p>
            <a:endParaRPr lang="lt-LT"/>
          </a:p>
        </p:txBody>
      </p:sp>
    </p:spTree>
    <p:extLst>
      <p:ext uri="{BB962C8B-B14F-4D97-AF65-F5344CB8AC3E}">
        <p14:creationId xmlns:p14="http://schemas.microsoft.com/office/powerpoint/2010/main" val="554667796"/>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urinio vietos rezervavimo ženklas 1"/>
          <p:cNvSpPr>
            <a:spLocks noGrp="1"/>
          </p:cNvSpPr>
          <p:nvPr>
            <p:ph sz="quarter" idx="13"/>
          </p:nvPr>
        </p:nvSpPr>
        <p:spPr>
          <a:xfrm>
            <a:off x="755576" y="620688"/>
            <a:ext cx="7680960" cy="4724400"/>
          </a:xfrm>
        </p:spPr>
        <p:txBody>
          <a:bodyPr>
            <a:normAutofit/>
          </a:bodyPr>
          <a:lstStyle/>
          <a:p>
            <a:r>
              <a:rPr lang="lt-LT" sz="2400" dirty="0"/>
              <a:t>„Lygiosios trunka akimirką“ vaizduoja karo metų Vilniaus getą, tačiau autoriui rūpi ne istorinė autentika, o situacijų visuotinumas ir universalioji pasirinkimų prasmė. Romano veiksmas plėtojamas trijuose lygmenyse, apimdamas šachmatų partiją, jaunuolių Izaoko ir Esteros meilę bei šešis pasakojimus apie šeimos patriarcho Abraomo Limano vaikų likimus.</a:t>
            </a:r>
          </a:p>
        </p:txBody>
      </p:sp>
      <p:pic>
        <p:nvPicPr>
          <p:cNvPr id="4" name="Paveikslėlis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83968" y="3284984"/>
            <a:ext cx="2296656" cy="3175005"/>
          </a:xfrm>
          <a:prstGeom prst="rect">
            <a:avLst/>
          </a:prstGeom>
        </p:spPr>
      </p:pic>
    </p:spTree>
    <p:extLst>
      <p:ext uri="{BB962C8B-B14F-4D97-AF65-F5344CB8AC3E}">
        <p14:creationId xmlns:p14="http://schemas.microsoft.com/office/powerpoint/2010/main" val="1821068582"/>
      </p:ext>
    </p:extLst>
  </p:cSld>
  <p:clrMapOvr>
    <a:masterClrMapping/>
  </p:clrMapOvr>
  <mc:AlternateContent xmlns:mc="http://schemas.openxmlformats.org/markup-compatibility/2006">
    <mc:Choice xmlns:p14="http://schemas.microsoft.com/office/powerpoint/2010/main" Requires="p14">
      <p:transition spd="slow" p14:dur="3000">
        <p14:shred/>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urinio vietos rezervavimo ženklas 3"/>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259632" y="1124744"/>
            <a:ext cx="6619124" cy="4724400"/>
          </a:xfrm>
        </p:spPr>
      </p:pic>
      <p:sp>
        <p:nvSpPr>
          <p:cNvPr id="3" name="Antraštė 2"/>
          <p:cNvSpPr>
            <a:spLocks noGrp="1"/>
          </p:cNvSpPr>
          <p:nvPr>
            <p:ph type="title"/>
          </p:nvPr>
        </p:nvSpPr>
        <p:spPr/>
        <p:txBody>
          <a:bodyPr/>
          <a:lstStyle/>
          <a:p>
            <a:endParaRPr lang="lt-LT"/>
          </a:p>
        </p:txBody>
      </p:sp>
    </p:spTree>
    <p:extLst>
      <p:ext uri="{BB962C8B-B14F-4D97-AF65-F5344CB8AC3E}">
        <p14:creationId xmlns:p14="http://schemas.microsoft.com/office/powerpoint/2010/main" val="2207342985"/>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urinio vietos rezervavimo ženklas 1"/>
          <p:cNvSpPr>
            <a:spLocks noGrp="1"/>
          </p:cNvSpPr>
          <p:nvPr>
            <p:ph sz="quarter" idx="13"/>
          </p:nvPr>
        </p:nvSpPr>
        <p:spPr>
          <a:xfrm>
            <a:off x="1115616" y="4077072"/>
            <a:ext cx="6917770" cy="2110368"/>
          </a:xfrm>
        </p:spPr>
        <p:txBody>
          <a:bodyPr/>
          <a:lstStyle/>
          <a:p>
            <a:r>
              <a:rPr lang="lt-LT" sz="2400" dirty="0"/>
              <a:t>Nenuslūgstančią įtampą sukuria šėtoniškos žaidimo sąlygos: jei laimės komendantas, žus geto vaikai, o Izaokas liks gyvas; jei laimės jaunuolis, jis žus, bet vaikai bus išgelbėti. Vienintelė – beveik neįmanoma išeitis – lygiosios.</a:t>
            </a:r>
          </a:p>
          <a:p>
            <a:endParaRPr lang="lt-LT" dirty="0"/>
          </a:p>
        </p:txBody>
      </p:sp>
      <p:pic>
        <p:nvPicPr>
          <p:cNvPr id="5" name="Paveikslėlis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07704" y="332656"/>
            <a:ext cx="5060072" cy="3162545"/>
          </a:xfrm>
          <a:prstGeom prst="rect">
            <a:avLst/>
          </a:prstGeom>
        </p:spPr>
      </p:pic>
    </p:spTree>
    <p:extLst>
      <p:ext uri="{BB962C8B-B14F-4D97-AF65-F5344CB8AC3E}">
        <p14:creationId xmlns:p14="http://schemas.microsoft.com/office/powerpoint/2010/main" val="3693683948"/>
      </p:ext>
    </p:extLst>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urinio vietos rezervavimo ženklas 3"/>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2627784" y="2132856"/>
            <a:ext cx="3959532" cy="2481307"/>
          </a:xfrm>
        </p:spPr>
      </p:pic>
      <p:sp>
        <p:nvSpPr>
          <p:cNvPr id="3" name="Antraštė 2"/>
          <p:cNvSpPr>
            <a:spLocks noGrp="1"/>
          </p:cNvSpPr>
          <p:nvPr>
            <p:ph type="title"/>
          </p:nvPr>
        </p:nvSpPr>
        <p:spPr/>
        <p:txBody>
          <a:bodyPr/>
          <a:lstStyle/>
          <a:p>
            <a:endParaRPr lang="lt-LT"/>
          </a:p>
        </p:txBody>
      </p:sp>
    </p:spTree>
    <p:extLst>
      <p:ext uri="{BB962C8B-B14F-4D97-AF65-F5344CB8AC3E}">
        <p14:creationId xmlns:p14="http://schemas.microsoft.com/office/powerpoint/2010/main" val="1290810828"/>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urinio vietos rezervavimo ženklas 1"/>
          <p:cNvSpPr>
            <a:spLocks noGrp="1"/>
          </p:cNvSpPr>
          <p:nvPr>
            <p:ph sz="quarter" idx="13"/>
          </p:nvPr>
        </p:nvSpPr>
        <p:spPr>
          <a:xfrm>
            <a:off x="539552" y="3068960"/>
            <a:ext cx="8136904" cy="3118480"/>
          </a:xfrm>
        </p:spPr>
        <p:txBody>
          <a:bodyPr>
            <a:normAutofit lnSpcReduction="10000"/>
          </a:bodyPr>
          <a:lstStyle/>
          <a:p>
            <a:endParaRPr lang="lt-LT" dirty="0"/>
          </a:p>
          <a:p>
            <a:endParaRPr lang="lt-LT" dirty="0"/>
          </a:p>
          <a:p>
            <a:r>
              <a:rPr lang="lt-LT" dirty="0"/>
              <a:t> </a:t>
            </a:r>
            <a:r>
              <a:rPr lang="lt-LT" sz="2400" dirty="0"/>
              <a:t>Nacionalinės premijos laureato Icchoko Mero </a:t>
            </a:r>
            <a:r>
              <a:rPr lang="lt-LT" sz="2400" dirty="0" smtClean="0"/>
              <a:t>romanas </a:t>
            </a:r>
            <a:r>
              <a:rPr lang="lt-LT" sz="2400" dirty="0"/>
              <a:t>„ Lygiosios trunka akimirką“ tai knyga, kuri </a:t>
            </a:r>
            <a:r>
              <a:rPr lang="lt-LT" sz="2400" dirty="0" smtClean="0"/>
              <a:t>išaukština </a:t>
            </a:r>
            <a:r>
              <a:rPr lang="lt-LT" sz="2400" dirty="0"/>
              <a:t>tikrąsias vertybės. Jos tai ne tik meilė, drąsa, laisvė, tarpusavio santykiai, bet ir vienintelė nepakartojama gyvybė</a:t>
            </a:r>
            <a:r>
              <a:rPr lang="lt-LT" sz="2400" dirty="0" smtClean="0"/>
              <a:t>. Žmones </a:t>
            </a:r>
            <a:r>
              <a:rPr lang="lt-LT" sz="2400" dirty="0"/>
              <a:t>yra prislėgti vis didėjančių draudimų, reikalavimų našta bei nežinomybė.</a:t>
            </a:r>
          </a:p>
        </p:txBody>
      </p:sp>
      <p:pic>
        <p:nvPicPr>
          <p:cNvPr id="4" name="Paveikslėlis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11760" y="332656"/>
            <a:ext cx="3886944" cy="2924735"/>
          </a:xfrm>
          <a:prstGeom prst="rect">
            <a:avLst/>
          </a:prstGeom>
        </p:spPr>
      </p:pic>
    </p:spTree>
    <p:extLst>
      <p:ext uri="{BB962C8B-B14F-4D97-AF65-F5344CB8AC3E}">
        <p14:creationId xmlns:p14="http://schemas.microsoft.com/office/powerpoint/2010/main" val="406939610"/>
      </p:ext>
    </p:extLst>
  </p:cSld>
  <p:clrMapOvr>
    <a:masterClrMapping/>
  </p:clrMapOvr>
  <mc:AlternateContent xmlns:mc="http://schemas.openxmlformats.org/markup-compatibility/2006">
    <mc:Choice xmlns:p14="http://schemas.microsoft.com/office/powerpoint/2010/main" Requires="p14">
      <p:transition spd="slow">
        <p14:flash/>
      </p:transition>
    </mc:Choice>
    <mc:Fallback>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urinio vietos rezervavimo ženklas 3"/>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2627784" y="2204864"/>
            <a:ext cx="3646953" cy="2648548"/>
          </a:xfrm>
        </p:spPr>
      </p:pic>
      <p:sp>
        <p:nvSpPr>
          <p:cNvPr id="3" name="Antraštė 2"/>
          <p:cNvSpPr>
            <a:spLocks noGrp="1"/>
          </p:cNvSpPr>
          <p:nvPr>
            <p:ph type="title"/>
          </p:nvPr>
        </p:nvSpPr>
        <p:spPr/>
        <p:txBody>
          <a:bodyPr/>
          <a:lstStyle/>
          <a:p>
            <a:endParaRPr lang="lt-LT"/>
          </a:p>
        </p:txBody>
      </p:sp>
    </p:spTree>
    <p:extLst>
      <p:ext uri="{BB962C8B-B14F-4D97-AF65-F5344CB8AC3E}">
        <p14:creationId xmlns:p14="http://schemas.microsoft.com/office/powerpoint/2010/main" val="585760204"/>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urinio vietos rezervavimo ženklas 1"/>
          <p:cNvSpPr>
            <a:spLocks noGrp="1"/>
          </p:cNvSpPr>
          <p:nvPr>
            <p:ph sz="quarter" idx="13"/>
          </p:nvPr>
        </p:nvSpPr>
        <p:spPr>
          <a:xfrm>
            <a:off x="352426" y="476672"/>
            <a:ext cx="7680960" cy="2664296"/>
          </a:xfrm>
        </p:spPr>
        <p:txBody>
          <a:bodyPr>
            <a:normAutofit/>
          </a:bodyPr>
          <a:lstStyle/>
          <a:p>
            <a:r>
              <a:rPr lang="lt-LT" sz="2400" dirty="0"/>
              <a:t>Izaoko ir </a:t>
            </a:r>
            <a:r>
              <a:rPr lang="lt-LT" sz="2400" dirty="0" err="1"/>
              <a:t>Šogerio</a:t>
            </a:r>
            <a:r>
              <a:rPr lang="lt-LT" sz="2400" dirty="0"/>
              <a:t> dvikova yra </a:t>
            </a:r>
            <a:r>
              <a:rPr lang="lt-LT" sz="2400" dirty="0" err="1"/>
              <a:t>dviplanė</a:t>
            </a:r>
            <a:r>
              <a:rPr lang="lt-LT" sz="2400" dirty="0"/>
              <a:t>, kaip ir visas romanas, – viena vyksta šachmatų lentoje tarp negyvų juodų ir baltų medžio figūrų, kita  - žodinė tarp dviejų gyvų figūrų. Šogeris garsiai meta iššūkius, kurių pirmasis ir svarbiausias - „Viskas yra loterija. Šachmatai – loterija, pasaulis – loterija, ir tavo gyvenimas – loterija“.</a:t>
            </a:r>
          </a:p>
        </p:txBody>
      </p:sp>
      <p:pic>
        <p:nvPicPr>
          <p:cNvPr id="4" name="Paveikslėlis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39952" y="3573016"/>
            <a:ext cx="4139952" cy="2587470"/>
          </a:xfrm>
          <a:prstGeom prst="rect">
            <a:avLst/>
          </a:prstGeom>
        </p:spPr>
      </p:pic>
    </p:spTree>
    <p:extLst>
      <p:ext uri="{BB962C8B-B14F-4D97-AF65-F5344CB8AC3E}">
        <p14:creationId xmlns:p14="http://schemas.microsoft.com/office/powerpoint/2010/main" val="148458141"/>
      </p:ext>
    </p:extLst>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urinio vietos rezervavimo ženklas 3"/>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2483768" y="2060848"/>
            <a:ext cx="4302844" cy="3230363"/>
          </a:xfrm>
        </p:spPr>
      </p:pic>
      <p:sp>
        <p:nvSpPr>
          <p:cNvPr id="3" name="Antraštė 2"/>
          <p:cNvSpPr>
            <a:spLocks noGrp="1"/>
          </p:cNvSpPr>
          <p:nvPr>
            <p:ph type="title"/>
          </p:nvPr>
        </p:nvSpPr>
        <p:spPr/>
        <p:txBody>
          <a:bodyPr/>
          <a:lstStyle/>
          <a:p>
            <a:endParaRPr lang="lt-LT"/>
          </a:p>
        </p:txBody>
      </p:sp>
    </p:spTree>
    <p:extLst>
      <p:ext uri="{BB962C8B-B14F-4D97-AF65-F5344CB8AC3E}">
        <p14:creationId xmlns:p14="http://schemas.microsoft.com/office/powerpoint/2010/main" val="2516231007"/>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urinio vietos rezervavimo ženklas 1"/>
          <p:cNvSpPr>
            <a:spLocks noGrp="1"/>
          </p:cNvSpPr>
          <p:nvPr>
            <p:ph sz="quarter" idx="13"/>
          </p:nvPr>
        </p:nvSpPr>
        <p:spPr>
          <a:xfrm>
            <a:off x="352426" y="3068960"/>
            <a:ext cx="7680960" cy="3118480"/>
          </a:xfrm>
        </p:spPr>
        <p:txBody>
          <a:bodyPr>
            <a:noAutofit/>
          </a:bodyPr>
          <a:lstStyle/>
          <a:p>
            <a:r>
              <a:rPr lang="lt-LT" sz="2400" dirty="0"/>
              <a:t>Heroizmas kaip laisvo žmogaus pasirinkimas yra pamatinė autoriaus mintis. Žūtbūtinėje kovoje, kai ginama pati žmogiškumo esmė, lygiųjų negali būti. Kaip čia neprisiminti biblinės tėvo ir sūnaus dramos, pasibaigusios Dievo gailestingumu. Adolfas Šogeris – ne Dievo, o piktosios dvasios vietininkas žemėje, matyt, todėl XX amžiaus Abraomo  aukojimo pabaiga kitokia.</a:t>
            </a:r>
          </a:p>
        </p:txBody>
      </p:sp>
      <p:pic>
        <p:nvPicPr>
          <p:cNvPr id="4" name="Paveikslėlis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83768" y="548680"/>
            <a:ext cx="3733800" cy="2209800"/>
          </a:xfrm>
          <a:prstGeom prst="rect">
            <a:avLst/>
          </a:prstGeom>
        </p:spPr>
      </p:pic>
    </p:spTree>
    <p:extLst>
      <p:ext uri="{BB962C8B-B14F-4D97-AF65-F5344CB8AC3E}">
        <p14:creationId xmlns:p14="http://schemas.microsoft.com/office/powerpoint/2010/main" val="3869322365"/>
      </p:ext>
    </p:extLst>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urinio vietos rezervavimo ženklas 3"/>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259632" y="1700808"/>
            <a:ext cx="6640549" cy="4415259"/>
          </a:xfrm>
        </p:spPr>
      </p:pic>
      <p:sp>
        <p:nvSpPr>
          <p:cNvPr id="3" name="Antraštė 2"/>
          <p:cNvSpPr>
            <a:spLocks noGrp="1"/>
          </p:cNvSpPr>
          <p:nvPr>
            <p:ph type="title"/>
          </p:nvPr>
        </p:nvSpPr>
        <p:spPr/>
        <p:txBody>
          <a:bodyPr/>
          <a:lstStyle/>
          <a:p>
            <a:endParaRPr lang="lt-LT"/>
          </a:p>
        </p:txBody>
      </p:sp>
    </p:spTree>
    <p:extLst>
      <p:ext uri="{BB962C8B-B14F-4D97-AF65-F5344CB8AC3E}">
        <p14:creationId xmlns:p14="http://schemas.microsoft.com/office/powerpoint/2010/main" val="1474726237"/>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urinio vietos rezervavimo ženklas 1"/>
          <p:cNvSpPr>
            <a:spLocks noGrp="1"/>
          </p:cNvSpPr>
          <p:nvPr>
            <p:ph sz="quarter" idx="13"/>
          </p:nvPr>
        </p:nvSpPr>
        <p:spPr>
          <a:xfrm>
            <a:off x="352426" y="548680"/>
            <a:ext cx="7680960" cy="5638760"/>
          </a:xfrm>
        </p:spPr>
        <p:txBody>
          <a:bodyPr/>
          <a:lstStyle/>
          <a:p>
            <a:r>
              <a:rPr lang="lt-LT" sz="2400" dirty="0"/>
              <a:t>Šogeris – fizinės jėgos simbolis, įsivaizduoja esąs padėties šeimininkas – karalius, kurio negalima nukirsti: </a:t>
            </a:r>
          </a:p>
          <a:p>
            <a:r>
              <a:rPr lang="lt-LT" sz="2400" i="1" dirty="0" smtClean="0"/>
              <a:t>Šachmatų </a:t>
            </a:r>
            <a:r>
              <a:rPr lang="lt-LT" sz="2400" i="1" dirty="0"/>
              <a:t>figūros medinės ir negyvos, bet jos panašios į žmones. Karalius yra tik vienas. Antrasis turi pasiduoti. Mes, arijai, - karaliai, kurie laimi. Man labai gaila, kad tu esi tas, kurs turi pasiduoti.</a:t>
            </a:r>
            <a:r>
              <a:rPr lang="lt-LT" sz="2400" dirty="0"/>
              <a:t> („Lygiosios trunka akimirką“, „Ant ko laikosi pasaulis“, 1968, p. 49.)</a:t>
            </a:r>
          </a:p>
          <a:p>
            <a:endParaRPr lang="lt-LT" dirty="0"/>
          </a:p>
          <a:p>
            <a:endParaRPr lang="lt-LT" dirty="0"/>
          </a:p>
        </p:txBody>
      </p:sp>
      <p:pic>
        <p:nvPicPr>
          <p:cNvPr id="4" name="Paveikslėlis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55976" y="4005064"/>
            <a:ext cx="3495278" cy="2313135"/>
          </a:xfrm>
          <a:prstGeom prst="rect">
            <a:avLst/>
          </a:prstGeom>
        </p:spPr>
      </p:pic>
    </p:spTree>
    <p:extLst>
      <p:ext uri="{BB962C8B-B14F-4D97-AF65-F5344CB8AC3E}">
        <p14:creationId xmlns:p14="http://schemas.microsoft.com/office/powerpoint/2010/main" val="3421754787"/>
      </p:ext>
    </p:extLst>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ntraštė 2"/>
          <p:cNvSpPr>
            <a:spLocks noGrp="1"/>
          </p:cNvSpPr>
          <p:nvPr>
            <p:ph type="title"/>
          </p:nvPr>
        </p:nvSpPr>
        <p:spPr/>
        <p:txBody>
          <a:bodyPr/>
          <a:lstStyle/>
          <a:p>
            <a:endParaRPr lang="lt-LT"/>
          </a:p>
        </p:txBody>
      </p:sp>
      <p:pic>
        <p:nvPicPr>
          <p:cNvPr id="6" name="Turinio vietos rezervavimo ženklas 5"/>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403648" y="1484784"/>
            <a:ext cx="6096000" cy="4427220"/>
          </a:xfrm>
        </p:spPr>
      </p:pic>
    </p:spTree>
    <p:extLst>
      <p:ext uri="{BB962C8B-B14F-4D97-AF65-F5344CB8AC3E}">
        <p14:creationId xmlns:p14="http://schemas.microsoft.com/office/powerpoint/2010/main" val="604907851"/>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urinio vietos rezervavimo ženklas 1"/>
          <p:cNvSpPr>
            <a:spLocks noGrp="1"/>
          </p:cNvSpPr>
          <p:nvPr>
            <p:ph sz="quarter" idx="13"/>
          </p:nvPr>
        </p:nvSpPr>
        <p:spPr>
          <a:xfrm>
            <a:off x="352426" y="908720"/>
            <a:ext cx="7680960" cy="5278720"/>
          </a:xfrm>
        </p:spPr>
        <p:txBody>
          <a:bodyPr/>
          <a:lstStyle/>
          <a:p>
            <a:r>
              <a:rPr lang="lt-LT" sz="2400" dirty="0"/>
              <a:t>„Lygiosios trunka akimirką“ – aukščiausios prabos minimalistinė </a:t>
            </a:r>
            <a:r>
              <a:rPr lang="lt-LT" sz="2400" dirty="0" smtClean="0"/>
              <a:t>literatūra. I. </a:t>
            </a:r>
            <a:r>
              <a:rPr lang="lt-LT" sz="2400" dirty="0"/>
              <a:t>Meras tapo kraupią geto </a:t>
            </a:r>
            <a:r>
              <a:rPr lang="lt-LT" sz="2400" dirty="0" smtClean="0"/>
              <a:t>buitį. Ir </a:t>
            </a:r>
            <a:r>
              <a:rPr lang="lt-LT" sz="2400" dirty="0"/>
              <a:t>net jei mus nelabai domina žydų tautos istorija, išgyvenimai ar patirtis, šią knygą perskaityti derėtų. Nes ji kalba apie žmogiškumą plačiąją prasme, taip pat – jo nebuvimą. </a:t>
            </a:r>
          </a:p>
          <a:p>
            <a:endParaRPr lang="lt-LT" dirty="0"/>
          </a:p>
        </p:txBody>
      </p:sp>
      <p:pic>
        <p:nvPicPr>
          <p:cNvPr id="4" name="Paveikslėlis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19872" y="3617042"/>
            <a:ext cx="3413740" cy="2557010"/>
          </a:xfrm>
          <a:prstGeom prst="rect">
            <a:avLst/>
          </a:prstGeom>
        </p:spPr>
      </p:pic>
    </p:spTree>
    <p:extLst>
      <p:ext uri="{BB962C8B-B14F-4D97-AF65-F5344CB8AC3E}">
        <p14:creationId xmlns:p14="http://schemas.microsoft.com/office/powerpoint/2010/main" val="1506946568"/>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urinio vietos rezervavimo ženklas 1"/>
          <p:cNvSpPr>
            <a:spLocks noGrp="1"/>
          </p:cNvSpPr>
          <p:nvPr>
            <p:ph sz="quarter" idx="13"/>
          </p:nvPr>
        </p:nvSpPr>
        <p:spPr>
          <a:xfrm>
            <a:off x="352426" y="4941168"/>
            <a:ext cx="7680960" cy="1246272"/>
          </a:xfrm>
        </p:spPr>
        <p:txBody>
          <a:bodyPr>
            <a:normAutofit/>
          </a:bodyPr>
          <a:lstStyle/>
          <a:p>
            <a:r>
              <a:rPr lang="lt-LT" sz="3200" dirty="0" smtClean="0"/>
              <a:t>Eglė Parfionovaitė 4c kl.</a:t>
            </a:r>
            <a:endParaRPr lang="lt-LT" sz="3200" dirty="0"/>
          </a:p>
        </p:txBody>
      </p:sp>
    </p:spTree>
    <p:extLst>
      <p:ext uri="{BB962C8B-B14F-4D97-AF65-F5344CB8AC3E}">
        <p14:creationId xmlns:p14="http://schemas.microsoft.com/office/powerpoint/2010/main" val="2682986391"/>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ylar">
  <a:themeElements>
    <a:clrScheme name="Mylar">
      <a:dk1>
        <a:srgbClr val="000000"/>
      </a:dk1>
      <a:lt1>
        <a:srgbClr val="FFFFFF"/>
      </a:lt1>
      <a:dk2>
        <a:srgbClr val="656162"/>
      </a:dk2>
      <a:lt2>
        <a:srgbClr val="E0DACC"/>
      </a:lt2>
      <a:accent1>
        <a:srgbClr val="4A5A7A"/>
      </a:accent1>
      <a:accent2>
        <a:srgbClr val="F7BD40"/>
      </a:accent2>
      <a:accent3>
        <a:srgbClr val="975C00"/>
      </a:accent3>
      <a:accent4>
        <a:srgbClr val="754D41"/>
      </a:accent4>
      <a:accent5>
        <a:srgbClr val="838995"/>
      </a:accent5>
      <a:accent6>
        <a:srgbClr val="687B66"/>
      </a:accent6>
      <a:hlink>
        <a:srgbClr val="B5740B"/>
      </a:hlink>
      <a:folHlink>
        <a:srgbClr val="7483A0"/>
      </a:folHlink>
    </a:clrScheme>
    <a:fontScheme name="Mylar">
      <a:majorFont>
        <a:latin typeface="Corbel"/>
        <a:ea typeface=""/>
        <a:cs typeface=""/>
        <a:font script="Jpan" typeface="HGｺﾞｼｯｸM"/>
        <a:font script="Hang" typeface="맑은 고딕"/>
        <a:font script="Hans" typeface="华文楷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맑은 고딕"/>
        <a:font script="Hans" typeface="华文楷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ylar">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effectStyle>
        <a:effectStyle>
          <a:effectLst>
            <a:innerShdw blurRad="50800" dist="25400" dir="13500000">
              <a:srgbClr val="000000">
                <a:alpha val="75000"/>
              </a:srgbClr>
            </a:innerShdw>
            <a:outerShdw blurRad="50800" dist="25400" dir="5400000" rotWithShape="0">
              <a:srgbClr val="000000">
                <a:alpha val="50000"/>
              </a:srgbClr>
            </a:outerShdw>
          </a:effectLst>
          <a:scene3d>
            <a:camera prst="orthographicFront">
              <a:rot lat="0" lon="0" rev="0"/>
            </a:camera>
            <a:lightRig rig="threePt" dir="tl"/>
          </a:scene3d>
          <a:sp3d prstMaterial="dkEdge">
            <a:bevelT w="25400" h="508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tint val="100000"/>
                <a:shade val="30000"/>
                <a:alpha val="100000"/>
                <a:satMod val="255000"/>
                <a:lumMod val="100000"/>
              </a:schemeClr>
            </a:gs>
          </a:gsLst>
          <a:path path="circle">
            <a:fillToRect l="50000" t="-80000" r="50000" b="180000"/>
          </a:path>
        </a:gradFill>
        <a:blipFill rotWithShape="1">
          <a:blip xmlns:r="http://schemas.openxmlformats.org/officeDocument/2006/relationships" r:embed="rId1">
            <a:duotone>
              <a:schemeClr val="phClr">
                <a:lumMod val="80000"/>
              </a:schemeClr>
              <a:schemeClr val="phClr">
                <a:tint val="50000"/>
                <a:lumMod val="15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Mylar</Template>
  <TotalTime>57</TotalTime>
  <Words>562</Words>
  <Application>Microsoft Office PowerPoint</Application>
  <PresentationFormat>Demonstracija ekrane (4:3)</PresentationFormat>
  <Paragraphs>23</Paragraphs>
  <Slides>20</Slides>
  <Notes>0</Notes>
  <HiddenSlides>0</HiddenSlides>
  <MMClips>1</MMClips>
  <ScaleCrop>false</ScaleCrop>
  <HeadingPairs>
    <vt:vector size="4" baseType="variant">
      <vt:variant>
        <vt:lpstr>Tema</vt:lpstr>
      </vt:variant>
      <vt:variant>
        <vt:i4>1</vt:i4>
      </vt:variant>
      <vt:variant>
        <vt:lpstr>Skaidrių pavadinimai</vt:lpstr>
      </vt:variant>
      <vt:variant>
        <vt:i4>20</vt:i4>
      </vt:variant>
    </vt:vector>
  </HeadingPairs>
  <TitlesOfParts>
    <vt:vector size="21" baseType="lpstr">
      <vt:lpstr>Mylar</vt:lpstr>
      <vt:lpstr>       </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User</dc:creator>
  <cp:lastModifiedBy>User</cp:lastModifiedBy>
  <cp:revision>6</cp:revision>
  <dcterms:created xsi:type="dcterms:W3CDTF">2013-11-06T14:33:53Z</dcterms:created>
  <dcterms:modified xsi:type="dcterms:W3CDTF">2013-11-06T15:31:11Z</dcterms:modified>
</cp:coreProperties>
</file>