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379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93457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23756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5717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1545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28552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35395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7558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70981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9599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47849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7054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101F4-2E78-435A-86E7-5379961712E2}" type="datetimeFigureOut">
              <a:rPr lang="lt-LT" smtClean="0"/>
              <a:t>2012.10.16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F74C1-28E1-44C9-AAC1-0B8AB07AF54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9136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1. Ar perskaitėte Balzako romaną „Tėvas </a:t>
            </a:r>
            <a:r>
              <a:rPr lang="lt-LT" dirty="0" err="1" smtClean="0"/>
              <a:t>Gorijo</a:t>
            </a:r>
            <a:r>
              <a:rPr lang="lt-LT" dirty="0" smtClean="0"/>
              <a:t>“?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 dirty="0" smtClean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70397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2. Kuo </a:t>
            </a:r>
            <a:r>
              <a:rPr lang="lt-LT" b="1" dirty="0" smtClean="0">
                <a:solidFill>
                  <a:srgbClr val="FF0000"/>
                </a:solidFill>
              </a:rPr>
              <a:t>romanas</a:t>
            </a:r>
            <a:r>
              <a:rPr lang="lt-LT" dirty="0" smtClean="0"/>
              <a:t> skiriasi nuo </a:t>
            </a:r>
            <a:r>
              <a:rPr lang="lt-LT" b="1" dirty="0" smtClean="0">
                <a:solidFill>
                  <a:srgbClr val="00B050"/>
                </a:solidFill>
              </a:rPr>
              <a:t>novelės</a:t>
            </a:r>
            <a:r>
              <a:rPr lang="lt-LT" dirty="0" smtClean="0"/>
              <a:t>?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50691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lt-LT" sz="4400" dirty="0" smtClean="0"/>
              <a:t>Nedidelė apimtis, vienas įvykis, nėra pasakotojo, yra pasakotojas, kelios siužetinės linijos, nedaug veikėjų, tekstas suskirstytas veiksmais ir scenomis, išsamios veikėjų gyvenimo istorijos, didelės apimties kūrinys, nusakomas laikas ir erdvė.</a:t>
            </a:r>
            <a:endParaRPr lang="lt-LT" sz="4400" dirty="0"/>
          </a:p>
        </p:txBody>
      </p:sp>
    </p:spTree>
    <p:extLst>
      <p:ext uri="{BB962C8B-B14F-4D97-AF65-F5344CB8AC3E}">
        <p14:creationId xmlns:p14="http://schemas.microsoft.com/office/powerpoint/2010/main" val="3275677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3. Kas kam ir kokiomis aplinkybėmis sako (rašo) šiuos žodžius?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t-LT" sz="3500" b="1" dirty="0" smtClean="0">
                <a:solidFill>
                  <a:srgbClr val="FF0000"/>
                </a:solidFill>
              </a:rPr>
              <a:t>„Nė viena neateis. Aš tai žinojau. Reikia mirti, kad žinotum, kas yra vaikai. Ak, mano mielas</a:t>
            </a:r>
            <a:r>
              <a:rPr lang="en-US" sz="3500" b="1" dirty="0" smtClean="0">
                <a:solidFill>
                  <a:srgbClr val="FF0000"/>
                </a:solidFill>
              </a:rPr>
              <a:t>!</a:t>
            </a:r>
            <a:r>
              <a:rPr lang="lt-LT" sz="3500" b="1" dirty="0" smtClean="0">
                <a:solidFill>
                  <a:srgbClr val="FF0000"/>
                </a:solidFill>
              </a:rPr>
              <a:t> Neveskite pačios, neturėkite vaikų</a:t>
            </a:r>
            <a:r>
              <a:rPr lang="en-US" sz="3500" b="1" dirty="0" smtClean="0">
                <a:solidFill>
                  <a:srgbClr val="FF0000"/>
                </a:solidFill>
              </a:rPr>
              <a:t>! </a:t>
            </a:r>
            <a:r>
              <a:rPr lang="lt-LT" sz="3500" b="1" dirty="0" smtClean="0">
                <a:solidFill>
                  <a:srgbClr val="FF0000"/>
                </a:solidFill>
              </a:rPr>
              <a:t>Jūs jiems duodate gyvybę, jie jums – mirtį.“</a:t>
            </a:r>
          </a:p>
          <a:p>
            <a:pPr marL="0" indent="0">
              <a:buNone/>
            </a:pPr>
            <a:endParaRPr lang="lt-LT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t-LT" sz="3500" b="1" dirty="0" smtClean="0">
                <a:solidFill>
                  <a:srgbClr val="00B050"/>
                </a:solidFill>
              </a:rPr>
              <a:t>„Brangioji ..., pasižiūrėk, ar nerasi kartais trečios krūties man papenėti. Aš esu tokioje padėtyje, kad galiu veikiai susikurti laimę. Man reikia dvylikos šimtų frankų, ir aš turiu juos būtinai gauti.&lt;...&gt; Man dabar klausimas – arba prasimušti į kelią, arba palikti dumble.“</a:t>
            </a:r>
          </a:p>
          <a:p>
            <a:pPr marL="0" indent="0">
              <a:buNone/>
            </a:pPr>
            <a:endParaRPr lang="lt-LT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214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lang="lt-LT" dirty="0" smtClean="0"/>
              <a:t>4. Koks epizodas, anot Jūsų, pats tragiškiausias?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1905075"/>
          </a:xfrm>
        </p:spPr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10289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354"/>
          </a:xfrm>
        </p:spPr>
        <p:txBody>
          <a:bodyPr/>
          <a:lstStyle/>
          <a:p>
            <a:r>
              <a:rPr lang="lt-LT" dirty="0" smtClean="0"/>
              <a:t>5. Palyginkite Balzako ir </a:t>
            </a:r>
            <a:r>
              <a:rPr lang="lt-LT" dirty="0" err="1" smtClean="0"/>
              <a:t>Hugo</a:t>
            </a:r>
            <a:r>
              <a:rPr lang="lt-LT" dirty="0" smtClean="0"/>
              <a:t> kūrinius.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PANAŠUMAI (2)</a:t>
            </a: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r>
              <a:rPr lang="lt-LT" dirty="0" smtClean="0"/>
              <a:t>SKIRTUMAI </a:t>
            </a:r>
            <a:r>
              <a:rPr lang="lt-LT" smtClean="0"/>
              <a:t>(2)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37754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188</Words>
  <Application>Microsoft Office PowerPoint</Application>
  <PresentationFormat>Demonstracija ekrane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5</vt:i4>
      </vt:variant>
    </vt:vector>
  </HeadingPairs>
  <TitlesOfParts>
    <vt:vector size="6" baseType="lpstr">
      <vt:lpstr>Office tema</vt:lpstr>
      <vt:lpstr>1. Ar perskaitėte Balzako romaną „Tėvas Gorijo“?</vt:lpstr>
      <vt:lpstr>2. Kuo romanas skiriasi nuo novelės?</vt:lpstr>
      <vt:lpstr>3. Kas kam ir kokiomis aplinkybėmis sako (rašo) šiuos žodžius?</vt:lpstr>
      <vt:lpstr>4. Koks epizodas, anot Jūsų, pats tragiškiausias?</vt:lpstr>
      <vt:lpstr>5. Palyginkite Balzako ir Hugo kūrinius.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 perskaitėte Balzako romaną „Tėvas Gorijo“?</dc:title>
  <dc:creator>Namai</dc:creator>
  <cp:lastModifiedBy>Vitalija</cp:lastModifiedBy>
  <cp:revision>5</cp:revision>
  <dcterms:created xsi:type="dcterms:W3CDTF">2012-04-10T16:48:20Z</dcterms:created>
  <dcterms:modified xsi:type="dcterms:W3CDTF">2012-10-16T07:24:02Z</dcterms:modified>
</cp:coreProperties>
</file>