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62" r:id="rId6"/>
    <p:sldId id="258" r:id="rId7"/>
    <p:sldId id="259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363840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35419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9815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81382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141474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44774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3732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69744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373461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059279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842797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4436B-0B12-4964-A190-E2AB1A23E6DE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CE0C-27D0-489B-BD2C-57E125E6A9D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977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Ar perskaitei „Liūdną pasaką“?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17150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Apklausa</a:t>
            </a:r>
            <a:r>
              <a:rPr lang="lt-LT" dirty="0" smtClean="0"/>
              <a:t> (žodžiu)</a:t>
            </a:r>
            <a:r>
              <a:rPr lang="en-US" dirty="0" smtClean="0"/>
              <a:t> </a:t>
            </a:r>
            <a:r>
              <a:rPr lang="en-US" dirty="0" err="1" smtClean="0"/>
              <a:t>pamokos</a:t>
            </a:r>
            <a:r>
              <a:rPr lang="en-US" dirty="0" smtClean="0"/>
              <a:t> </a:t>
            </a:r>
            <a:r>
              <a:rPr lang="en-US" dirty="0" err="1" smtClean="0"/>
              <a:t>pra</a:t>
            </a:r>
            <a:r>
              <a:rPr lang="lt-LT" dirty="0" err="1" smtClean="0"/>
              <a:t>džioje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Literatūros rūšis. Žanras.</a:t>
            </a:r>
          </a:p>
          <a:p>
            <a:r>
              <a:rPr lang="lt-LT" dirty="0" smtClean="0"/>
              <a:t>Svarbiausi veikėjai</a:t>
            </a:r>
            <a:r>
              <a:rPr lang="lt-LT" smtClean="0"/>
              <a:t>: </a:t>
            </a:r>
            <a:r>
              <a:rPr lang="lt-LT" smtClean="0"/>
              <a:t>pasakotojas </a:t>
            </a:r>
            <a:r>
              <a:rPr lang="lt-LT" dirty="0" smtClean="0"/>
              <a:t>(</a:t>
            </a:r>
            <a:r>
              <a:rPr lang="en-US" dirty="0" smtClean="0"/>
              <a:t>1dalis), </a:t>
            </a:r>
            <a:r>
              <a:rPr lang="en-US" dirty="0" err="1" smtClean="0"/>
              <a:t>Juozapota</a:t>
            </a:r>
            <a:r>
              <a:rPr lang="en-US" dirty="0" smtClean="0"/>
              <a:t> (2 </a:t>
            </a:r>
            <a:r>
              <a:rPr lang="en-US" dirty="0" err="1" smtClean="0"/>
              <a:t>dalis</a:t>
            </a:r>
            <a:r>
              <a:rPr lang="en-US" dirty="0" smtClean="0"/>
              <a:t>).</a:t>
            </a:r>
          </a:p>
          <a:p>
            <a:r>
              <a:rPr lang="en-US" dirty="0" err="1" smtClean="0"/>
              <a:t>Damuli</a:t>
            </a:r>
            <a:r>
              <a:rPr lang="lt-LT" dirty="0" smtClean="0"/>
              <a:t>ų</a:t>
            </a:r>
            <a:r>
              <a:rPr lang="en-US" dirty="0" smtClean="0"/>
              <a:t> </a:t>
            </a:r>
            <a:r>
              <a:rPr lang="en-US" dirty="0" err="1" smtClean="0"/>
              <a:t>likimas</a:t>
            </a:r>
            <a:r>
              <a:rPr lang="en-US" dirty="0" smtClean="0"/>
              <a:t>.</a:t>
            </a:r>
            <a:endParaRPr lang="lt-LT" dirty="0" smtClean="0"/>
          </a:p>
          <a:p>
            <a:r>
              <a:rPr lang="lt-LT" dirty="0" smtClean="0"/>
              <a:t>Kazokai, maištininkai. </a:t>
            </a:r>
          </a:p>
          <a:p>
            <a:r>
              <a:rPr lang="lt-LT" dirty="0" smtClean="0"/>
              <a:t>Žvaigždžių, naujo vėjelio motyvai. </a:t>
            </a:r>
          </a:p>
          <a:p>
            <a:r>
              <a:rPr lang="lt-LT" dirty="0" smtClean="0"/>
              <a:t>Kaip keičiasi įvykiai, keičiantis metų laikams?</a:t>
            </a:r>
          </a:p>
          <a:p>
            <a:r>
              <a:rPr lang="lt-LT" dirty="0" smtClean="0"/>
              <a:t>Palyginti Juozapotą su pasirinkta kito kūrinio veikėja.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4063674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Darbas grupėmis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sz="5400" dirty="0" smtClean="0">
                <a:solidFill>
                  <a:srgbClr val="FF0000"/>
                </a:solidFill>
              </a:rPr>
              <a:t>Parašykite kūrinio įvykius chronologine tvarka</a:t>
            </a:r>
            <a:r>
              <a:rPr lang="lt-LT" dirty="0" smtClean="0">
                <a:solidFill>
                  <a:srgbClr val="FF0000"/>
                </a:solidFill>
              </a:rPr>
              <a:t>.</a:t>
            </a:r>
          </a:p>
          <a:p>
            <a:pPr algn="ctr">
              <a:buNone/>
            </a:pPr>
            <a:r>
              <a:rPr lang="lt-LT" dirty="0" smtClean="0"/>
              <a:t>P. –Paskotojas</a:t>
            </a:r>
          </a:p>
          <a:p>
            <a:pPr algn="ctr">
              <a:buNone/>
            </a:pPr>
            <a:r>
              <a:rPr lang="lt-LT" dirty="0" smtClean="0"/>
              <a:t>J. – Juozapota</a:t>
            </a:r>
          </a:p>
          <a:p>
            <a:pPr algn="ctr">
              <a:buNone/>
            </a:pPr>
            <a:r>
              <a:rPr lang="lt-LT" dirty="0" smtClean="0"/>
              <a:t>P.B. – Petras Banys</a:t>
            </a:r>
          </a:p>
          <a:p>
            <a:pPr algn="ctr">
              <a:buNone/>
            </a:pPr>
            <a:r>
              <a:rPr lang="lt-LT" dirty="0" smtClean="0"/>
              <a:t>B. – Baniai</a:t>
            </a:r>
            <a:endParaRPr lang="lt-L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457200" y="-387424"/>
            <a:ext cx="8229600" cy="387424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7" name="Turinio vietos rezervavimo ženklas 6"/>
          <p:cNvSpPr>
            <a:spLocks noGrp="1"/>
          </p:cNvSpPr>
          <p:nvPr>
            <p:ph sz="half" idx="1"/>
          </p:nvPr>
        </p:nvSpPr>
        <p:spPr>
          <a:xfrm>
            <a:off x="107504" y="116632"/>
            <a:ext cx="4752528" cy="6624736"/>
          </a:xfrm>
        </p:spPr>
        <p:txBody>
          <a:bodyPr>
            <a:noAutofit/>
          </a:bodyPr>
          <a:lstStyle/>
          <a:p>
            <a:r>
              <a:rPr lang="lt-LT" sz="3200" b="1" dirty="0" smtClean="0"/>
              <a:t>J. miške išgąsdina kazokai.</a:t>
            </a:r>
          </a:p>
          <a:p>
            <a:r>
              <a:rPr lang="lt-LT" sz="3200" b="1" dirty="0" smtClean="0"/>
              <a:t>Išprotėjusios, vienišos, </a:t>
            </a:r>
            <a:r>
              <a:rPr lang="lt-LT" sz="3200" b="1" smtClean="0"/>
              <a:t>niekieno nemylimos senutės </a:t>
            </a:r>
            <a:r>
              <a:rPr lang="lt-LT" sz="3200" b="1" dirty="0" smtClean="0"/>
              <a:t>klajonės.</a:t>
            </a:r>
          </a:p>
          <a:p>
            <a:r>
              <a:rPr lang="lt-LT" sz="3200" b="1" dirty="0" smtClean="0"/>
              <a:t>Laimingi B. laukia pirmagimio.</a:t>
            </a:r>
          </a:p>
          <a:p>
            <a:r>
              <a:rPr lang="lt-LT" sz="3200" b="1" dirty="0" smtClean="0"/>
              <a:t>P. susitinka išprotėjusią moterį.</a:t>
            </a:r>
          </a:p>
          <a:p>
            <a:r>
              <a:rPr lang="lt-LT" sz="3200" b="1" dirty="0" smtClean="0"/>
              <a:t>J. </a:t>
            </a:r>
            <a:r>
              <a:rPr lang="lt-LT" sz="3200" b="1" dirty="0"/>
              <a:t>k</a:t>
            </a:r>
            <a:r>
              <a:rPr lang="lt-LT" sz="3200" b="1" dirty="0" smtClean="0"/>
              <a:t>ančios kalėjime. </a:t>
            </a:r>
          </a:p>
          <a:p>
            <a:r>
              <a:rPr lang="lt-LT" sz="3200" b="1" dirty="0" smtClean="0"/>
              <a:t>J. sapnuoja keistą sapną.</a:t>
            </a:r>
          </a:p>
          <a:p>
            <a:r>
              <a:rPr lang="lt-LT" sz="3200" b="1" dirty="0" smtClean="0"/>
              <a:t>J. išeina vyro ieškoti.</a:t>
            </a:r>
          </a:p>
          <a:p>
            <a:endParaRPr lang="lt-LT" sz="3600" dirty="0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half" idx="2"/>
          </p:nvPr>
        </p:nvSpPr>
        <p:spPr>
          <a:xfrm>
            <a:off x="4499992" y="0"/>
            <a:ext cx="4644008" cy="6858000"/>
          </a:xfrm>
        </p:spPr>
        <p:txBody>
          <a:bodyPr>
            <a:noAutofit/>
          </a:bodyPr>
          <a:lstStyle/>
          <a:p>
            <a:r>
              <a:rPr lang="lt-LT" sz="3600" b="1" dirty="0" smtClean="0">
                <a:solidFill>
                  <a:srgbClr val="C00000"/>
                </a:solidFill>
              </a:rPr>
              <a:t>J. </a:t>
            </a:r>
            <a:r>
              <a:rPr lang="lt-LT" sz="3600" b="1" dirty="0">
                <a:solidFill>
                  <a:srgbClr val="C00000"/>
                </a:solidFill>
              </a:rPr>
              <a:t>m</a:t>
            </a:r>
            <a:r>
              <a:rPr lang="lt-LT" sz="3600" b="1" dirty="0" smtClean="0">
                <a:solidFill>
                  <a:srgbClr val="C00000"/>
                </a:solidFill>
              </a:rPr>
              <a:t>ieste pamato kartuves.</a:t>
            </a:r>
          </a:p>
          <a:p>
            <a:r>
              <a:rPr lang="lt-LT" sz="3600" b="1" dirty="0" smtClean="0">
                <a:solidFill>
                  <a:srgbClr val="C00000"/>
                </a:solidFill>
              </a:rPr>
              <a:t>Kaimynių ištrėmimas.</a:t>
            </a:r>
          </a:p>
          <a:p>
            <a:r>
              <a:rPr lang="lt-LT" sz="3600" b="1" dirty="0" smtClean="0">
                <a:solidFill>
                  <a:srgbClr val="C00000"/>
                </a:solidFill>
              </a:rPr>
              <a:t>Žinia apie baudžiavos panaikinimą. </a:t>
            </a:r>
          </a:p>
          <a:p>
            <a:r>
              <a:rPr lang="lt-LT" sz="3600" b="1" dirty="0" smtClean="0">
                <a:solidFill>
                  <a:srgbClr val="C00000"/>
                </a:solidFill>
              </a:rPr>
              <a:t>P. gydosi sanatorijoje.</a:t>
            </a:r>
          </a:p>
          <a:p>
            <a:r>
              <a:rPr lang="lt-LT" sz="3600" b="1" dirty="0" smtClean="0">
                <a:solidFill>
                  <a:srgbClr val="C00000"/>
                </a:solidFill>
              </a:rPr>
              <a:t>J. ligos patale.</a:t>
            </a:r>
          </a:p>
          <a:p>
            <a:r>
              <a:rPr lang="lt-LT" sz="3600" b="1" dirty="0" smtClean="0">
                <a:solidFill>
                  <a:srgbClr val="C00000"/>
                </a:solidFill>
              </a:rPr>
              <a:t>P. B. išeina pas maištininkus.</a:t>
            </a:r>
          </a:p>
          <a:p>
            <a:r>
              <a:rPr lang="lt-LT" sz="3600" b="1" dirty="0" smtClean="0">
                <a:solidFill>
                  <a:srgbClr val="C00000"/>
                </a:solidFill>
              </a:rPr>
              <a:t>J. </a:t>
            </a:r>
            <a:r>
              <a:rPr lang="lt-LT" sz="3600" b="1" dirty="0" err="1">
                <a:solidFill>
                  <a:srgbClr val="C00000"/>
                </a:solidFill>
              </a:rPr>
              <a:t>s</a:t>
            </a:r>
            <a:r>
              <a:rPr lang="lt-LT" sz="3600" b="1" dirty="0" err="1" smtClean="0">
                <a:solidFill>
                  <a:srgbClr val="C00000"/>
                </a:solidFill>
              </a:rPr>
              <a:t>iūva</a:t>
            </a:r>
            <a:r>
              <a:rPr lang="lt-LT" sz="3600" b="1" dirty="0" smtClean="0">
                <a:solidFill>
                  <a:srgbClr val="C00000"/>
                </a:solidFill>
              </a:rPr>
              <a:t> </a:t>
            </a:r>
            <a:r>
              <a:rPr lang="lt-LT" sz="3600" b="1" dirty="0" err="1" smtClean="0">
                <a:solidFill>
                  <a:srgbClr val="C00000"/>
                </a:solidFill>
              </a:rPr>
              <a:t>baltarūbius</a:t>
            </a:r>
            <a:r>
              <a:rPr lang="lt-LT" sz="3600" b="1" dirty="0" smtClean="0">
                <a:solidFill>
                  <a:srgbClr val="C00000"/>
                </a:solidFill>
              </a:rPr>
              <a:t>.</a:t>
            </a:r>
            <a:endParaRPr lang="lt-LT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996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Darbas grupėmis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lt-LT" sz="4800" dirty="0" smtClean="0">
                <a:solidFill>
                  <a:srgbClr val="FF0000"/>
                </a:solidFill>
              </a:rPr>
              <a:t>Prie duotos citatos prirašykite tinkamus autoriaus (t. y. Jūsų pačių) žodžius. </a:t>
            </a:r>
            <a:endParaRPr lang="lt-LT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lt-LT" sz="4800" dirty="0" smtClean="0"/>
              <a:t>„Pamačiau tas jos akis. Ne, tai ne akys. Tai buvo du taškai, klaikūs, be gyvybės</a:t>
            </a:r>
            <a:r>
              <a:rPr lang="en-US" sz="4800" dirty="0" smtClean="0"/>
              <a:t>.</a:t>
            </a:r>
            <a:r>
              <a:rPr lang="lt-LT" sz="4800" dirty="0" smtClean="0"/>
              <a:t>“ </a:t>
            </a:r>
          </a:p>
          <a:p>
            <a:endParaRPr lang="lt-LT" sz="4800" dirty="0"/>
          </a:p>
          <a:p>
            <a:r>
              <a:rPr lang="lt-LT" sz="4800" b="1" dirty="0" smtClean="0">
                <a:solidFill>
                  <a:srgbClr val="C00000"/>
                </a:solidFill>
              </a:rPr>
              <a:t>„&lt;...&gt; iš po jos ilgų blakstienų mirgėjo akys kaip dvi gražios žvaigždės –  laimės žvaigždės</a:t>
            </a:r>
            <a:r>
              <a:rPr lang="en-US" sz="4800" b="1" dirty="0" smtClean="0">
                <a:solidFill>
                  <a:srgbClr val="C00000"/>
                </a:solidFill>
              </a:rPr>
              <a:t>.</a:t>
            </a:r>
            <a:r>
              <a:rPr lang="lt-LT" sz="4800" b="1" dirty="0" smtClean="0">
                <a:solidFill>
                  <a:srgbClr val="C00000"/>
                </a:solidFill>
              </a:rPr>
              <a:t>“</a:t>
            </a:r>
            <a:endParaRPr lang="lt-LT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799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lt-LT" sz="4800" dirty="0" smtClean="0"/>
              <a:t>„Liko tarp jaunųjų viena kaip tarp žalio miško sausas </a:t>
            </a:r>
            <a:r>
              <a:rPr lang="lt-LT" sz="4800" dirty="0" err="1" smtClean="0"/>
              <a:t>stuobr</a:t>
            </a:r>
            <a:r>
              <a:rPr lang="en-US" sz="4800" dirty="0" smtClean="0"/>
              <a:t>y</a:t>
            </a:r>
            <a:r>
              <a:rPr lang="lt-LT" sz="4800" dirty="0" smtClean="0"/>
              <a:t>s</a:t>
            </a:r>
            <a:r>
              <a:rPr lang="en-US" sz="4800" dirty="0" smtClean="0"/>
              <a:t>.</a:t>
            </a:r>
            <a:r>
              <a:rPr lang="lt-LT" sz="4800" dirty="0" smtClean="0"/>
              <a:t>“</a:t>
            </a:r>
          </a:p>
          <a:p>
            <a:pPr marL="0" indent="0">
              <a:buNone/>
            </a:pPr>
            <a:endParaRPr lang="lt-LT" sz="4800" dirty="0"/>
          </a:p>
          <a:p>
            <a:r>
              <a:rPr lang="lt-LT" sz="4800" b="1" dirty="0" smtClean="0">
                <a:solidFill>
                  <a:srgbClr val="C00000"/>
                </a:solidFill>
              </a:rPr>
              <a:t>„Pagijo kūnas, bet ne dvasia</a:t>
            </a:r>
            <a:r>
              <a:rPr lang="en-US" sz="4800" b="1" dirty="0" smtClean="0">
                <a:solidFill>
                  <a:srgbClr val="C00000"/>
                </a:solidFill>
              </a:rPr>
              <a:t>.</a:t>
            </a:r>
            <a:r>
              <a:rPr lang="lt-LT" sz="4800" b="1" smtClean="0">
                <a:solidFill>
                  <a:srgbClr val="C00000"/>
                </a:solidFill>
              </a:rPr>
              <a:t>“</a:t>
            </a:r>
            <a:endParaRPr lang="lt-LT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246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248</Words>
  <Application>Microsoft Office PowerPoint</Application>
  <PresentationFormat>On-screen Show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tema</vt:lpstr>
      <vt:lpstr>Ar perskaitei „Liūdną pasaką“?</vt:lpstr>
      <vt:lpstr>Apklausa (žodžiu) pamokos pradžioje</vt:lpstr>
      <vt:lpstr>Darbas grupėmis</vt:lpstr>
      <vt:lpstr>Slide 4</vt:lpstr>
      <vt:lpstr>Darbas grupėmis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 perskaitei „Liūdną pasaką“?</dc:title>
  <dc:creator>Namai</dc:creator>
  <cp:lastModifiedBy>Faustas</cp:lastModifiedBy>
  <cp:revision>12</cp:revision>
  <dcterms:created xsi:type="dcterms:W3CDTF">2012-01-10T17:52:18Z</dcterms:created>
  <dcterms:modified xsi:type="dcterms:W3CDTF">2013-01-03T12:12:23Z</dcterms:modified>
</cp:coreProperties>
</file>