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379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8716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1098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9231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1215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722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3929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9560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18031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4141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36969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9242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9947-B684-451F-AD07-E12DCD979CF9}" type="datetimeFigureOut">
              <a:rPr lang="lt-LT" smtClean="0"/>
              <a:t>2012.03.21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5F132-2299-4217-B638-845DD5E963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62046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Ar perskaitei romaną „Altorių šešėly“?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4280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FF0000"/>
                </a:solidFill>
              </a:rPr>
              <a:t>1. Chronologine tvarka surašykite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</a:rPr>
              <a:t> </a:t>
            </a:r>
            <a:r>
              <a:rPr lang="lt-LT" b="1" dirty="0" smtClean="0"/>
              <a:t>Liudo Vasario</a:t>
            </a:r>
            <a:r>
              <a:rPr lang="lt-LT" b="1" dirty="0" smtClean="0">
                <a:solidFill>
                  <a:srgbClr val="FF0000"/>
                </a:solidFill>
              </a:rPr>
              <a:t> apibūdinimus</a:t>
            </a:r>
            <a:endParaRPr lang="lt-LT" b="1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14116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lt-LT" sz="4800" dirty="0" smtClean="0"/>
              <a:t>Žinomas poetas, seminaristas, Kalnynų parapijos vikaras, gimnazijos direktorius, buvęs gimnazistas, klierikas, pradedantis poetas; </a:t>
            </a:r>
            <a:r>
              <a:rPr lang="lt-LT" sz="4800" b="1" i="1" dirty="0" smtClean="0"/>
              <a:t>kunigas, atsisakantis kunigystės</a:t>
            </a:r>
            <a:r>
              <a:rPr lang="lt-LT" sz="4800" dirty="0" smtClean="0"/>
              <a:t>; jaunasis kunigas.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2439264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2. Grupėms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800" b="1" dirty="0" smtClean="0">
                <a:solidFill>
                  <a:srgbClr val="FF0000"/>
                </a:solidFill>
              </a:rPr>
              <a:t>2. Kur  ir kaip Vasaris bendrauja su Katedros Nepažįstamąja?</a:t>
            </a:r>
          </a:p>
          <a:p>
            <a:pPr marL="0" indent="0">
              <a:buNone/>
            </a:pPr>
            <a:endParaRPr lang="lt-LT" sz="4800" dirty="0"/>
          </a:p>
          <a:p>
            <a:pPr marL="0" indent="0">
              <a:buNone/>
            </a:pPr>
            <a:endParaRPr lang="lt-LT" sz="4800" dirty="0" smtClean="0"/>
          </a:p>
          <a:p>
            <a:pPr marL="0" indent="0">
              <a:buNone/>
            </a:pPr>
            <a:r>
              <a:rPr lang="lt-LT" sz="4800" b="1" dirty="0" smtClean="0"/>
              <a:t>2. Kur ir kaip Vasaris bendrauja su baroniene </a:t>
            </a:r>
            <a:r>
              <a:rPr lang="lt-LT" sz="4800" b="1" dirty="0" err="1" smtClean="0"/>
              <a:t>Rainakiene</a:t>
            </a:r>
            <a:r>
              <a:rPr lang="lt-LT" sz="4800" b="1" dirty="0" smtClean="0"/>
              <a:t>?</a:t>
            </a:r>
            <a:endParaRPr lang="lt-LT" sz="4800" b="1" dirty="0"/>
          </a:p>
        </p:txBody>
      </p:sp>
    </p:spTree>
    <p:extLst>
      <p:ext uri="{BB962C8B-B14F-4D97-AF65-F5344CB8AC3E}">
        <p14:creationId xmlns:p14="http://schemas.microsoft.com/office/powerpoint/2010/main" val="1581786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3. Grupėms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9971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800" b="1" dirty="0" smtClean="0">
                <a:solidFill>
                  <a:srgbClr val="FF0000"/>
                </a:solidFill>
              </a:rPr>
              <a:t>3. Kalnynai. Kas tai? Ką Vasaris ten veikia?</a:t>
            </a:r>
          </a:p>
          <a:p>
            <a:pPr marL="0" indent="0">
              <a:buNone/>
            </a:pPr>
            <a:endParaRPr lang="lt-LT" sz="4800" dirty="0"/>
          </a:p>
          <a:p>
            <a:pPr marL="0" indent="0">
              <a:buNone/>
            </a:pPr>
            <a:endParaRPr lang="lt-LT" sz="4800" dirty="0" smtClean="0"/>
          </a:p>
          <a:p>
            <a:pPr marL="0" indent="0">
              <a:buNone/>
            </a:pPr>
            <a:r>
              <a:rPr lang="lt-LT" sz="4800" b="1" dirty="0" smtClean="0"/>
              <a:t>3. </a:t>
            </a:r>
            <a:r>
              <a:rPr lang="lt-LT" sz="4800" b="1" dirty="0" err="1" smtClean="0"/>
              <a:t>Aušrakalnis</a:t>
            </a:r>
            <a:r>
              <a:rPr lang="lt-LT" sz="4800" b="1" dirty="0" smtClean="0"/>
              <a:t>. Kas tai? Ką Vasaris ten veikia?</a:t>
            </a:r>
            <a:endParaRPr lang="lt-LT" sz="4800" b="1" dirty="0"/>
          </a:p>
        </p:txBody>
      </p:sp>
    </p:spTree>
    <p:extLst>
      <p:ext uri="{BB962C8B-B14F-4D97-AF65-F5344CB8AC3E}">
        <p14:creationId xmlns:p14="http://schemas.microsoft.com/office/powerpoint/2010/main" val="2766099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rgbClr val="FF0000"/>
                </a:solidFill>
              </a:rPr>
              <a:t>4. Suskirstykite žodžius į </a:t>
            </a:r>
            <a:r>
              <a:rPr lang="lt-LT" b="1" dirty="0" smtClean="0"/>
              <a:t>tris</a:t>
            </a:r>
            <a:r>
              <a:rPr lang="lt-LT" b="1" dirty="0" smtClean="0">
                <a:solidFill>
                  <a:srgbClr val="FF0000"/>
                </a:solidFill>
              </a:rPr>
              <a:t> grupes. Nurodykite skirstymo aspektą.</a:t>
            </a:r>
            <a:endParaRPr lang="lt-LT" b="1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600" dirty="0" smtClean="0"/>
              <a:t>Kambarys „labirintas“, Kalnynų parapija, Kauno gimnazijos direktorius, krikšto sūnus Vytukas, geltonos </a:t>
            </a:r>
            <a:r>
              <a:rPr lang="lt-LT" sz="3600" dirty="0" err="1" smtClean="0"/>
              <a:t>Aušrakalnio</a:t>
            </a:r>
            <a:r>
              <a:rPr lang="lt-LT" sz="3600" dirty="0" smtClean="0"/>
              <a:t> </a:t>
            </a:r>
            <a:r>
              <a:rPr lang="lt-LT" sz="3600" dirty="0" err="1" smtClean="0"/>
              <a:t>kačpėdėlės</a:t>
            </a:r>
            <a:r>
              <a:rPr lang="lt-LT" sz="3600" dirty="0" smtClean="0"/>
              <a:t>, panelė Liucė, paskutinis p. </a:t>
            </a:r>
            <a:r>
              <a:rPr lang="lt-LT" sz="3600" dirty="0" err="1" smtClean="0"/>
              <a:t>Glaudžiuvienės</a:t>
            </a:r>
            <a:r>
              <a:rPr lang="lt-LT" sz="3600" dirty="0" smtClean="0"/>
              <a:t> laiškas, Pavasarėlis, </a:t>
            </a:r>
            <a:r>
              <a:rPr lang="lt-LT" sz="3600" dirty="0" err="1" smtClean="0"/>
              <a:t>Stripaitis</a:t>
            </a:r>
            <a:r>
              <a:rPr lang="lt-LT" sz="3600" dirty="0" smtClean="0"/>
              <a:t> ir </a:t>
            </a:r>
            <a:r>
              <a:rPr lang="lt-LT" sz="3600" dirty="0" err="1" smtClean="0"/>
              <a:t>Platūnas</a:t>
            </a:r>
            <a:r>
              <a:rPr lang="lt-LT" sz="3600" dirty="0" smtClean="0"/>
              <a:t>, </a:t>
            </a:r>
            <a:r>
              <a:rPr lang="lt-LT" sz="3600" dirty="0" err="1" smtClean="0"/>
              <a:t>Rainakių</a:t>
            </a:r>
            <a:r>
              <a:rPr lang="lt-LT" sz="3600" dirty="0" smtClean="0"/>
              <a:t> biblioteka, </a:t>
            </a:r>
            <a:r>
              <a:rPr lang="lt-LT" sz="3600" dirty="0" err="1" smtClean="0"/>
              <a:t>Tiutčevo</a:t>
            </a:r>
            <a:r>
              <a:rPr lang="lt-LT" sz="3600" dirty="0" smtClean="0"/>
              <a:t> eilėraštis „</a:t>
            </a:r>
            <a:r>
              <a:rPr lang="lt-LT" sz="3600" dirty="0" err="1" smtClean="0"/>
              <a:t>Silentium</a:t>
            </a:r>
            <a:r>
              <a:rPr lang="lt-LT" sz="3600" dirty="0" smtClean="0"/>
              <a:t>“, Katedros Nepažįstamoji, grįžęs iš Vakarų Europos, plieninis skambalo garsas, Vasaris ir Variokas, svečiuose pas Gražulius. 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946511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5. Pacituokite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lt-LT" sz="4400" b="1" dirty="0" smtClean="0">
                <a:solidFill>
                  <a:srgbClr val="FF0000"/>
                </a:solidFill>
              </a:rPr>
              <a:t>5. Kaip poetas, aš ne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lt-LT" sz="4400" b="1" dirty="0" smtClean="0">
                <a:solidFill>
                  <a:srgbClr val="FF0000"/>
                </a:solidFill>
              </a:rPr>
              <a:t>kunigas</a:t>
            </a:r>
            <a:r>
              <a:rPr lang="en-US" sz="4400" b="1" dirty="0" smtClean="0">
                <a:solidFill>
                  <a:srgbClr val="FF0000"/>
                </a:solidFill>
              </a:rPr>
              <a:t>!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b="1" dirty="0" smtClean="0"/>
              <a:t>5. B</a:t>
            </a:r>
            <a:r>
              <a:rPr lang="lt-LT" sz="4400" b="1" dirty="0" smtClean="0"/>
              <a:t>ūk tamsta kunigu, Pavasarėli. Tamsta būsi geras kunigas. </a:t>
            </a:r>
            <a:endParaRPr lang="lt-LT" sz="4400" b="1" dirty="0"/>
          </a:p>
        </p:txBody>
      </p:sp>
    </p:spTree>
    <p:extLst>
      <p:ext uri="{BB962C8B-B14F-4D97-AF65-F5344CB8AC3E}">
        <p14:creationId xmlns:p14="http://schemas.microsoft.com/office/powerpoint/2010/main" val="102967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6. Abiems grupėms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6600" dirty="0" smtClean="0"/>
              <a:t>6. Kas yra Liudo Vasario viso gyvenimo didžioji meilė</a:t>
            </a:r>
            <a:r>
              <a:rPr lang="lt-LT" sz="6600" dirty="0" smtClean="0"/>
              <a:t>?</a:t>
            </a:r>
            <a:r>
              <a:rPr lang="en-US" sz="6600" dirty="0" smtClean="0"/>
              <a:t> </a:t>
            </a:r>
            <a:r>
              <a:rPr lang="lt-LT" sz="6600" dirty="0" smtClean="0"/>
              <a:t>Kodėl </a:t>
            </a:r>
            <a:r>
              <a:rPr lang="lt-LT" sz="6600" smtClean="0"/>
              <a:t>taip manote?</a:t>
            </a:r>
            <a:endParaRPr lang="lt-LT" sz="6600" dirty="0"/>
          </a:p>
        </p:txBody>
      </p:sp>
    </p:spTree>
    <p:extLst>
      <p:ext uri="{BB962C8B-B14F-4D97-AF65-F5344CB8AC3E}">
        <p14:creationId xmlns:p14="http://schemas.microsoft.com/office/powerpoint/2010/main" val="2653002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211</Words>
  <Application>Microsoft Office PowerPoint</Application>
  <PresentationFormat>Demonstracija ekrane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8" baseType="lpstr">
      <vt:lpstr>Office tema</vt:lpstr>
      <vt:lpstr>Ar perskaitei romaną „Altorių šešėly“?</vt:lpstr>
      <vt:lpstr>1. Chronologine tvarka surašykite  Liudo Vasario apibūdinimus</vt:lpstr>
      <vt:lpstr>2. Grupėms</vt:lpstr>
      <vt:lpstr>3. Grupėms</vt:lpstr>
      <vt:lpstr>4. Suskirstykite žodžius į tris grupes. Nurodykite skirstymo aspektą.</vt:lpstr>
      <vt:lpstr>5. Pacituokite</vt:lpstr>
      <vt:lpstr>6. Abiems grupėms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 perskaitei romaną „Altorių šešėly“?</dc:title>
  <dc:creator>Namai</dc:creator>
  <cp:lastModifiedBy>Vitalija</cp:lastModifiedBy>
  <cp:revision>7</cp:revision>
  <dcterms:created xsi:type="dcterms:W3CDTF">2012-03-20T17:10:20Z</dcterms:created>
  <dcterms:modified xsi:type="dcterms:W3CDTF">2012-03-21T08:25:27Z</dcterms:modified>
</cp:coreProperties>
</file>