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596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41281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33293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48020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49546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149208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417349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12264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04068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47905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59074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50866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8A64E-9A3B-4D8E-97F7-3E0F49A3A7B9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5D4FC-52DC-4D10-A4E0-B7E5F3D7BA4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8500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Ar perskaitei Vaižganto apysaką?</a:t>
            </a:r>
            <a:endParaRPr lang="lt-LT" dirty="0"/>
          </a:p>
        </p:txBody>
      </p:sp>
      <p:sp>
        <p:nvSpPr>
          <p:cNvPr id="5" name="Antrinis pavadinima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4857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 smtClean="0">
                <a:solidFill>
                  <a:srgbClr val="FF0000"/>
                </a:solidFill>
              </a:rPr>
              <a:t>1 grupė – žodžiai apie Mykoliuką.</a:t>
            </a:r>
            <a:br>
              <a:rPr lang="lt-LT" b="1" dirty="0" smtClean="0">
                <a:solidFill>
                  <a:srgbClr val="FF0000"/>
                </a:solidFill>
              </a:rPr>
            </a:br>
            <a:r>
              <a:rPr lang="lt-LT" dirty="0" smtClean="0"/>
              <a:t> </a:t>
            </a:r>
            <a:r>
              <a:rPr lang="lt-LT" b="1" dirty="0" smtClean="0"/>
              <a:t>2 grupė – žodžiai apie Rapolą. </a:t>
            </a:r>
            <a:endParaRPr lang="lt-LT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4000" dirty="0" smtClean="0"/>
              <a:t>Nekalbus, darbštus, </a:t>
            </a:r>
            <a:r>
              <a:rPr lang="lt-LT" sz="4000" dirty="0" err="1" smtClean="0"/>
              <a:t>prižiurna</a:t>
            </a:r>
            <a:r>
              <a:rPr lang="lt-LT" sz="4000" dirty="0" smtClean="0"/>
              <a:t>, liežuvingas, Pats </a:t>
            </a:r>
            <a:r>
              <a:rPr lang="lt-LT" sz="4000" dirty="0" err="1" smtClean="0"/>
              <a:t>Pamarnecko</a:t>
            </a:r>
            <a:r>
              <a:rPr lang="lt-LT" sz="4000" dirty="0" smtClean="0"/>
              <a:t> akis, pavergtos dvasios</a:t>
            </a:r>
            <a:r>
              <a:rPr lang="en-US" sz="4000" dirty="0" smtClean="0"/>
              <a:t> </a:t>
            </a:r>
            <a:r>
              <a:rPr lang="lt-LT" sz="4000" dirty="0" smtClean="0"/>
              <a:t>ž</a:t>
            </a:r>
            <a:r>
              <a:rPr lang="en-US" sz="4000" dirty="0" err="1" smtClean="0"/>
              <a:t>mogus</a:t>
            </a:r>
            <a:r>
              <a:rPr lang="lt-LT" sz="4000" dirty="0" smtClean="0"/>
              <a:t>, pypkė, juosta-šalikas, tinginys, bizūnas, „kvailė boba“,  įbailintas, plepys, </a:t>
            </a:r>
            <a:r>
              <a:rPr lang="lt-LT" sz="4000" dirty="0"/>
              <a:t>S</a:t>
            </a:r>
            <a:r>
              <a:rPr lang="lt-LT" sz="4000" dirty="0" smtClean="0"/>
              <a:t>aveikių dvaro </a:t>
            </a:r>
            <a:r>
              <a:rPr lang="lt-LT" sz="4000" dirty="0" err="1" smtClean="0"/>
              <a:t>tijūnas</a:t>
            </a:r>
            <a:r>
              <a:rPr lang="lt-LT" sz="4000" dirty="0" smtClean="0"/>
              <a:t>, „Kai noriu, rimtai dirbu, kai nenoriu, tinginiauju“, pastumdėlis, </a:t>
            </a:r>
            <a:r>
              <a:rPr lang="lt-LT" sz="4000" dirty="0" err="1" smtClean="0"/>
              <a:t>skripkelė</a:t>
            </a:r>
            <a:r>
              <a:rPr lang="lt-LT" sz="4000" dirty="0" smtClean="0"/>
              <a:t>, šakėmis mėšlus mėžia.</a:t>
            </a:r>
            <a:endParaRPr lang="lt-LT" sz="4000" dirty="0"/>
          </a:p>
        </p:txBody>
      </p:sp>
    </p:spTree>
    <p:extLst>
      <p:ext uri="{BB962C8B-B14F-4D97-AF65-F5344CB8AC3E}">
        <p14:creationId xmlns:p14="http://schemas.microsoft.com/office/powerpoint/2010/main" xmlns="" val="49235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Pridėkite autoriaus žodžius šioms citatoms</a:t>
            </a:r>
            <a:endParaRPr lang="lt-LT" dirty="0"/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lt-LT" sz="3600" b="1" dirty="0" smtClean="0">
                <a:solidFill>
                  <a:srgbClr val="FF0000"/>
                </a:solidFill>
              </a:rPr>
              <a:t>„Pilnas išminties, ūkio ir gyvenimo žinovas, jis buvo tikras instruktorius ir filosofas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r>
              <a:rPr lang="lt-LT" sz="3600" b="1" dirty="0" smtClean="0">
                <a:solidFill>
                  <a:srgbClr val="FF0000"/>
                </a:solidFill>
              </a:rPr>
              <a:t>“</a:t>
            </a:r>
          </a:p>
          <a:p>
            <a:pPr marL="0" indent="0">
              <a:buNone/>
            </a:pPr>
            <a:endParaRPr lang="lt-LT" sz="36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lt-LT" dirty="0"/>
          </a:p>
          <a:p>
            <a:pPr marL="514350" indent="-514350">
              <a:buAutoNum type="arabicPeriod"/>
            </a:pPr>
            <a:r>
              <a:rPr lang="lt-LT" sz="3600" b="1" dirty="0" smtClean="0"/>
              <a:t>„Visą savo tikrai moteriškai jautrią širdį dabar atidavinėjo savo vargo bendrams </a:t>
            </a:r>
            <a:r>
              <a:rPr lang="lt-LT" sz="3600" b="1" dirty="0" err="1" smtClean="0"/>
              <a:t>jauteliams</a:t>
            </a:r>
            <a:r>
              <a:rPr lang="lt-LT" sz="3600" b="1" dirty="0" smtClean="0"/>
              <a:t>, kaip seniau – vaikams</a:t>
            </a:r>
            <a:r>
              <a:rPr lang="en-US" sz="3600" b="1" dirty="0" smtClean="0"/>
              <a:t>.</a:t>
            </a:r>
            <a:r>
              <a:rPr lang="lt-LT" sz="3600" b="1" dirty="0" smtClean="0"/>
              <a:t>“</a:t>
            </a:r>
            <a:endParaRPr lang="lt-LT" sz="3600" b="1" dirty="0"/>
          </a:p>
        </p:txBody>
      </p:sp>
    </p:spTree>
    <p:extLst>
      <p:ext uri="{BB962C8B-B14F-4D97-AF65-F5344CB8AC3E}">
        <p14:creationId xmlns:p14="http://schemas.microsoft.com/office/powerpoint/2010/main" xmlns="" val="188728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Pridėkite autoriaus žodžius šioms citatoms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b="1" dirty="0" smtClean="0">
                <a:solidFill>
                  <a:srgbClr val="FF0000"/>
                </a:solidFill>
              </a:rPr>
              <a:t>2. </a:t>
            </a:r>
            <a:r>
              <a:rPr lang="lt-LT" sz="4000" b="1" dirty="0" smtClean="0">
                <a:solidFill>
                  <a:srgbClr val="FF0000"/>
                </a:solidFill>
              </a:rPr>
              <a:t>„Ji darėsi lygi </a:t>
            </a:r>
            <a:r>
              <a:rPr lang="lt-LT" sz="4000" b="1" dirty="0" err="1" smtClean="0">
                <a:solidFill>
                  <a:srgbClr val="FF0000"/>
                </a:solidFill>
              </a:rPr>
              <a:t>Dovydienei</a:t>
            </a:r>
            <a:r>
              <a:rPr lang="lt-LT" sz="4000" b="1" dirty="0" smtClean="0">
                <a:solidFill>
                  <a:srgbClr val="FF0000"/>
                </a:solidFill>
              </a:rPr>
              <a:t> mokėjimu rietis, nors širdy ji buvo ramiausias avinėlis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r>
              <a:rPr lang="lt-LT" sz="4000" b="1" dirty="0" smtClean="0">
                <a:solidFill>
                  <a:srgbClr val="FF0000"/>
                </a:solidFill>
              </a:rPr>
              <a:t>“ </a:t>
            </a:r>
          </a:p>
          <a:p>
            <a:pPr marL="0" indent="0">
              <a:buNone/>
            </a:pPr>
            <a:endParaRPr lang="lt-LT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sz="4000" b="1" dirty="0" smtClean="0"/>
              <a:t>2. „Jis ir ji buvo tik gamtos akordas, dar vienas visoje jos harmonijoje</a:t>
            </a:r>
            <a:r>
              <a:rPr lang="en-US" sz="4000" b="1" dirty="0" smtClean="0"/>
              <a:t>.</a:t>
            </a:r>
            <a:r>
              <a:rPr lang="lt-LT" sz="4000" b="1" smtClean="0"/>
              <a:t>“</a:t>
            </a:r>
            <a:endParaRPr lang="lt-LT" sz="4000" b="1" dirty="0"/>
          </a:p>
        </p:txBody>
      </p:sp>
    </p:spTree>
    <p:extLst>
      <p:ext uri="{BB962C8B-B14F-4D97-AF65-F5344CB8AC3E}">
        <p14:creationId xmlns:p14="http://schemas.microsoft.com/office/powerpoint/2010/main" xmlns="" val="231432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152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tema</vt:lpstr>
      <vt:lpstr>Ar perskaitei Vaižganto apysaką?</vt:lpstr>
      <vt:lpstr>1 grupė – žodžiai apie Mykoliuką.  2 grupė – žodžiai apie Rapolą. </vt:lpstr>
      <vt:lpstr>Pridėkite autoriaus žodžius šioms citatoms</vt:lpstr>
      <vt:lpstr>Pridėkite autoriaus žodžius šioms citatoms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Pridėkite autoriaus žodžius šioms citatoms</dc:title>
  <dc:creator>Namai</dc:creator>
  <cp:lastModifiedBy>Faustas</cp:lastModifiedBy>
  <cp:revision>7</cp:revision>
  <dcterms:created xsi:type="dcterms:W3CDTF">2012-01-23T19:12:16Z</dcterms:created>
  <dcterms:modified xsi:type="dcterms:W3CDTF">2013-01-03T12:16:55Z</dcterms:modified>
</cp:coreProperties>
</file>