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31A78-2283-46EE-BE49-E6FFD24A3461}" type="datetimeFigureOut">
              <a:rPr lang="lt-LT" smtClean="0"/>
              <a:pPr/>
              <a:t>2013.01.03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5C405-F670-4CC9-A7EF-D6BC0CF050AB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Ar perskaitei  Igno </a:t>
            </a:r>
            <a:r>
              <a:rPr lang="lt-LT" smtClean="0"/>
              <a:t>Šeiniaus </a:t>
            </a:r>
            <a:r>
              <a:rPr lang="lt-LT" smtClean="0"/>
              <a:t/>
            </a:r>
            <a:br>
              <a:rPr lang="lt-LT" smtClean="0"/>
            </a:br>
            <a:r>
              <a:rPr lang="lt-LT" smtClean="0"/>
              <a:t>„ </a:t>
            </a:r>
            <a:r>
              <a:rPr lang="lt-LT" i="1" smtClean="0"/>
              <a:t>Kuprelį</a:t>
            </a:r>
            <a:r>
              <a:rPr lang="lt-LT" i="1" dirty="0" smtClean="0"/>
              <a:t>”? </a:t>
            </a:r>
            <a:endParaRPr lang="lt-LT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1. </a:t>
            </a:r>
            <a:r>
              <a:rPr lang="lt-LT" b="1" dirty="0" smtClean="0">
                <a:solidFill>
                  <a:srgbClr val="FF0000"/>
                </a:solidFill>
              </a:rPr>
              <a:t>Tautybės klausimas</a:t>
            </a:r>
            <a:r>
              <a:rPr lang="lt-LT" dirty="0" smtClean="0"/>
              <a:t>. Įrašykite žodžius, kuriais Kuprelis nusako savo tautybę.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86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t-LT" sz="4400" dirty="0" smtClean="0"/>
              <a:t>           Apie savo tėvynę aš tikrai lig tol nedaug turėjau supratimo. Kai augau pas Šionfeltą, buvau ..........  . Tas gi senis klebonas, pas kurį pyragus min-kiau, mane .....  vadino. Dabar ji štai nustebo, kad nežinau, kad esu ........ .</a:t>
            </a:r>
            <a:endParaRPr lang="lt-LT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b="1" dirty="0" smtClean="0">
                <a:solidFill>
                  <a:srgbClr val="FF0000"/>
                </a:solidFill>
              </a:rPr>
              <a:t>2. Kaip Jūs atsakytumėte  į klausimą, kurį sau užduoda Kuprelis?</a:t>
            </a: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lt-LT" dirty="0"/>
              <a:t>  </a:t>
            </a:r>
            <a:r>
              <a:rPr lang="lt-LT" dirty="0" smtClean="0"/>
              <a:t>       </a:t>
            </a:r>
            <a:r>
              <a:rPr lang="lt-LT" sz="5400" i="1" dirty="0" smtClean="0"/>
              <a:t>Nuostabiai greitai pasidariau lietuvis. </a:t>
            </a:r>
            <a:r>
              <a:rPr lang="lt-LT" sz="5400" i="1" dirty="0"/>
              <a:t>T</a:t>
            </a:r>
            <a:r>
              <a:rPr lang="lt-LT" sz="5400" i="1" dirty="0" smtClean="0"/>
              <a:t>ik kažin, kieno buvo didesnis nuopelnas, Gundės ar klebono?</a:t>
            </a:r>
            <a:endParaRPr lang="lt-LT" sz="54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b="1" dirty="0" smtClean="0">
                <a:solidFill>
                  <a:srgbClr val="FF0000"/>
                </a:solidFill>
              </a:rPr>
              <a:t>3. Kas ir kokiomis aplinkybėmis ištaria šiuos žodžius?</a:t>
            </a: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t-LT" sz="4800" dirty="0" smtClean="0"/>
              <a:t>           </a:t>
            </a:r>
            <a:r>
              <a:rPr lang="lt-LT" sz="4800" i="1" dirty="0" smtClean="0"/>
              <a:t>Ir jis, tas mano tėvas, skaito laikraščius, knygas, o nesupranta, kad žmogus tik meilėje gali laimin-gai gyventi: nepadės nei turtai, nei niekas. </a:t>
            </a:r>
            <a:endParaRPr lang="lt-LT" sz="48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b="1" dirty="0" smtClean="0">
                <a:solidFill>
                  <a:srgbClr val="00B050"/>
                </a:solidFill>
              </a:rPr>
              <a:t>3.Kas ir kokiomis aplinkybėmis ištaria šiuos žodžius?</a:t>
            </a:r>
            <a:endParaRPr lang="lt-LT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t-LT" sz="5400" dirty="0" smtClean="0"/>
              <a:t>     Viešpatie visa galįs, pamatyk mane</a:t>
            </a:r>
            <a:r>
              <a:rPr lang="en-US" sz="5400" dirty="0" smtClean="0"/>
              <a:t>! </a:t>
            </a:r>
            <a:r>
              <a:rPr lang="lt-LT" sz="5400" dirty="0" smtClean="0"/>
              <a:t> </a:t>
            </a:r>
            <a:r>
              <a:rPr lang="en-US" sz="5400" dirty="0" err="1" smtClean="0"/>
              <a:t>Pasigail</a:t>
            </a:r>
            <a:r>
              <a:rPr lang="lt-LT" sz="5400" dirty="0" smtClean="0"/>
              <a:t>ė</a:t>
            </a:r>
            <a:r>
              <a:rPr lang="en-US" sz="5400" dirty="0" smtClean="0"/>
              <a:t>k man</a:t>
            </a:r>
            <a:r>
              <a:rPr lang="lt-LT" sz="5400" dirty="0" smtClean="0"/>
              <a:t>ęs</a:t>
            </a:r>
            <a:r>
              <a:rPr lang="en-US" sz="5400" dirty="0" smtClean="0"/>
              <a:t>! Nu</a:t>
            </a:r>
            <a:r>
              <a:rPr lang="lt-LT" sz="5400" dirty="0" smtClean="0"/>
              <a:t>-</a:t>
            </a:r>
            <a:r>
              <a:rPr lang="en-US" sz="5400" dirty="0" err="1" smtClean="0"/>
              <a:t>bausk</a:t>
            </a:r>
            <a:r>
              <a:rPr lang="en-US" sz="5400" dirty="0" smtClean="0"/>
              <a:t> </a:t>
            </a:r>
            <a:r>
              <a:rPr lang="en-US" sz="5400" dirty="0" err="1" smtClean="0"/>
              <a:t>juos</a:t>
            </a:r>
            <a:r>
              <a:rPr lang="en-US" sz="5400" dirty="0" smtClean="0"/>
              <a:t> </a:t>
            </a:r>
            <a:r>
              <a:rPr lang="en-US" sz="5400" dirty="0" err="1" smtClean="0"/>
              <a:t>arba</a:t>
            </a:r>
            <a:r>
              <a:rPr lang="en-US" sz="5400" dirty="0" smtClean="0"/>
              <a:t> man </a:t>
            </a:r>
            <a:r>
              <a:rPr lang="en-US" sz="5400" dirty="0" err="1" smtClean="0"/>
              <a:t>mirt</a:t>
            </a:r>
            <a:r>
              <a:rPr lang="lt-LT" sz="5400" dirty="0" smtClean="0"/>
              <a:t>į</a:t>
            </a:r>
            <a:r>
              <a:rPr lang="en-US" sz="5400" dirty="0" smtClean="0"/>
              <a:t> </a:t>
            </a:r>
            <a:r>
              <a:rPr lang="en-US" sz="5400" dirty="0" err="1" smtClean="0"/>
              <a:t>atsi</a:t>
            </a:r>
            <a:r>
              <a:rPr lang="lt-LT" sz="5400" dirty="0" smtClean="0"/>
              <a:t>ų</a:t>
            </a:r>
            <a:r>
              <a:rPr lang="en-US" sz="5400" dirty="0" err="1" smtClean="0"/>
              <a:t>sk</a:t>
            </a:r>
            <a:r>
              <a:rPr lang="lt-LT" sz="5400" dirty="0" smtClean="0"/>
              <a:t>.</a:t>
            </a:r>
            <a:endParaRPr lang="lt-LT" sz="5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 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buNone/>
            </a:pPr>
            <a:r>
              <a:rPr lang="lt-LT" sz="4400" b="1" dirty="0" smtClean="0">
                <a:solidFill>
                  <a:srgbClr val="FF0000"/>
                </a:solidFill>
              </a:rPr>
              <a:t>5. Kokie Kuprelio ir Ignasėlio santykai? Kuo šie personažai </a:t>
            </a:r>
            <a:r>
              <a:rPr lang="lt-LT" sz="4400" b="1" i="1" u="sng" dirty="0" smtClean="0">
                <a:solidFill>
                  <a:srgbClr val="FF0000"/>
                </a:solidFill>
              </a:rPr>
              <a:t>panašūs</a:t>
            </a:r>
            <a:r>
              <a:rPr lang="lt-LT" sz="4400" b="1" dirty="0" smtClean="0">
                <a:solidFill>
                  <a:srgbClr val="FF0000"/>
                </a:solidFill>
              </a:rPr>
              <a:t>?</a:t>
            </a:r>
          </a:p>
          <a:p>
            <a:pPr>
              <a:buNone/>
            </a:pPr>
            <a:endParaRPr lang="lt-LT" dirty="0"/>
          </a:p>
          <a:p>
            <a:pPr>
              <a:buNone/>
            </a:pPr>
            <a:r>
              <a:rPr lang="lt-LT" sz="4800" b="1" dirty="0" smtClean="0">
                <a:solidFill>
                  <a:srgbClr val="00B050"/>
                </a:solidFill>
              </a:rPr>
              <a:t>5. Kokie Kuprelio ir Ignasėlio  santykiai? Kuo jie </a:t>
            </a:r>
            <a:r>
              <a:rPr lang="lt-LT" sz="4800" b="1" i="1" u="sng" dirty="0" smtClean="0">
                <a:solidFill>
                  <a:srgbClr val="00B050"/>
                </a:solidFill>
              </a:rPr>
              <a:t>skirting</a:t>
            </a:r>
            <a:r>
              <a:rPr lang="lt-LT" sz="4800" b="1" dirty="0" smtClean="0">
                <a:solidFill>
                  <a:srgbClr val="00B050"/>
                </a:solidFill>
              </a:rPr>
              <a:t>i?</a:t>
            </a:r>
            <a:endParaRPr lang="lt-LT" sz="4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lt-LT" sz="7200" dirty="0" smtClean="0"/>
              <a:t>6. Kas padėjo Kupreliui išsigydyti sielos žaizdas?</a:t>
            </a:r>
            <a:endParaRPr lang="lt-LT" sz="7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205</Words>
  <Application>Microsoft Office PowerPoint</Application>
  <PresentationFormat>On-screen Show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Ar perskaitei  Igno Šeiniaus  „ Kuprelį”? </vt:lpstr>
      <vt:lpstr>1. Tautybės klausimas. Įrašykite žodžius, kuriais Kuprelis nusako savo tautybę.</vt:lpstr>
      <vt:lpstr>2. Kaip Jūs atsakytumėte  į klausimą, kurį sau užduoda Kuprelis?</vt:lpstr>
      <vt:lpstr>3. Kas ir kokiomis aplinkybėmis ištaria šiuos žodžius?</vt:lpstr>
      <vt:lpstr>3.Kas ir kokiomis aplinkybėmis ištaria šiuos žodžius?</vt:lpstr>
      <vt:lpstr> 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 perskaitei  Igno Šeiniaus “Kuprelį”?</dc:title>
  <dc:creator>Faustas</dc:creator>
  <cp:lastModifiedBy>Faustas</cp:lastModifiedBy>
  <cp:revision>10</cp:revision>
  <dcterms:created xsi:type="dcterms:W3CDTF">2012-10-17T17:19:27Z</dcterms:created>
  <dcterms:modified xsi:type="dcterms:W3CDTF">2013-01-03T12:16:26Z</dcterms:modified>
</cp:coreProperties>
</file>