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12"/>
  </p:notesMasterIdLst>
  <p:sldIdLst>
    <p:sldId id="256" r:id="rId2"/>
    <p:sldId id="278" r:id="rId3"/>
    <p:sldId id="259" r:id="rId4"/>
    <p:sldId id="261" r:id="rId5"/>
    <p:sldId id="279" r:id="rId6"/>
    <p:sldId id="260" r:id="rId7"/>
    <p:sldId id="280" r:id="rId8"/>
    <p:sldId id="281" r:id="rId9"/>
    <p:sldId id="282" r:id="rId10"/>
    <p:sldId id="283" r:id="rId11"/>
  </p:sldIdLst>
  <p:sldSz cx="9144000" cy="5143500" type="screen16x9"/>
  <p:notesSz cx="6858000" cy="9144000"/>
  <p:embeddedFontLst>
    <p:embeddedFont>
      <p:font typeface="Anton" panose="020B0604020202020204" charset="0"/>
      <p:regular r:id="rId13"/>
    </p:embeddedFont>
    <p:embeddedFont>
      <p:font typeface="Calibri" panose="020F0502020204030204" pitchFamily="34" charset="0"/>
      <p:regular r:id="rId14"/>
      <p:bold r:id="rId15"/>
      <p:italic r:id="rId16"/>
      <p:boldItalic r:id="rId17"/>
    </p:embeddedFont>
    <p:embeddedFont>
      <p:font typeface="Space Mono" panose="020B060402020202020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C5A8A8-8E5A-1069-4588-4BF41B3521E9}" v="1590" dt="2020-11-08T14:43:40.114"/>
  </p1510:revLst>
</p1510:revInfo>
</file>

<file path=ppt/tableStyles.xml><?xml version="1.0" encoding="utf-8"?>
<a:tblStyleLst xmlns:a="http://schemas.openxmlformats.org/drawingml/2006/main" def="{1E37D2FA-AC89-4E28-A019-453C40B474BA}">
  <a:tblStyle styleId="{1E37D2FA-AC89-4E28-A019-453C40B474B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78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stė Guščaitė" userId="S::juste.guscaite@buracogimnazija.lt::f1a03b13-a81e-4770-821a-72afe2e1c320" providerId="AD" clId="Web-{18C5A8A8-8E5A-1069-4588-4BF41B3521E9}"/>
    <pc:docChg chg="addSld delSld modSld sldOrd">
      <pc:chgData name="Justė Guščaitė" userId="S::juste.guscaite@buracogimnazija.lt::f1a03b13-a81e-4770-821a-72afe2e1c320" providerId="AD" clId="Web-{18C5A8A8-8E5A-1069-4588-4BF41B3521E9}" dt="2020-11-08T14:43:40.114" v="1551" actId="20577"/>
      <pc:docMkLst>
        <pc:docMk/>
      </pc:docMkLst>
      <pc:sldChg chg="addSp delSp modSp mod setBg">
        <pc:chgData name="Justė Guščaitė" userId="S::juste.guscaite@buracogimnazija.lt::f1a03b13-a81e-4770-821a-72afe2e1c320" providerId="AD" clId="Web-{18C5A8A8-8E5A-1069-4588-4BF41B3521E9}" dt="2020-11-08T11:20:52.774" v="58" actId="1076"/>
        <pc:sldMkLst>
          <pc:docMk/>
          <pc:sldMk cId="0" sldId="256"/>
        </pc:sldMkLst>
        <pc:spChg chg="mod">
          <ac:chgData name="Justė Guščaitė" userId="S::juste.guscaite@buracogimnazija.lt::f1a03b13-a81e-4770-821a-72afe2e1c320" providerId="AD" clId="Web-{18C5A8A8-8E5A-1069-4588-4BF41B3521E9}" dt="2020-11-08T11:20:03.960" v="52" actId="1076"/>
          <ac:spMkLst>
            <pc:docMk/>
            <pc:sldMk cId="0" sldId="256"/>
            <ac:spMk id="202" creationId="{00000000-0000-0000-0000-000000000000}"/>
          </ac:spMkLst>
        </pc:spChg>
        <pc:spChg chg="mod">
          <ac:chgData name="Justė Guščaitė" userId="S::juste.guscaite@buracogimnazija.lt::f1a03b13-a81e-4770-821a-72afe2e1c320" providerId="AD" clId="Web-{18C5A8A8-8E5A-1069-4588-4BF41B3521E9}" dt="2020-11-08T11:19:49.429" v="51" actId="20577"/>
          <ac:spMkLst>
            <pc:docMk/>
            <pc:sldMk cId="0" sldId="256"/>
            <ac:spMk id="203" creationId="{00000000-0000-0000-0000-000000000000}"/>
          </ac:spMkLst>
        </pc:spChg>
        <pc:grpChg chg="del">
          <ac:chgData name="Justė Guščaitė" userId="S::juste.guscaite@buracogimnazija.lt::f1a03b13-a81e-4770-821a-72afe2e1c320" providerId="AD" clId="Web-{18C5A8A8-8E5A-1069-4588-4BF41B3521E9}" dt="2020-11-08T11:17:57.801" v="1"/>
          <ac:grpSpMkLst>
            <pc:docMk/>
            <pc:sldMk cId="0" sldId="256"/>
            <ac:grpSpMk id="204" creationId="{00000000-0000-0000-0000-000000000000}"/>
          </ac:grpSpMkLst>
        </pc:grpChg>
        <pc:picChg chg="add mod">
          <ac:chgData name="Justė Guščaitė" userId="S::juste.guscaite@buracogimnazija.lt::f1a03b13-a81e-4770-821a-72afe2e1c320" providerId="AD" clId="Web-{18C5A8A8-8E5A-1069-4588-4BF41B3521E9}" dt="2020-11-08T11:20:52.774" v="58" actId="1076"/>
          <ac:picMkLst>
            <pc:docMk/>
            <pc:sldMk cId="0" sldId="256"/>
            <ac:picMk id="2" creationId="{48636486-0FB0-4499-AF87-CE12F79C512C}"/>
          </ac:picMkLst>
        </pc:picChg>
      </pc:sldChg>
      <pc:sldChg chg="del">
        <pc:chgData name="Justė Guščaitė" userId="S::juste.guscaite@buracogimnazija.lt::f1a03b13-a81e-4770-821a-72afe2e1c320" providerId="AD" clId="Web-{18C5A8A8-8E5A-1069-4588-4BF41B3521E9}" dt="2020-11-08T13:06:40.088" v="1501"/>
        <pc:sldMkLst>
          <pc:docMk/>
          <pc:sldMk cId="0" sldId="257"/>
        </pc:sldMkLst>
      </pc:sldChg>
      <pc:sldChg chg="addSp delSp modSp ord">
        <pc:chgData name="Justė Guščaitė" userId="S::juste.guscaite@buracogimnazija.lt::f1a03b13-a81e-4770-821a-72afe2e1c320" providerId="AD" clId="Web-{18C5A8A8-8E5A-1069-4588-4BF41B3521E9}" dt="2020-11-08T14:43:40.114" v="1551" actId="20577"/>
        <pc:sldMkLst>
          <pc:docMk/>
          <pc:sldMk cId="0" sldId="259"/>
        </pc:sldMkLst>
        <pc:spChg chg="mod">
          <ac:chgData name="Justė Guščaitė" userId="S::juste.guscaite@buracogimnazija.lt::f1a03b13-a81e-4770-821a-72afe2e1c320" providerId="AD" clId="Web-{18C5A8A8-8E5A-1069-4588-4BF41B3521E9}" dt="2020-11-08T11:31:33.074" v="140" actId="20577"/>
          <ac:spMkLst>
            <pc:docMk/>
            <pc:sldMk cId="0" sldId="259"/>
            <ac:spMk id="247" creationId="{00000000-0000-0000-0000-000000000000}"/>
          </ac:spMkLst>
        </pc:spChg>
        <pc:spChg chg="mod">
          <ac:chgData name="Justė Guščaitė" userId="S::juste.guscaite@buracogimnazija.lt::f1a03b13-a81e-4770-821a-72afe2e1c320" providerId="AD" clId="Web-{18C5A8A8-8E5A-1069-4588-4BF41B3521E9}" dt="2020-11-08T14:43:40.114" v="1551" actId="20577"/>
          <ac:spMkLst>
            <pc:docMk/>
            <pc:sldMk cId="0" sldId="259"/>
            <ac:spMk id="248" creationId="{00000000-0000-0000-0000-000000000000}"/>
          </ac:spMkLst>
        </pc:spChg>
        <pc:spChg chg="del">
          <ac:chgData name="Justė Guščaitė" userId="S::juste.guscaite@buracogimnazija.lt::f1a03b13-a81e-4770-821a-72afe2e1c320" providerId="AD" clId="Web-{18C5A8A8-8E5A-1069-4588-4BF41B3521E9}" dt="2020-11-08T11:47:14.648" v="162"/>
          <ac:spMkLst>
            <pc:docMk/>
            <pc:sldMk cId="0" sldId="259"/>
            <ac:spMk id="249" creationId="{00000000-0000-0000-0000-000000000000}"/>
          </ac:spMkLst>
        </pc:spChg>
        <pc:picChg chg="add mod">
          <ac:chgData name="Justė Guščaitė" userId="S::juste.guscaite@buracogimnazija.lt::f1a03b13-a81e-4770-821a-72afe2e1c320" providerId="AD" clId="Web-{18C5A8A8-8E5A-1069-4588-4BF41B3521E9}" dt="2020-11-08T11:47:39.148" v="167" actId="1076"/>
          <ac:picMkLst>
            <pc:docMk/>
            <pc:sldMk cId="0" sldId="259"/>
            <ac:picMk id="2" creationId="{A4B93499-9BBA-4EC9-BE0B-43AFFA344130}"/>
          </ac:picMkLst>
        </pc:picChg>
      </pc:sldChg>
      <pc:sldChg chg="addSp delSp modSp mod ord modClrScheme chgLayout">
        <pc:chgData name="Justė Guščaitė" userId="S::juste.guscaite@buracogimnazija.lt::f1a03b13-a81e-4770-821a-72afe2e1c320" providerId="AD" clId="Web-{18C5A8A8-8E5A-1069-4588-4BF41B3521E9}" dt="2020-11-08T12:30:09.214" v="999"/>
        <pc:sldMkLst>
          <pc:docMk/>
          <pc:sldMk cId="0" sldId="260"/>
        </pc:sldMkLst>
        <pc:spChg chg="mod ord">
          <ac:chgData name="Justė Guščaitė" userId="S::juste.guscaite@buracogimnazija.lt::f1a03b13-a81e-4770-821a-72afe2e1c320" providerId="AD" clId="Web-{18C5A8A8-8E5A-1069-4588-4BF41B3521E9}" dt="2020-11-08T12:22:55.140" v="856" actId="1076"/>
          <ac:spMkLst>
            <pc:docMk/>
            <pc:sldMk cId="0" sldId="260"/>
            <ac:spMk id="254" creationId="{00000000-0000-0000-0000-000000000000}"/>
          </ac:spMkLst>
        </pc:spChg>
        <pc:spChg chg="mod ord">
          <ac:chgData name="Justė Guščaitė" userId="S::juste.guscaite@buracogimnazija.lt::f1a03b13-a81e-4770-821a-72afe2e1c320" providerId="AD" clId="Web-{18C5A8A8-8E5A-1069-4588-4BF41B3521E9}" dt="2020-11-08T12:27:23.631" v="982" actId="20577"/>
          <ac:spMkLst>
            <pc:docMk/>
            <pc:sldMk cId="0" sldId="260"/>
            <ac:spMk id="255" creationId="{00000000-0000-0000-0000-000000000000}"/>
          </ac:spMkLst>
        </pc:spChg>
        <pc:spChg chg="del mod ord">
          <ac:chgData name="Justė Guščaitė" userId="S::juste.guscaite@buracogimnazija.lt::f1a03b13-a81e-4770-821a-72afe2e1c320" providerId="AD" clId="Web-{18C5A8A8-8E5A-1069-4588-4BF41B3521E9}" dt="2020-11-08T12:21:31.013" v="841"/>
          <ac:spMkLst>
            <pc:docMk/>
            <pc:sldMk cId="0" sldId="260"/>
            <ac:spMk id="256" creationId="{00000000-0000-0000-0000-000000000000}"/>
          </ac:spMkLst>
        </pc:spChg>
        <pc:spChg chg="del">
          <ac:chgData name="Justė Guščaitė" userId="S::juste.guscaite@buracogimnazija.lt::f1a03b13-a81e-4770-821a-72afe2e1c320" providerId="AD" clId="Web-{18C5A8A8-8E5A-1069-4588-4BF41B3521E9}" dt="2020-11-08T12:21:26.763" v="839"/>
          <ac:spMkLst>
            <pc:docMk/>
            <pc:sldMk cId="0" sldId="260"/>
            <ac:spMk id="257" creationId="{00000000-0000-0000-0000-000000000000}"/>
          </ac:spMkLst>
        </pc:spChg>
        <pc:picChg chg="add mod">
          <ac:chgData name="Justė Guščaitė" userId="S::juste.guscaite@buracogimnazija.lt::f1a03b13-a81e-4770-821a-72afe2e1c320" providerId="AD" clId="Web-{18C5A8A8-8E5A-1069-4588-4BF41B3521E9}" dt="2020-11-08T12:30:06.604" v="998"/>
          <ac:picMkLst>
            <pc:docMk/>
            <pc:sldMk cId="0" sldId="260"/>
            <ac:picMk id="2" creationId="{569C85D9-BE86-43E2-8B8F-3F9CC387763B}"/>
          </ac:picMkLst>
        </pc:picChg>
        <pc:picChg chg="add mod">
          <ac:chgData name="Justė Guščaitė" userId="S::juste.guscaite@buracogimnazija.lt::f1a03b13-a81e-4770-821a-72afe2e1c320" providerId="AD" clId="Web-{18C5A8A8-8E5A-1069-4588-4BF41B3521E9}" dt="2020-11-08T12:30:01.760" v="997"/>
          <ac:picMkLst>
            <pc:docMk/>
            <pc:sldMk cId="0" sldId="260"/>
            <ac:picMk id="3" creationId="{2435B51A-8DEA-4EC3-8BE8-19AF97578643}"/>
          </ac:picMkLst>
        </pc:picChg>
        <pc:picChg chg="add mod">
          <ac:chgData name="Justė Guščaitė" userId="S::juste.guscaite@buracogimnazija.lt::f1a03b13-a81e-4770-821a-72afe2e1c320" providerId="AD" clId="Web-{18C5A8A8-8E5A-1069-4588-4BF41B3521E9}" dt="2020-11-08T12:30:09.214" v="999"/>
          <ac:picMkLst>
            <pc:docMk/>
            <pc:sldMk cId="0" sldId="260"/>
            <ac:picMk id="4" creationId="{D6F8E7E3-4DAE-489A-B8DE-2A822D101EA8}"/>
          </ac:picMkLst>
        </pc:picChg>
      </pc:sldChg>
      <pc:sldChg chg="addSp delSp modSp ord">
        <pc:chgData name="Justė Guščaitė" userId="S::juste.guscaite@buracogimnazija.lt::f1a03b13-a81e-4770-821a-72afe2e1c320" providerId="AD" clId="Web-{18C5A8A8-8E5A-1069-4588-4BF41B3521E9}" dt="2020-11-08T13:09:15.421" v="1511" actId="14100"/>
        <pc:sldMkLst>
          <pc:docMk/>
          <pc:sldMk cId="0" sldId="261"/>
        </pc:sldMkLst>
        <pc:spChg chg="add mod">
          <ac:chgData name="Justė Guščaitė" userId="S::juste.guscaite@buracogimnazija.lt::f1a03b13-a81e-4770-821a-72afe2e1c320" providerId="AD" clId="Web-{18C5A8A8-8E5A-1069-4588-4BF41B3521E9}" dt="2020-11-08T12:11:05.716" v="805" actId="1076"/>
          <ac:spMkLst>
            <pc:docMk/>
            <pc:sldMk cId="0" sldId="261"/>
            <ac:spMk id="2" creationId="{15464805-F83D-4E48-9431-630945B8CD8A}"/>
          </ac:spMkLst>
        </pc:spChg>
        <pc:spChg chg="mod">
          <ac:chgData name="Justė Guščaitė" userId="S::juste.guscaite@buracogimnazija.lt::f1a03b13-a81e-4770-821a-72afe2e1c320" providerId="AD" clId="Web-{18C5A8A8-8E5A-1069-4588-4BF41B3521E9}" dt="2020-11-08T11:49:08.401" v="200" actId="1076"/>
          <ac:spMkLst>
            <pc:docMk/>
            <pc:sldMk cId="0" sldId="261"/>
            <ac:spMk id="262" creationId="{00000000-0000-0000-0000-000000000000}"/>
          </ac:spMkLst>
        </pc:spChg>
        <pc:spChg chg="mod">
          <ac:chgData name="Justė Guščaitė" userId="S::juste.guscaite@buracogimnazija.lt::f1a03b13-a81e-4770-821a-72afe2e1c320" providerId="AD" clId="Web-{18C5A8A8-8E5A-1069-4588-4BF41B3521E9}" dt="2020-11-08T13:09:07.577" v="1508" actId="20577"/>
          <ac:spMkLst>
            <pc:docMk/>
            <pc:sldMk cId="0" sldId="261"/>
            <ac:spMk id="263" creationId="{00000000-0000-0000-0000-000000000000}"/>
          </ac:spMkLst>
        </pc:spChg>
        <pc:spChg chg="mod">
          <ac:chgData name="Justė Guščaitė" userId="S::juste.guscaite@buracogimnazija.lt::f1a03b13-a81e-4770-821a-72afe2e1c320" providerId="AD" clId="Web-{18C5A8A8-8E5A-1069-4588-4BF41B3521E9}" dt="2020-11-08T12:04:04.486" v="542" actId="1076"/>
          <ac:spMkLst>
            <pc:docMk/>
            <pc:sldMk cId="0" sldId="261"/>
            <ac:spMk id="264" creationId="{00000000-0000-0000-0000-000000000000}"/>
          </ac:spMkLst>
        </pc:spChg>
        <pc:spChg chg="mod">
          <ac:chgData name="Justė Guščaitė" userId="S::juste.guscaite@buracogimnazija.lt::f1a03b13-a81e-4770-821a-72afe2e1c320" providerId="AD" clId="Web-{18C5A8A8-8E5A-1069-4588-4BF41B3521E9}" dt="2020-11-08T13:08:50.327" v="1503" actId="20577"/>
          <ac:spMkLst>
            <pc:docMk/>
            <pc:sldMk cId="0" sldId="261"/>
            <ac:spMk id="265" creationId="{00000000-0000-0000-0000-000000000000}"/>
          </ac:spMkLst>
        </pc:spChg>
        <pc:spChg chg="mod">
          <ac:chgData name="Justė Guščaitė" userId="S::juste.guscaite@buracogimnazija.lt::f1a03b13-a81e-4770-821a-72afe2e1c320" providerId="AD" clId="Web-{18C5A8A8-8E5A-1069-4588-4BF41B3521E9}" dt="2020-11-08T12:06:05.176" v="561" actId="1076"/>
          <ac:spMkLst>
            <pc:docMk/>
            <pc:sldMk cId="0" sldId="261"/>
            <ac:spMk id="266" creationId="{00000000-0000-0000-0000-000000000000}"/>
          </ac:spMkLst>
        </pc:spChg>
        <pc:spChg chg="mod">
          <ac:chgData name="Justė Guščaitė" userId="S::juste.guscaite@buracogimnazija.lt::f1a03b13-a81e-4770-821a-72afe2e1c320" providerId="AD" clId="Web-{18C5A8A8-8E5A-1069-4588-4BF41B3521E9}" dt="2020-11-08T13:09:15.421" v="1511" actId="14100"/>
          <ac:spMkLst>
            <pc:docMk/>
            <pc:sldMk cId="0" sldId="261"/>
            <ac:spMk id="267" creationId="{00000000-0000-0000-0000-000000000000}"/>
          </ac:spMkLst>
        </pc:spChg>
        <pc:spChg chg="mod">
          <ac:chgData name="Justė Guščaitė" userId="S::juste.guscaite@buracogimnazija.lt::f1a03b13-a81e-4770-821a-72afe2e1c320" providerId="AD" clId="Web-{18C5A8A8-8E5A-1069-4588-4BF41B3521E9}" dt="2020-11-08T12:06:03.004" v="560" actId="1076"/>
          <ac:spMkLst>
            <pc:docMk/>
            <pc:sldMk cId="0" sldId="261"/>
            <ac:spMk id="268" creationId="{00000000-0000-0000-0000-000000000000}"/>
          </ac:spMkLst>
        </pc:spChg>
        <pc:spChg chg="mod">
          <ac:chgData name="Justė Guščaitė" userId="S::juste.guscaite@buracogimnazija.lt::f1a03b13-a81e-4770-821a-72afe2e1c320" providerId="AD" clId="Web-{18C5A8A8-8E5A-1069-4588-4BF41B3521E9}" dt="2020-11-08T13:07:50.935" v="1502" actId="20577"/>
          <ac:spMkLst>
            <pc:docMk/>
            <pc:sldMk cId="0" sldId="261"/>
            <ac:spMk id="280" creationId="{00000000-0000-0000-0000-000000000000}"/>
          </ac:spMkLst>
        </pc:spChg>
        <pc:spChg chg="mod">
          <ac:chgData name="Justė Guščaitė" userId="S::juste.guscaite@buracogimnazija.lt::f1a03b13-a81e-4770-821a-72afe2e1c320" providerId="AD" clId="Web-{18C5A8A8-8E5A-1069-4588-4BF41B3521E9}" dt="2020-11-08T12:03:27.454" v="534" actId="1076"/>
          <ac:spMkLst>
            <pc:docMk/>
            <pc:sldMk cId="0" sldId="261"/>
            <ac:spMk id="281" creationId="{00000000-0000-0000-0000-000000000000}"/>
          </ac:spMkLst>
        </pc:spChg>
        <pc:grpChg chg="del">
          <ac:chgData name="Justė Guščaitė" userId="S::juste.guscaite@buracogimnazija.lt::f1a03b13-a81e-4770-821a-72afe2e1c320" providerId="AD" clId="Web-{18C5A8A8-8E5A-1069-4588-4BF41B3521E9}" dt="2020-11-08T11:55:38.301" v="334"/>
          <ac:grpSpMkLst>
            <pc:docMk/>
            <pc:sldMk cId="0" sldId="261"/>
            <ac:grpSpMk id="269" creationId="{00000000-0000-0000-0000-000000000000}"/>
          </ac:grpSpMkLst>
        </pc:grpChg>
        <pc:grpChg chg="del">
          <ac:chgData name="Justė Guščaitė" userId="S::juste.guscaite@buracogimnazija.lt::f1a03b13-a81e-4770-821a-72afe2e1c320" providerId="AD" clId="Web-{18C5A8A8-8E5A-1069-4588-4BF41B3521E9}" dt="2020-11-08T11:55:37.832" v="333"/>
          <ac:grpSpMkLst>
            <pc:docMk/>
            <pc:sldMk cId="0" sldId="261"/>
            <ac:grpSpMk id="272" creationId="{00000000-0000-0000-0000-000000000000}"/>
          </ac:grpSpMkLst>
        </pc:grpChg>
        <pc:grpChg chg="del">
          <ac:chgData name="Justė Guščaitė" userId="S::juste.guscaite@buracogimnazija.lt::f1a03b13-a81e-4770-821a-72afe2e1c320" providerId="AD" clId="Web-{18C5A8A8-8E5A-1069-4588-4BF41B3521E9}" dt="2020-11-08T11:52:57.109" v="268"/>
          <ac:grpSpMkLst>
            <pc:docMk/>
            <pc:sldMk cId="0" sldId="261"/>
            <ac:grpSpMk id="275" creationId="{00000000-0000-0000-0000-000000000000}"/>
          </ac:grpSpMkLst>
        </pc:grpChg>
        <pc:grpChg chg="del">
          <ac:chgData name="Justė Guščaitė" userId="S::juste.guscaite@buracogimnazija.lt::f1a03b13-a81e-4770-821a-72afe2e1c320" providerId="AD" clId="Web-{18C5A8A8-8E5A-1069-4588-4BF41B3521E9}" dt="2020-11-08T11:49:19.120" v="201"/>
          <ac:grpSpMkLst>
            <pc:docMk/>
            <pc:sldMk cId="0" sldId="261"/>
            <ac:grpSpMk id="282" creationId="{00000000-0000-0000-0000-000000000000}"/>
          </ac:grpSpMkLst>
        </pc:grpChg>
        <pc:picChg chg="add mod">
          <ac:chgData name="Justė Guščaitė" userId="S::juste.guscaite@buracogimnazija.lt::f1a03b13-a81e-4770-821a-72afe2e1c320" providerId="AD" clId="Web-{18C5A8A8-8E5A-1069-4588-4BF41B3521E9}" dt="2020-11-08T12:13:16.422" v="812" actId="1076"/>
          <ac:picMkLst>
            <pc:docMk/>
            <pc:sldMk cId="0" sldId="261"/>
            <ac:picMk id="3" creationId="{94BCEC32-3F30-48A7-898B-214F6CBB3753}"/>
          </ac:picMkLst>
        </pc:picChg>
      </pc:sldChg>
      <pc:sldChg chg="del">
        <pc:chgData name="Justė Guščaitė" userId="S::juste.guscaite@buracogimnazija.lt::f1a03b13-a81e-4770-821a-72afe2e1c320" providerId="AD" clId="Web-{18C5A8A8-8E5A-1069-4588-4BF41B3521E9}" dt="2020-11-08T13:06:37.384" v="1500"/>
        <pc:sldMkLst>
          <pc:docMk/>
          <pc:sldMk cId="0" sldId="262"/>
        </pc:sldMkLst>
      </pc:sldChg>
      <pc:sldChg chg="del">
        <pc:chgData name="Justė Guščaitė" userId="S::juste.guscaite@buracogimnazija.lt::f1a03b13-a81e-4770-821a-72afe2e1c320" providerId="AD" clId="Web-{18C5A8A8-8E5A-1069-4588-4BF41B3521E9}" dt="2020-11-08T13:06:35.650" v="1499"/>
        <pc:sldMkLst>
          <pc:docMk/>
          <pc:sldMk cId="0" sldId="263"/>
        </pc:sldMkLst>
      </pc:sldChg>
      <pc:sldChg chg="del">
        <pc:chgData name="Justė Guščaitė" userId="S::juste.guscaite@buracogimnazija.lt::f1a03b13-a81e-4770-821a-72afe2e1c320" providerId="AD" clId="Web-{18C5A8A8-8E5A-1069-4588-4BF41B3521E9}" dt="2020-11-08T13:06:32.791" v="1498"/>
        <pc:sldMkLst>
          <pc:docMk/>
          <pc:sldMk cId="0" sldId="264"/>
        </pc:sldMkLst>
      </pc:sldChg>
      <pc:sldChg chg="del">
        <pc:chgData name="Justė Guščaitė" userId="S::juste.guscaite@buracogimnazija.lt::f1a03b13-a81e-4770-821a-72afe2e1c320" providerId="AD" clId="Web-{18C5A8A8-8E5A-1069-4588-4BF41B3521E9}" dt="2020-11-08T13:06:27.572" v="1497"/>
        <pc:sldMkLst>
          <pc:docMk/>
          <pc:sldMk cId="0" sldId="265"/>
        </pc:sldMkLst>
      </pc:sldChg>
      <pc:sldChg chg="del">
        <pc:chgData name="Justė Guščaitė" userId="S::juste.guscaite@buracogimnazija.lt::f1a03b13-a81e-4770-821a-72afe2e1c320" providerId="AD" clId="Web-{18C5A8A8-8E5A-1069-4588-4BF41B3521E9}" dt="2020-11-08T13:06:25.681" v="1496"/>
        <pc:sldMkLst>
          <pc:docMk/>
          <pc:sldMk cId="0" sldId="266"/>
        </pc:sldMkLst>
      </pc:sldChg>
      <pc:sldChg chg="del">
        <pc:chgData name="Justė Guščaitė" userId="S::juste.guscaite@buracogimnazija.lt::f1a03b13-a81e-4770-821a-72afe2e1c320" providerId="AD" clId="Web-{18C5A8A8-8E5A-1069-4588-4BF41B3521E9}" dt="2020-11-08T13:06:23.150" v="1495"/>
        <pc:sldMkLst>
          <pc:docMk/>
          <pc:sldMk cId="0" sldId="267"/>
        </pc:sldMkLst>
      </pc:sldChg>
      <pc:sldChg chg="del">
        <pc:chgData name="Justė Guščaitė" userId="S::juste.guscaite@buracogimnazija.lt::f1a03b13-a81e-4770-821a-72afe2e1c320" providerId="AD" clId="Web-{18C5A8A8-8E5A-1069-4588-4BF41B3521E9}" dt="2020-11-08T13:06:21.697" v="1494"/>
        <pc:sldMkLst>
          <pc:docMk/>
          <pc:sldMk cId="0" sldId="268"/>
        </pc:sldMkLst>
      </pc:sldChg>
      <pc:sldChg chg="del">
        <pc:chgData name="Justė Guščaitė" userId="S::juste.guscaite@buracogimnazija.lt::f1a03b13-a81e-4770-821a-72afe2e1c320" providerId="AD" clId="Web-{18C5A8A8-8E5A-1069-4588-4BF41B3521E9}" dt="2020-11-08T13:06:19.400" v="1493"/>
        <pc:sldMkLst>
          <pc:docMk/>
          <pc:sldMk cId="0" sldId="269"/>
        </pc:sldMkLst>
      </pc:sldChg>
      <pc:sldChg chg="del">
        <pc:chgData name="Justė Guščaitė" userId="S::juste.guscaite@buracogimnazija.lt::f1a03b13-a81e-4770-821a-72afe2e1c320" providerId="AD" clId="Web-{18C5A8A8-8E5A-1069-4588-4BF41B3521E9}" dt="2020-11-08T13:06:17.431" v="1492"/>
        <pc:sldMkLst>
          <pc:docMk/>
          <pc:sldMk cId="0" sldId="270"/>
        </pc:sldMkLst>
      </pc:sldChg>
      <pc:sldChg chg="del">
        <pc:chgData name="Justė Guščaitė" userId="S::juste.guscaite@buracogimnazija.lt::f1a03b13-a81e-4770-821a-72afe2e1c320" providerId="AD" clId="Web-{18C5A8A8-8E5A-1069-4588-4BF41B3521E9}" dt="2020-11-08T13:06:15.134" v="1491"/>
        <pc:sldMkLst>
          <pc:docMk/>
          <pc:sldMk cId="0" sldId="271"/>
        </pc:sldMkLst>
      </pc:sldChg>
      <pc:sldChg chg="del">
        <pc:chgData name="Justė Guščaitė" userId="S::juste.guscaite@buracogimnazija.lt::f1a03b13-a81e-4770-821a-72afe2e1c320" providerId="AD" clId="Web-{18C5A8A8-8E5A-1069-4588-4BF41B3521E9}" dt="2020-11-08T13:06:12.712" v="1490"/>
        <pc:sldMkLst>
          <pc:docMk/>
          <pc:sldMk cId="0" sldId="272"/>
        </pc:sldMkLst>
      </pc:sldChg>
      <pc:sldChg chg="del">
        <pc:chgData name="Justė Guščaitė" userId="S::juste.guscaite@buracogimnazija.lt::f1a03b13-a81e-4770-821a-72afe2e1c320" providerId="AD" clId="Web-{18C5A8A8-8E5A-1069-4588-4BF41B3521E9}" dt="2020-11-08T13:06:10.478" v="1489"/>
        <pc:sldMkLst>
          <pc:docMk/>
          <pc:sldMk cId="0" sldId="277"/>
        </pc:sldMkLst>
      </pc:sldChg>
      <pc:sldChg chg="addSp modSp new mod modClrScheme chgLayout">
        <pc:chgData name="Justė Guščaitė" userId="S::juste.guscaite@buracogimnazija.lt::f1a03b13-a81e-4770-821a-72afe2e1c320" providerId="AD" clId="Web-{18C5A8A8-8E5A-1069-4588-4BF41B3521E9}" dt="2020-11-08T11:31:17.792" v="131" actId="20577"/>
        <pc:sldMkLst>
          <pc:docMk/>
          <pc:sldMk cId="4160671407" sldId="278"/>
        </pc:sldMkLst>
        <pc:spChg chg="add mod">
          <ac:chgData name="Justė Guščaitė" userId="S::juste.guscaite@buracogimnazija.lt::f1a03b13-a81e-4770-821a-72afe2e1c320" providerId="AD" clId="Web-{18C5A8A8-8E5A-1069-4588-4BF41B3521E9}" dt="2020-11-08T11:22:07.557" v="66" actId="20577"/>
          <ac:spMkLst>
            <pc:docMk/>
            <pc:sldMk cId="4160671407" sldId="278"/>
            <ac:spMk id="2" creationId="{3073F90F-B101-418A-B21A-4FD7C1CF91E5}"/>
          </ac:spMkLst>
        </pc:spChg>
        <pc:spChg chg="add mod">
          <ac:chgData name="Justė Guščaitė" userId="S::juste.guscaite@buracogimnazija.lt::f1a03b13-a81e-4770-821a-72afe2e1c320" providerId="AD" clId="Web-{18C5A8A8-8E5A-1069-4588-4BF41B3521E9}" dt="2020-11-08T11:31:17.792" v="131" actId="20577"/>
          <ac:spMkLst>
            <pc:docMk/>
            <pc:sldMk cId="4160671407" sldId="278"/>
            <ac:spMk id="3" creationId="{0FEC23AF-DC83-4C23-9AE3-22CABE170519}"/>
          </ac:spMkLst>
        </pc:spChg>
        <pc:picChg chg="add mod">
          <ac:chgData name="Justė Guščaitė" userId="S::juste.guscaite@buracogimnazija.lt::f1a03b13-a81e-4770-821a-72afe2e1c320" providerId="AD" clId="Web-{18C5A8A8-8E5A-1069-4588-4BF41B3521E9}" dt="2020-11-08T11:30:38.260" v="125"/>
          <ac:picMkLst>
            <pc:docMk/>
            <pc:sldMk cId="4160671407" sldId="278"/>
            <ac:picMk id="4" creationId="{6F2ED0ED-9101-488C-A7D3-809C5F71EABA}"/>
          </ac:picMkLst>
        </pc:picChg>
        <pc:picChg chg="add mod">
          <ac:chgData name="Justė Guščaitė" userId="S::juste.guscaite@buracogimnazija.lt::f1a03b13-a81e-4770-821a-72afe2e1c320" providerId="AD" clId="Web-{18C5A8A8-8E5A-1069-4588-4BF41B3521E9}" dt="2020-11-08T11:30:43.385" v="126"/>
          <ac:picMkLst>
            <pc:docMk/>
            <pc:sldMk cId="4160671407" sldId="278"/>
            <ac:picMk id="5" creationId="{226A2AFF-5682-4F43-8DCA-BD72E9B2154A}"/>
          </ac:picMkLst>
        </pc:picChg>
      </pc:sldChg>
      <pc:sldChg chg="modSp new">
        <pc:chgData name="Justė Guščaitė" userId="S::juste.guscaite@buracogimnazija.lt::f1a03b13-a81e-4770-821a-72afe2e1c320" providerId="AD" clId="Web-{18C5A8A8-8E5A-1069-4588-4BF41B3521E9}" dt="2020-11-08T12:17:40.992" v="836" actId="20577"/>
        <pc:sldMkLst>
          <pc:docMk/>
          <pc:sldMk cId="3083994006" sldId="279"/>
        </pc:sldMkLst>
        <pc:spChg chg="mod">
          <ac:chgData name="Justė Guščaitė" userId="S::juste.guscaite@buracogimnazija.lt::f1a03b13-a81e-4770-821a-72afe2e1c320" providerId="AD" clId="Web-{18C5A8A8-8E5A-1069-4588-4BF41B3521E9}" dt="2020-11-08T12:15:58.427" v="820" actId="20577"/>
          <ac:spMkLst>
            <pc:docMk/>
            <pc:sldMk cId="3083994006" sldId="279"/>
            <ac:spMk id="2" creationId="{D94B3975-F84B-43AA-89DE-0223BE3EB3A7}"/>
          </ac:spMkLst>
        </pc:spChg>
        <pc:spChg chg="mod">
          <ac:chgData name="Justė Guščaitė" userId="S::juste.guscaite@buracogimnazija.lt::f1a03b13-a81e-4770-821a-72afe2e1c320" providerId="AD" clId="Web-{18C5A8A8-8E5A-1069-4588-4BF41B3521E9}" dt="2020-11-08T12:17:40.992" v="836" actId="20577"/>
          <ac:spMkLst>
            <pc:docMk/>
            <pc:sldMk cId="3083994006" sldId="279"/>
            <ac:spMk id="3" creationId="{A906DB5C-6338-413F-B1A1-A4EA10122EEF}"/>
          </ac:spMkLst>
        </pc:spChg>
      </pc:sldChg>
      <pc:sldChg chg="addSp modSp new">
        <pc:chgData name="Justė Guščaitė" userId="S::juste.guscaite@buracogimnazija.lt::f1a03b13-a81e-4770-821a-72afe2e1c320" providerId="AD" clId="Web-{18C5A8A8-8E5A-1069-4588-4BF41B3521E9}" dt="2020-11-08T12:53:15.082" v="1338"/>
        <pc:sldMkLst>
          <pc:docMk/>
          <pc:sldMk cId="1229342398" sldId="280"/>
        </pc:sldMkLst>
        <pc:spChg chg="mod">
          <ac:chgData name="Justė Guščaitė" userId="S::juste.guscaite@buracogimnazija.lt::f1a03b13-a81e-4770-821a-72afe2e1c320" providerId="AD" clId="Web-{18C5A8A8-8E5A-1069-4588-4BF41B3521E9}" dt="2020-11-08T12:32:48.609" v="1011" actId="20577"/>
          <ac:spMkLst>
            <pc:docMk/>
            <pc:sldMk cId="1229342398" sldId="280"/>
            <ac:spMk id="2" creationId="{5B3F85D2-A177-4B37-AD4F-2B17A5D28444}"/>
          </ac:spMkLst>
        </pc:spChg>
        <pc:spChg chg="add mod">
          <ac:chgData name="Justė Guščaitė" userId="S::juste.guscaite@buracogimnazija.lt::f1a03b13-a81e-4770-821a-72afe2e1c320" providerId="AD" clId="Web-{18C5A8A8-8E5A-1069-4588-4BF41B3521E9}" dt="2020-11-08T12:40:26.418" v="1322" actId="1076"/>
          <ac:spMkLst>
            <pc:docMk/>
            <pc:sldMk cId="1229342398" sldId="280"/>
            <ac:spMk id="3" creationId="{80643C4E-72CC-4B7E-811C-B42E426BA10C}"/>
          </ac:spMkLst>
        </pc:spChg>
        <pc:picChg chg="add mod modCrop">
          <ac:chgData name="Justė Guščaitė" userId="S::juste.guscaite@buracogimnazija.lt::f1a03b13-a81e-4770-821a-72afe2e1c320" providerId="AD" clId="Web-{18C5A8A8-8E5A-1069-4588-4BF41B3521E9}" dt="2020-11-08T12:53:15.082" v="1338"/>
          <ac:picMkLst>
            <pc:docMk/>
            <pc:sldMk cId="1229342398" sldId="280"/>
            <ac:picMk id="4" creationId="{AA5C4877-C08C-4D77-A74D-65EEBE100D43}"/>
          </ac:picMkLst>
        </pc:picChg>
        <pc:picChg chg="add mod">
          <ac:chgData name="Justė Guščaitė" userId="S::juste.guscaite@buracogimnazija.lt::f1a03b13-a81e-4770-821a-72afe2e1c320" providerId="AD" clId="Web-{18C5A8A8-8E5A-1069-4588-4BF41B3521E9}" dt="2020-11-08T12:53:08.066" v="1336"/>
          <ac:picMkLst>
            <pc:docMk/>
            <pc:sldMk cId="1229342398" sldId="280"/>
            <ac:picMk id="5" creationId="{CE127C63-6367-4540-838E-45ED011587B2}"/>
          </ac:picMkLst>
        </pc:picChg>
        <pc:picChg chg="add mod">
          <ac:chgData name="Justė Guščaitė" userId="S::juste.guscaite@buracogimnazija.lt::f1a03b13-a81e-4770-821a-72afe2e1c320" providerId="AD" clId="Web-{18C5A8A8-8E5A-1069-4588-4BF41B3521E9}" dt="2020-11-08T12:53:11.941" v="1337"/>
          <ac:picMkLst>
            <pc:docMk/>
            <pc:sldMk cId="1229342398" sldId="280"/>
            <ac:picMk id="6" creationId="{3E604C36-36D1-4FAE-9BC1-5FB9274E87E3}"/>
          </ac:picMkLst>
        </pc:picChg>
      </pc:sldChg>
      <pc:sldChg chg="addSp delSp modSp new mod modClrScheme chgLayout">
        <pc:chgData name="Justė Guščaitė" userId="S::juste.guscaite@buracogimnazija.lt::f1a03b13-a81e-4770-821a-72afe2e1c320" providerId="AD" clId="Web-{18C5A8A8-8E5A-1069-4588-4BF41B3521E9}" dt="2020-11-08T13:01:02.220" v="1460"/>
        <pc:sldMkLst>
          <pc:docMk/>
          <pc:sldMk cId="1166894348" sldId="281"/>
        </pc:sldMkLst>
        <pc:spChg chg="add mod ord">
          <ac:chgData name="Justė Guščaitė" userId="S::juste.guscaite@buracogimnazija.lt::f1a03b13-a81e-4770-821a-72afe2e1c320" providerId="AD" clId="Web-{18C5A8A8-8E5A-1069-4588-4BF41B3521E9}" dt="2020-11-08T12:56:46.307" v="1361" actId="1076"/>
          <ac:spMkLst>
            <pc:docMk/>
            <pc:sldMk cId="1166894348" sldId="281"/>
            <ac:spMk id="2" creationId="{C211C0DA-8704-4B91-92A5-B753AE0A82C6}"/>
          </ac:spMkLst>
        </pc:spChg>
        <pc:spChg chg="add mod">
          <ac:chgData name="Justė Guščaitė" userId="S::juste.guscaite@buracogimnazija.lt::f1a03b13-a81e-4770-821a-72afe2e1c320" providerId="AD" clId="Web-{18C5A8A8-8E5A-1069-4588-4BF41B3521E9}" dt="2020-11-08T13:00:39.360" v="1452" actId="1076"/>
          <ac:spMkLst>
            <pc:docMk/>
            <pc:sldMk cId="1166894348" sldId="281"/>
            <ac:spMk id="5" creationId="{C75817FE-1D67-46D5-A745-7F3B21C8A93B}"/>
          </ac:spMkLst>
        </pc:spChg>
        <pc:spChg chg="add del">
          <ac:chgData name="Justė Guščaitė" userId="S::juste.guscaite@buracogimnazija.lt::f1a03b13-a81e-4770-821a-72afe2e1c320" providerId="AD" clId="Web-{18C5A8A8-8E5A-1069-4588-4BF41B3521E9}" dt="2020-11-08T12:59:16.264" v="1391"/>
          <ac:spMkLst>
            <pc:docMk/>
            <pc:sldMk cId="1166894348" sldId="281"/>
            <ac:spMk id="6" creationId="{813D0016-5D95-481A-ADF6-E17A3B5CACF5}"/>
          </ac:spMkLst>
        </pc:spChg>
        <pc:spChg chg="add mod">
          <ac:chgData name="Justė Guščaitė" userId="S::juste.guscaite@buracogimnazija.lt::f1a03b13-a81e-4770-821a-72afe2e1c320" providerId="AD" clId="Web-{18C5A8A8-8E5A-1069-4588-4BF41B3521E9}" dt="2020-11-08T13:00:49.251" v="1456" actId="20577"/>
          <ac:spMkLst>
            <pc:docMk/>
            <pc:sldMk cId="1166894348" sldId="281"/>
            <ac:spMk id="7" creationId="{EDD007C1-F3CD-4E9E-8792-09454590D970}"/>
          </ac:spMkLst>
        </pc:spChg>
        <pc:picChg chg="add mod">
          <ac:chgData name="Justė Guščaitė" userId="S::juste.guscaite@buracogimnazija.lt::f1a03b13-a81e-4770-821a-72afe2e1c320" providerId="AD" clId="Web-{18C5A8A8-8E5A-1069-4588-4BF41B3521E9}" dt="2020-11-08T13:01:02.220" v="1460"/>
          <ac:picMkLst>
            <pc:docMk/>
            <pc:sldMk cId="1166894348" sldId="281"/>
            <ac:picMk id="3" creationId="{FC80C00E-AE8C-4AEB-8F1E-8DE156D33015}"/>
          </ac:picMkLst>
        </pc:picChg>
        <pc:picChg chg="add mod">
          <ac:chgData name="Justė Guščaitė" userId="S::juste.guscaite@buracogimnazija.lt::f1a03b13-a81e-4770-821a-72afe2e1c320" providerId="AD" clId="Web-{18C5A8A8-8E5A-1069-4588-4BF41B3521E9}" dt="2020-11-08T13:01:00.126" v="1459"/>
          <ac:picMkLst>
            <pc:docMk/>
            <pc:sldMk cId="1166894348" sldId="281"/>
            <ac:picMk id="4" creationId="{12DBBE97-3B84-4B90-B196-EAA786CA677B}"/>
          </ac:picMkLst>
        </pc:picChg>
      </pc:sldChg>
      <pc:sldChg chg="modSp new">
        <pc:chgData name="Justė Guščaitė" userId="S::juste.guscaite@buracogimnazija.lt::f1a03b13-a81e-4770-821a-72afe2e1c320" providerId="AD" clId="Web-{18C5A8A8-8E5A-1069-4588-4BF41B3521E9}" dt="2020-11-08T13:03:24.270" v="1472" actId="1076"/>
        <pc:sldMkLst>
          <pc:docMk/>
          <pc:sldMk cId="1823571037" sldId="282"/>
        </pc:sldMkLst>
        <pc:spChg chg="mod">
          <ac:chgData name="Justė Guščaitė" userId="S::juste.guscaite@buracogimnazija.lt::f1a03b13-a81e-4770-821a-72afe2e1c320" providerId="AD" clId="Web-{18C5A8A8-8E5A-1069-4588-4BF41B3521E9}" dt="2020-11-08T13:03:24.270" v="1472" actId="1076"/>
          <ac:spMkLst>
            <pc:docMk/>
            <pc:sldMk cId="1823571037" sldId="282"/>
            <ac:spMk id="2" creationId="{81D2513E-9D9C-41BD-A82A-B5B27DAD6C3B}"/>
          </ac:spMkLst>
        </pc:spChg>
      </pc:sldChg>
      <pc:sldChg chg="modSp new">
        <pc:chgData name="Justė Guščaitė" userId="S::juste.guscaite@buracogimnazija.lt::f1a03b13-a81e-4770-821a-72afe2e1c320" providerId="AD" clId="Web-{18C5A8A8-8E5A-1069-4588-4BF41B3521E9}" dt="2020-11-08T13:05:54.680" v="1488" actId="20577"/>
        <pc:sldMkLst>
          <pc:docMk/>
          <pc:sldMk cId="4137191110" sldId="283"/>
        </pc:sldMkLst>
        <pc:spChg chg="mod">
          <ac:chgData name="Justė Guščaitė" userId="S::juste.guscaite@buracogimnazija.lt::f1a03b13-a81e-4770-821a-72afe2e1c320" providerId="AD" clId="Web-{18C5A8A8-8E5A-1069-4588-4BF41B3521E9}" dt="2020-11-08T13:04:07.631" v="1476" actId="20577"/>
          <ac:spMkLst>
            <pc:docMk/>
            <pc:sldMk cId="4137191110" sldId="283"/>
            <ac:spMk id="2" creationId="{F2383341-A283-4655-913F-732725F0B352}"/>
          </ac:spMkLst>
        </pc:spChg>
        <pc:spChg chg="mod">
          <ac:chgData name="Justė Guščaitė" userId="S::juste.guscaite@buracogimnazija.lt::f1a03b13-a81e-4770-821a-72afe2e1c320" providerId="AD" clId="Web-{18C5A8A8-8E5A-1069-4588-4BF41B3521E9}" dt="2020-11-08T13:05:54.680" v="1488" actId="20577"/>
          <ac:spMkLst>
            <pc:docMk/>
            <pc:sldMk cId="4137191110" sldId="283"/>
            <ac:spMk id="3" creationId="{A472D345-CF8A-40B5-985E-86210B7212A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62dca8d154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62dca8d154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62dca8d154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62dca8d154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64bc52ab8b_1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64bc52ab8b_1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ING TITLE" type="title">
  <p:cSld name="TITLE">
    <p:bg>
      <p:bgPr>
        <a:solidFill>
          <a:schemeClr val="accent4"/>
        </a:solidFill>
        <a:effectLst/>
      </p:bgPr>
    </p:bg>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mt="21000"/>
          </a:blip>
          <a:srcRect t="18615" b="31504"/>
          <a:stretch/>
        </p:blipFill>
        <p:spPr>
          <a:xfrm>
            <a:off x="-105725" y="-1"/>
            <a:ext cx="9355452" cy="5143501"/>
          </a:xfrm>
          <a:prstGeom prst="rect">
            <a:avLst/>
          </a:prstGeom>
          <a:noFill/>
          <a:ln>
            <a:noFill/>
          </a:ln>
        </p:spPr>
      </p:pic>
      <p:sp>
        <p:nvSpPr>
          <p:cNvPr id="11" name="Google Shape;11;p2"/>
          <p:cNvSpPr txBox="1">
            <a:spLocks noGrp="1"/>
          </p:cNvSpPr>
          <p:nvPr>
            <p:ph type="ctrTitle"/>
          </p:nvPr>
        </p:nvSpPr>
        <p:spPr>
          <a:xfrm>
            <a:off x="1125900" y="2033725"/>
            <a:ext cx="6892200" cy="20526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7200"/>
              <a:buFont typeface="Anton"/>
              <a:buNone/>
              <a:defRPr sz="7200">
                <a:solidFill>
                  <a:schemeClr val="dk2"/>
                </a:solidFill>
                <a:latin typeface="Anton"/>
                <a:ea typeface="Anton"/>
                <a:cs typeface="Anton"/>
                <a:sym typeface="Anton"/>
              </a:defRPr>
            </a:lvl1pPr>
            <a:lvl2pPr lvl="1" algn="ctr">
              <a:spcBef>
                <a:spcPts val="0"/>
              </a:spcBef>
              <a:spcAft>
                <a:spcPts val="0"/>
              </a:spcAft>
              <a:buClr>
                <a:schemeClr val="dk2"/>
              </a:buClr>
              <a:buSzPts val="5200"/>
              <a:buFont typeface="Anton"/>
              <a:buNone/>
              <a:defRPr sz="5200">
                <a:solidFill>
                  <a:schemeClr val="dk2"/>
                </a:solidFill>
                <a:latin typeface="Anton"/>
                <a:ea typeface="Anton"/>
                <a:cs typeface="Anton"/>
                <a:sym typeface="Anton"/>
              </a:defRPr>
            </a:lvl2pPr>
            <a:lvl3pPr lvl="2" algn="ctr">
              <a:spcBef>
                <a:spcPts val="0"/>
              </a:spcBef>
              <a:spcAft>
                <a:spcPts val="0"/>
              </a:spcAft>
              <a:buClr>
                <a:schemeClr val="dk2"/>
              </a:buClr>
              <a:buSzPts val="5200"/>
              <a:buFont typeface="Anton"/>
              <a:buNone/>
              <a:defRPr sz="5200">
                <a:solidFill>
                  <a:schemeClr val="dk2"/>
                </a:solidFill>
                <a:latin typeface="Anton"/>
                <a:ea typeface="Anton"/>
                <a:cs typeface="Anton"/>
                <a:sym typeface="Anton"/>
              </a:defRPr>
            </a:lvl3pPr>
            <a:lvl4pPr lvl="3" algn="ctr">
              <a:spcBef>
                <a:spcPts val="0"/>
              </a:spcBef>
              <a:spcAft>
                <a:spcPts val="0"/>
              </a:spcAft>
              <a:buClr>
                <a:schemeClr val="dk2"/>
              </a:buClr>
              <a:buSzPts val="5200"/>
              <a:buFont typeface="Anton"/>
              <a:buNone/>
              <a:defRPr sz="5200">
                <a:solidFill>
                  <a:schemeClr val="dk2"/>
                </a:solidFill>
                <a:latin typeface="Anton"/>
                <a:ea typeface="Anton"/>
                <a:cs typeface="Anton"/>
                <a:sym typeface="Anton"/>
              </a:defRPr>
            </a:lvl4pPr>
            <a:lvl5pPr lvl="4" algn="ctr">
              <a:spcBef>
                <a:spcPts val="0"/>
              </a:spcBef>
              <a:spcAft>
                <a:spcPts val="0"/>
              </a:spcAft>
              <a:buClr>
                <a:schemeClr val="dk2"/>
              </a:buClr>
              <a:buSzPts val="5200"/>
              <a:buFont typeface="Anton"/>
              <a:buNone/>
              <a:defRPr sz="5200">
                <a:solidFill>
                  <a:schemeClr val="dk2"/>
                </a:solidFill>
                <a:latin typeface="Anton"/>
                <a:ea typeface="Anton"/>
                <a:cs typeface="Anton"/>
                <a:sym typeface="Anton"/>
              </a:defRPr>
            </a:lvl5pPr>
            <a:lvl6pPr lvl="5" algn="ctr">
              <a:spcBef>
                <a:spcPts val="0"/>
              </a:spcBef>
              <a:spcAft>
                <a:spcPts val="0"/>
              </a:spcAft>
              <a:buClr>
                <a:schemeClr val="dk2"/>
              </a:buClr>
              <a:buSzPts val="5200"/>
              <a:buFont typeface="Anton"/>
              <a:buNone/>
              <a:defRPr sz="5200">
                <a:solidFill>
                  <a:schemeClr val="dk2"/>
                </a:solidFill>
                <a:latin typeface="Anton"/>
                <a:ea typeface="Anton"/>
                <a:cs typeface="Anton"/>
                <a:sym typeface="Anton"/>
              </a:defRPr>
            </a:lvl6pPr>
            <a:lvl7pPr lvl="6" algn="ctr">
              <a:spcBef>
                <a:spcPts val="0"/>
              </a:spcBef>
              <a:spcAft>
                <a:spcPts val="0"/>
              </a:spcAft>
              <a:buClr>
                <a:schemeClr val="dk2"/>
              </a:buClr>
              <a:buSzPts val="5200"/>
              <a:buFont typeface="Anton"/>
              <a:buNone/>
              <a:defRPr sz="5200">
                <a:solidFill>
                  <a:schemeClr val="dk2"/>
                </a:solidFill>
                <a:latin typeface="Anton"/>
                <a:ea typeface="Anton"/>
                <a:cs typeface="Anton"/>
                <a:sym typeface="Anton"/>
              </a:defRPr>
            </a:lvl7pPr>
            <a:lvl8pPr lvl="7" algn="ctr">
              <a:spcBef>
                <a:spcPts val="0"/>
              </a:spcBef>
              <a:spcAft>
                <a:spcPts val="0"/>
              </a:spcAft>
              <a:buClr>
                <a:schemeClr val="dk2"/>
              </a:buClr>
              <a:buSzPts val="5200"/>
              <a:buFont typeface="Anton"/>
              <a:buNone/>
              <a:defRPr sz="5200">
                <a:solidFill>
                  <a:schemeClr val="dk2"/>
                </a:solidFill>
                <a:latin typeface="Anton"/>
                <a:ea typeface="Anton"/>
                <a:cs typeface="Anton"/>
                <a:sym typeface="Anton"/>
              </a:defRPr>
            </a:lvl8pPr>
            <a:lvl9pPr lvl="8" algn="ctr">
              <a:spcBef>
                <a:spcPts val="0"/>
              </a:spcBef>
              <a:spcAft>
                <a:spcPts val="0"/>
              </a:spcAft>
              <a:buClr>
                <a:schemeClr val="dk2"/>
              </a:buClr>
              <a:buSzPts val="5200"/>
              <a:buFont typeface="Anton"/>
              <a:buNone/>
              <a:defRPr sz="5200">
                <a:solidFill>
                  <a:schemeClr val="dk2"/>
                </a:solidFill>
                <a:latin typeface="Anton"/>
                <a:ea typeface="Anton"/>
                <a:cs typeface="Anton"/>
                <a:sym typeface="Anton"/>
              </a:defRPr>
            </a:lvl9pPr>
          </a:lstStyle>
          <a:p>
            <a:endParaRPr/>
          </a:p>
        </p:txBody>
      </p:sp>
      <p:sp>
        <p:nvSpPr>
          <p:cNvPr id="12" name="Google Shape;12;p2"/>
          <p:cNvSpPr txBox="1">
            <a:spLocks noGrp="1"/>
          </p:cNvSpPr>
          <p:nvPr>
            <p:ph type="subTitle" idx="1"/>
          </p:nvPr>
        </p:nvSpPr>
        <p:spPr>
          <a:xfrm>
            <a:off x="2382300" y="3933925"/>
            <a:ext cx="43794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200"/>
              <a:buNone/>
              <a:defRPr sz="1200">
                <a:solidFill>
                  <a:schemeClr val="dk1"/>
                </a:solidFill>
              </a:defRPr>
            </a:lvl1pPr>
            <a:lvl2pPr lvl="1" algn="ctr">
              <a:lnSpc>
                <a:spcPct val="100000"/>
              </a:lnSpc>
              <a:spcBef>
                <a:spcPts val="0"/>
              </a:spcBef>
              <a:spcAft>
                <a:spcPts val="0"/>
              </a:spcAft>
              <a:buClr>
                <a:schemeClr val="dk1"/>
              </a:buClr>
              <a:buSzPts val="1000"/>
              <a:buNone/>
              <a:defRPr sz="1000">
                <a:solidFill>
                  <a:schemeClr val="dk1"/>
                </a:solidFill>
              </a:defRPr>
            </a:lvl2pPr>
            <a:lvl3pPr lvl="2" algn="ctr">
              <a:lnSpc>
                <a:spcPct val="100000"/>
              </a:lnSpc>
              <a:spcBef>
                <a:spcPts val="0"/>
              </a:spcBef>
              <a:spcAft>
                <a:spcPts val="0"/>
              </a:spcAft>
              <a:buClr>
                <a:schemeClr val="dk1"/>
              </a:buClr>
              <a:buSzPts val="1000"/>
              <a:buNone/>
              <a:defRPr sz="1000">
                <a:solidFill>
                  <a:schemeClr val="dk1"/>
                </a:solidFill>
              </a:defRPr>
            </a:lvl3pPr>
            <a:lvl4pPr lvl="3" algn="ctr">
              <a:lnSpc>
                <a:spcPct val="100000"/>
              </a:lnSpc>
              <a:spcBef>
                <a:spcPts val="0"/>
              </a:spcBef>
              <a:spcAft>
                <a:spcPts val="0"/>
              </a:spcAft>
              <a:buClr>
                <a:schemeClr val="dk1"/>
              </a:buClr>
              <a:buSzPts val="1000"/>
              <a:buNone/>
              <a:defRPr sz="1000">
                <a:solidFill>
                  <a:schemeClr val="dk1"/>
                </a:solidFill>
              </a:defRPr>
            </a:lvl4pPr>
            <a:lvl5pPr lvl="4" algn="ctr">
              <a:lnSpc>
                <a:spcPct val="100000"/>
              </a:lnSpc>
              <a:spcBef>
                <a:spcPts val="0"/>
              </a:spcBef>
              <a:spcAft>
                <a:spcPts val="0"/>
              </a:spcAft>
              <a:buClr>
                <a:schemeClr val="dk1"/>
              </a:buClr>
              <a:buSzPts val="1000"/>
              <a:buNone/>
              <a:defRPr sz="1000">
                <a:solidFill>
                  <a:schemeClr val="dk1"/>
                </a:solidFill>
              </a:defRPr>
            </a:lvl5pPr>
            <a:lvl6pPr lvl="5" algn="ctr">
              <a:lnSpc>
                <a:spcPct val="100000"/>
              </a:lnSpc>
              <a:spcBef>
                <a:spcPts val="0"/>
              </a:spcBef>
              <a:spcAft>
                <a:spcPts val="0"/>
              </a:spcAft>
              <a:buClr>
                <a:schemeClr val="dk1"/>
              </a:buClr>
              <a:buSzPts val="1000"/>
              <a:buNone/>
              <a:defRPr sz="1000">
                <a:solidFill>
                  <a:schemeClr val="dk1"/>
                </a:solidFill>
              </a:defRPr>
            </a:lvl6pPr>
            <a:lvl7pPr lvl="6" algn="ctr">
              <a:lnSpc>
                <a:spcPct val="100000"/>
              </a:lnSpc>
              <a:spcBef>
                <a:spcPts val="0"/>
              </a:spcBef>
              <a:spcAft>
                <a:spcPts val="0"/>
              </a:spcAft>
              <a:buClr>
                <a:schemeClr val="dk1"/>
              </a:buClr>
              <a:buSzPts val="1000"/>
              <a:buNone/>
              <a:defRPr sz="1000">
                <a:solidFill>
                  <a:schemeClr val="dk1"/>
                </a:solidFill>
              </a:defRPr>
            </a:lvl7pPr>
            <a:lvl8pPr lvl="7" algn="ctr">
              <a:lnSpc>
                <a:spcPct val="100000"/>
              </a:lnSpc>
              <a:spcBef>
                <a:spcPts val="0"/>
              </a:spcBef>
              <a:spcAft>
                <a:spcPts val="0"/>
              </a:spcAft>
              <a:buClr>
                <a:schemeClr val="dk1"/>
              </a:buClr>
              <a:buSzPts val="1000"/>
              <a:buNone/>
              <a:defRPr sz="1000">
                <a:solidFill>
                  <a:schemeClr val="dk1"/>
                </a:solidFill>
              </a:defRPr>
            </a:lvl8pPr>
            <a:lvl9pPr lvl="8" algn="ctr">
              <a:lnSpc>
                <a:spcPct val="100000"/>
              </a:lnSpc>
              <a:spcBef>
                <a:spcPts val="0"/>
              </a:spcBef>
              <a:spcAft>
                <a:spcPts val="0"/>
              </a:spcAft>
              <a:buClr>
                <a:schemeClr val="dk1"/>
              </a:buClr>
              <a:buSzPts val="1000"/>
              <a:buNone/>
              <a:defRPr sz="1000">
                <a:solidFill>
                  <a:schemeClr val="dk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DESIGN 3">
  <p:cSld name="SECTION_HEADER_1_1_1">
    <p:bg>
      <p:bgPr>
        <a:solidFill>
          <a:schemeClr val="accent6"/>
        </a:solidFill>
        <a:effectLst/>
      </p:bgPr>
    </p:bg>
    <p:spTree>
      <p:nvGrpSpPr>
        <p:cNvPr id="1" name="Shape 88"/>
        <p:cNvGrpSpPr/>
        <p:nvPr/>
      </p:nvGrpSpPr>
      <p:grpSpPr>
        <a:xfrm>
          <a:off x="0" y="0"/>
          <a:ext cx="0" cy="0"/>
          <a:chOff x="0" y="0"/>
          <a:chExt cx="0" cy="0"/>
        </a:xfrm>
      </p:grpSpPr>
      <p:pic>
        <p:nvPicPr>
          <p:cNvPr id="89" name="Google Shape;89;p12"/>
          <p:cNvPicPr preferRelativeResize="0"/>
          <p:nvPr/>
        </p:nvPicPr>
        <p:blipFill rotWithShape="1">
          <a:blip r:embed="rId2">
            <a:alphaModFix amt="21000"/>
          </a:blip>
          <a:srcRect t="18615" b="31504"/>
          <a:stretch/>
        </p:blipFill>
        <p:spPr>
          <a:xfrm>
            <a:off x="-105725" y="-1"/>
            <a:ext cx="9355452" cy="5143501"/>
          </a:xfrm>
          <a:prstGeom prst="rect">
            <a:avLst/>
          </a:prstGeom>
          <a:noFill/>
          <a:ln>
            <a:noFill/>
          </a:ln>
        </p:spPr>
      </p:pic>
      <p:sp>
        <p:nvSpPr>
          <p:cNvPr id="90" name="Google Shape;90;p12"/>
          <p:cNvSpPr txBox="1">
            <a:spLocks noGrp="1"/>
          </p:cNvSpPr>
          <p:nvPr>
            <p:ph type="title"/>
          </p:nvPr>
        </p:nvSpPr>
        <p:spPr>
          <a:xfrm>
            <a:off x="2271600" y="575400"/>
            <a:ext cx="4600800" cy="841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3600"/>
              <a:buNone/>
              <a:defRPr sz="3600">
                <a:solidFill>
                  <a:schemeClr val="dk2"/>
                </a:solidFill>
              </a:defRPr>
            </a:lvl1pPr>
            <a:lvl2pPr lvl="1" rtl="0">
              <a:spcBef>
                <a:spcPts val="0"/>
              </a:spcBef>
              <a:spcAft>
                <a:spcPts val="0"/>
              </a:spcAft>
              <a:buClr>
                <a:schemeClr val="dk2"/>
              </a:buClr>
              <a:buSzPts val="3600"/>
              <a:buNone/>
              <a:defRPr sz="3600">
                <a:solidFill>
                  <a:schemeClr val="dk2"/>
                </a:solidFill>
              </a:defRPr>
            </a:lvl2pPr>
            <a:lvl3pPr lvl="2" rtl="0">
              <a:spcBef>
                <a:spcPts val="0"/>
              </a:spcBef>
              <a:spcAft>
                <a:spcPts val="0"/>
              </a:spcAft>
              <a:buClr>
                <a:schemeClr val="dk2"/>
              </a:buClr>
              <a:buSzPts val="3600"/>
              <a:buNone/>
              <a:defRPr sz="3600">
                <a:solidFill>
                  <a:schemeClr val="dk2"/>
                </a:solidFill>
              </a:defRPr>
            </a:lvl3pPr>
            <a:lvl4pPr lvl="3" rtl="0">
              <a:spcBef>
                <a:spcPts val="0"/>
              </a:spcBef>
              <a:spcAft>
                <a:spcPts val="0"/>
              </a:spcAft>
              <a:buClr>
                <a:schemeClr val="dk2"/>
              </a:buClr>
              <a:buSzPts val="3600"/>
              <a:buNone/>
              <a:defRPr sz="3600">
                <a:solidFill>
                  <a:schemeClr val="dk2"/>
                </a:solidFill>
              </a:defRPr>
            </a:lvl4pPr>
            <a:lvl5pPr lvl="4" rtl="0">
              <a:spcBef>
                <a:spcPts val="0"/>
              </a:spcBef>
              <a:spcAft>
                <a:spcPts val="0"/>
              </a:spcAft>
              <a:buClr>
                <a:schemeClr val="dk2"/>
              </a:buClr>
              <a:buSzPts val="3600"/>
              <a:buNone/>
              <a:defRPr sz="3600">
                <a:solidFill>
                  <a:schemeClr val="dk2"/>
                </a:solidFill>
              </a:defRPr>
            </a:lvl5pPr>
            <a:lvl6pPr lvl="5" rtl="0">
              <a:spcBef>
                <a:spcPts val="0"/>
              </a:spcBef>
              <a:spcAft>
                <a:spcPts val="0"/>
              </a:spcAft>
              <a:buClr>
                <a:schemeClr val="dk2"/>
              </a:buClr>
              <a:buSzPts val="3600"/>
              <a:buNone/>
              <a:defRPr sz="3600">
                <a:solidFill>
                  <a:schemeClr val="dk2"/>
                </a:solidFill>
              </a:defRPr>
            </a:lvl6pPr>
            <a:lvl7pPr lvl="6" rtl="0">
              <a:spcBef>
                <a:spcPts val="0"/>
              </a:spcBef>
              <a:spcAft>
                <a:spcPts val="0"/>
              </a:spcAft>
              <a:buClr>
                <a:schemeClr val="dk2"/>
              </a:buClr>
              <a:buSzPts val="3600"/>
              <a:buNone/>
              <a:defRPr sz="3600">
                <a:solidFill>
                  <a:schemeClr val="dk2"/>
                </a:solidFill>
              </a:defRPr>
            </a:lvl7pPr>
            <a:lvl8pPr lvl="7" rtl="0">
              <a:spcBef>
                <a:spcPts val="0"/>
              </a:spcBef>
              <a:spcAft>
                <a:spcPts val="0"/>
              </a:spcAft>
              <a:buClr>
                <a:schemeClr val="dk2"/>
              </a:buClr>
              <a:buSzPts val="3600"/>
              <a:buNone/>
              <a:defRPr sz="3600">
                <a:solidFill>
                  <a:schemeClr val="dk2"/>
                </a:solidFill>
              </a:defRPr>
            </a:lvl8pPr>
            <a:lvl9pPr lvl="8" rtl="0">
              <a:spcBef>
                <a:spcPts val="0"/>
              </a:spcBef>
              <a:spcAft>
                <a:spcPts val="0"/>
              </a:spcAft>
              <a:buClr>
                <a:schemeClr val="dk2"/>
              </a:buClr>
              <a:buSzPts val="3600"/>
              <a:buNone/>
              <a:defRPr sz="3600">
                <a:solidFill>
                  <a:schemeClr val="dk2"/>
                </a:solidFill>
              </a:defRPr>
            </a:lvl9pPr>
          </a:lstStyle>
          <a:p>
            <a:endParaRPr/>
          </a:p>
        </p:txBody>
      </p:sp>
      <p:cxnSp>
        <p:nvCxnSpPr>
          <p:cNvPr id="91" name="Google Shape;91;p12"/>
          <p:cNvCxnSpPr/>
          <p:nvPr/>
        </p:nvCxnSpPr>
        <p:spPr>
          <a:xfrm>
            <a:off x="-187950" y="225230"/>
            <a:ext cx="9519900" cy="0"/>
          </a:xfrm>
          <a:prstGeom prst="straightConnector1">
            <a:avLst/>
          </a:prstGeom>
          <a:noFill/>
          <a:ln w="9525" cap="flat" cmpd="sng">
            <a:solidFill>
              <a:schemeClr val="dk2"/>
            </a:solidFill>
            <a:prstDash val="dash"/>
            <a:round/>
            <a:headEnd type="none" w="med" len="med"/>
            <a:tailEnd type="none" w="med" len="med"/>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DESIGN 4">
  <p:cSld name="SECTION_HEADER_1_1_1_1">
    <p:bg>
      <p:bgPr>
        <a:solidFill>
          <a:schemeClr val="accent3"/>
        </a:solidFill>
        <a:effectLst/>
      </p:bgPr>
    </p:bg>
    <p:spTree>
      <p:nvGrpSpPr>
        <p:cNvPr id="1" name="Shape 92"/>
        <p:cNvGrpSpPr/>
        <p:nvPr/>
      </p:nvGrpSpPr>
      <p:grpSpPr>
        <a:xfrm>
          <a:off x="0" y="0"/>
          <a:ext cx="0" cy="0"/>
          <a:chOff x="0" y="0"/>
          <a:chExt cx="0" cy="0"/>
        </a:xfrm>
      </p:grpSpPr>
      <p:pic>
        <p:nvPicPr>
          <p:cNvPr id="93" name="Google Shape;93;p13"/>
          <p:cNvPicPr preferRelativeResize="0"/>
          <p:nvPr/>
        </p:nvPicPr>
        <p:blipFill rotWithShape="1">
          <a:blip r:embed="rId2">
            <a:alphaModFix amt="21000"/>
          </a:blip>
          <a:srcRect t="18615" b="31504"/>
          <a:stretch/>
        </p:blipFill>
        <p:spPr>
          <a:xfrm>
            <a:off x="-105725" y="-1"/>
            <a:ext cx="9355452" cy="5143501"/>
          </a:xfrm>
          <a:prstGeom prst="rect">
            <a:avLst/>
          </a:prstGeom>
          <a:noFill/>
          <a:ln>
            <a:noFill/>
          </a:ln>
        </p:spPr>
      </p:pic>
      <p:sp>
        <p:nvSpPr>
          <p:cNvPr id="94" name="Google Shape;94;p13"/>
          <p:cNvSpPr txBox="1">
            <a:spLocks noGrp="1"/>
          </p:cNvSpPr>
          <p:nvPr>
            <p:ph type="title"/>
          </p:nvPr>
        </p:nvSpPr>
        <p:spPr>
          <a:xfrm>
            <a:off x="2271600" y="575400"/>
            <a:ext cx="4600800" cy="841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3600"/>
              <a:buNone/>
              <a:defRPr sz="3600">
                <a:solidFill>
                  <a:schemeClr val="dk2"/>
                </a:solidFill>
              </a:defRPr>
            </a:lvl1pPr>
            <a:lvl2pPr lvl="1" rtl="0">
              <a:spcBef>
                <a:spcPts val="0"/>
              </a:spcBef>
              <a:spcAft>
                <a:spcPts val="0"/>
              </a:spcAft>
              <a:buClr>
                <a:schemeClr val="dk2"/>
              </a:buClr>
              <a:buSzPts val="3600"/>
              <a:buNone/>
              <a:defRPr sz="3600">
                <a:solidFill>
                  <a:schemeClr val="dk2"/>
                </a:solidFill>
              </a:defRPr>
            </a:lvl2pPr>
            <a:lvl3pPr lvl="2" rtl="0">
              <a:spcBef>
                <a:spcPts val="0"/>
              </a:spcBef>
              <a:spcAft>
                <a:spcPts val="0"/>
              </a:spcAft>
              <a:buClr>
                <a:schemeClr val="dk2"/>
              </a:buClr>
              <a:buSzPts val="3600"/>
              <a:buNone/>
              <a:defRPr sz="3600">
                <a:solidFill>
                  <a:schemeClr val="dk2"/>
                </a:solidFill>
              </a:defRPr>
            </a:lvl3pPr>
            <a:lvl4pPr lvl="3" rtl="0">
              <a:spcBef>
                <a:spcPts val="0"/>
              </a:spcBef>
              <a:spcAft>
                <a:spcPts val="0"/>
              </a:spcAft>
              <a:buClr>
                <a:schemeClr val="dk2"/>
              </a:buClr>
              <a:buSzPts val="3600"/>
              <a:buNone/>
              <a:defRPr sz="3600">
                <a:solidFill>
                  <a:schemeClr val="dk2"/>
                </a:solidFill>
              </a:defRPr>
            </a:lvl4pPr>
            <a:lvl5pPr lvl="4" rtl="0">
              <a:spcBef>
                <a:spcPts val="0"/>
              </a:spcBef>
              <a:spcAft>
                <a:spcPts val="0"/>
              </a:spcAft>
              <a:buClr>
                <a:schemeClr val="dk2"/>
              </a:buClr>
              <a:buSzPts val="3600"/>
              <a:buNone/>
              <a:defRPr sz="3600">
                <a:solidFill>
                  <a:schemeClr val="dk2"/>
                </a:solidFill>
              </a:defRPr>
            </a:lvl5pPr>
            <a:lvl6pPr lvl="5" rtl="0">
              <a:spcBef>
                <a:spcPts val="0"/>
              </a:spcBef>
              <a:spcAft>
                <a:spcPts val="0"/>
              </a:spcAft>
              <a:buClr>
                <a:schemeClr val="dk2"/>
              </a:buClr>
              <a:buSzPts val="3600"/>
              <a:buNone/>
              <a:defRPr sz="3600">
                <a:solidFill>
                  <a:schemeClr val="dk2"/>
                </a:solidFill>
              </a:defRPr>
            </a:lvl6pPr>
            <a:lvl7pPr lvl="6" rtl="0">
              <a:spcBef>
                <a:spcPts val="0"/>
              </a:spcBef>
              <a:spcAft>
                <a:spcPts val="0"/>
              </a:spcAft>
              <a:buClr>
                <a:schemeClr val="dk2"/>
              </a:buClr>
              <a:buSzPts val="3600"/>
              <a:buNone/>
              <a:defRPr sz="3600">
                <a:solidFill>
                  <a:schemeClr val="dk2"/>
                </a:solidFill>
              </a:defRPr>
            </a:lvl7pPr>
            <a:lvl8pPr lvl="7" rtl="0">
              <a:spcBef>
                <a:spcPts val="0"/>
              </a:spcBef>
              <a:spcAft>
                <a:spcPts val="0"/>
              </a:spcAft>
              <a:buClr>
                <a:schemeClr val="dk2"/>
              </a:buClr>
              <a:buSzPts val="3600"/>
              <a:buNone/>
              <a:defRPr sz="3600">
                <a:solidFill>
                  <a:schemeClr val="dk2"/>
                </a:solidFill>
              </a:defRPr>
            </a:lvl8pPr>
            <a:lvl9pPr lvl="8" rtl="0">
              <a:spcBef>
                <a:spcPts val="0"/>
              </a:spcBef>
              <a:spcAft>
                <a:spcPts val="0"/>
              </a:spcAft>
              <a:buClr>
                <a:schemeClr val="dk2"/>
              </a:buClr>
              <a:buSzPts val="3600"/>
              <a:buNone/>
              <a:defRPr sz="3600">
                <a:solidFill>
                  <a:schemeClr val="dk2"/>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BIG NUMBERS">
  <p:cSld name="SECTION_HEADER_1_4_1">
    <p:bg>
      <p:bgPr>
        <a:solidFill>
          <a:schemeClr val="accent2"/>
        </a:solidFill>
        <a:effectLst/>
      </p:bgPr>
    </p:bg>
    <p:spTree>
      <p:nvGrpSpPr>
        <p:cNvPr id="1" name="Shape 95"/>
        <p:cNvGrpSpPr/>
        <p:nvPr/>
      </p:nvGrpSpPr>
      <p:grpSpPr>
        <a:xfrm>
          <a:off x="0" y="0"/>
          <a:ext cx="0" cy="0"/>
          <a:chOff x="0" y="0"/>
          <a:chExt cx="0" cy="0"/>
        </a:xfrm>
      </p:grpSpPr>
      <p:pic>
        <p:nvPicPr>
          <p:cNvPr id="96" name="Google Shape;96;p14"/>
          <p:cNvPicPr preferRelativeResize="0"/>
          <p:nvPr/>
        </p:nvPicPr>
        <p:blipFill rotWithShape="1">
          <a:blip r:embed="rId2">
            <a:alphaModFix amt="21000"/>
          </a:blip>
          <a:srcRect t="18615" b="31504"/>
          <a:stretch/>
        </p:blipFill>
        <p:spPr>
          <a:xfrm>
            <a:off x="-105725" y="-1"/>
            <a:ext cx="9355452" cy="5143501"/>
          </a:xfrm>
          <a:prstGeom prst="rect">
            <a:avLst/>
          </a:prstGeom>
          <a:noFill/>
          <a:ln>
            <a:noFill/>
          </a:ln>
        </p:spPr>
      </p:pic>
      <p:sp>
        <p:nvSpPr>
          <p:cNvPr id="97" name="Google Shape;97;p14"/>
          <p:cNvSpPr txBox="1">
            <a:spLocks noGrp="1"/>
          </p:cNvSpPr>
          <p:nvPr>
            <p:ph type="title"/>
          </p:nvPr>
        </p:nvSpPr>
        <p:spPr>
          <a:xfrm>
            <a:off x="896300" y="575400"/>
            <a:ext cx="2077800" cy="841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600"/>
              <a:buNone/>
              <a:defRPr sz="3600">
                <a:solidFill>
                  <a:schemeClr val="dk2"/>
                </a:solidFill>
              </a:defRPr>
            </a:lvl1pPr>
            <a:lvl2pPr lvl="1" rtl="0">
              <a:spcBef>
                <a:spcPts val="0"/>
              </a:spcBef>
              <a:spcAft>
                <a:spcPts val="0"/>
              </a:spcAft>
              <a:buClr>
                <a:schemeClr val="dk2"/>
              </a:buClr>
              <a:buSzPts val="3600"/>
              <a:buNone/>
              <a:defRPr sz="3600">
                <a:solidFill>
                  <a:schemeClr val="dk2"/>
                </a:solidFill>
              </a:defRPr>
            </a:lvl2pPr>
            <a:lvl3pPr lvl="2" rtl="0">
              <a:spcBef>
                <a:spcPts val="0"/>
              </a:spcBef>
              <a:spcAft>
                <a:spcPts val="0"/>
              </a:spcAft>
              <a:buClr>
                <a:schemeClr val="dk2"/>
              </a:buClr>
              <a:buSzPts val="3600"/>
              <a:buNone/>
              <a:defRPr sz="3600">
                <a:solidFill>
                  <a:schemeClr val="dk2"/>
                </a:solidFill>
              </a:defRPr>
            </a:lvl3pPr>
            <a:lvl4pPr lvl="3" rtl="0">
              <a:spcBef>
                <a:spcPts val="0"/>
              </a:spcBef>
              <a:spcAft>
                <a:spcPts val="0"/>
              </a:spcAft>
              <a:buClr>
                <a:schemeClr val="dk2"/>
              </a:buClr>
              <a:buSzPts val="3600"/>
              <a:buNone/>
              <a:defRPr sz="3600">
                <a:solidFill>
                  <a:schemeClr val="dk2"/>
                </a:solidFill>
              </a:defRPr>
            </a:lvl4pPr>
            <a:lvl5pPr lvl="4" rtl="0">
              <a:spcBef>
                <a:spcPts val="0"/>
              </a:spcBef>
              <a:spcAft>
                <a:spcPts val="0"/>
              </a:spcAft>
              <a:buClr>
                <a:schemeClr val="dk2"/>
              </a:buClr>
              <a:buSzPts val="3600"/>
              <a:buNone/>
              <a:defRPr sz="3600">
                <a:solidFill>
                  <a:schemeClr val="dk2"/>
                </a:solidFill>
              </a:defRPr>
            </a:lvl5pPr>
            <a:lvl6pPr lvl="5" rtl="0">
              <a:spcBef>
                <a:spcPts val="0"/>
              </a:spcBef>
              <a:spcAft>
                <a:spcPts val="0"/>
              </a:spcAft>
              <a:buClr>
                <a:schemeClr val="dk2"/>
              </a:buClr>
              <a:buSzPts val="3600"/>
              <a:buNone/>
              <a:defRPr sz="3600">
                <a:solidFill>
                  <a:schemeClr val="dk2"/>
                </a:solidFill>
              </a:defRPr>
            </a:lvl6pPr>
            <a:lvl7pPr lvl="6" rtl="0">
              <a:spcBef>
                <a:spcPts val="0"/>
              </a:spcBef>
              <a:spcAft>
                <a:spcPts val="0"/>
              </a:spcAft>
              <a:buClr>
                <a:schemeClr val="dk2"/>
              </a:buClr>
              <a:buSzPts val="3600"/>
              <a:buNone/>
              <a:defRPr sz="3600">
                <a:solidFill>
                  <a:schemeClr val="dk2"/>
                </a:solidFill>
              </a:defRPr>
            </a:lvl7pPr>
            <a:lvl8pPr lvl="7" rtl="0">
              <a:spcBef>
                <a:spcPts val="0"/>
              </a:spcBef>
              <a:spcAft>
                <a:spcPts val="0"/>
              </a:spcAft>
              <a:buClr>
                <a:schemeClr val="dk2"/>
              </a:buClr>
              <a:buSzPts val="3600"/>
              <a:buNone/>
              <a:defRPr sz="3600">
                <a:solidFill>
                  <a:schemeClr val="dk2"/>
                </a:solidFill>
              </a:defRPr>
            </a:lvl8pPr>
            <a:lvl9pPr lvl="8" rtl="0">
              <a:spcBef>
                <a:spcPts val="0"/>
              </a:spcBef>
              <a:spcAft>
                <a:spcPts val="0"/>
              </a:spcAft>
              <a:buClr>
                <a:schemeClr val="dk2"/>
              </a:buClr>
              <a:buSzPts val="3600"/>
              <a:buNone/>
              <a:defRPr sz="3600">
                <a:solidFill>
                  <a:schemeClr val="dk2"/>
                </a:solidFill>
              </a:defRPr>
            </a:lvl9pPr>
          </a:lstStyle>
          <a:p>
            <a:endParaRPr/>
          </a:p>
        </p:txBody>
      </p:sp>
      <p:cxnSp>
        <p:nvCxnSpPr>
          <p:cNvPr id="98" name="Google Shape;98;p14"/>
          <p:cNvCxnSpPr/>
          <p:nvPr/>
        </p:nvCxnSpPr>
        <p:spPr>
          <a:xfrm rot="10800000">
            <a:off x="630750" y="-34900"/>
            <a:ext cx="0" cy="5184900"/>
          </a:xfrm>
          <a:prstGeom prst="straightConnector1">
            <a:avLst/>
          </a:prstGeom>
          <a:noFill/>
          <a:ln w="9525" cap="flat" cmpd="sng">
            <a:solidFill>
              <a:schemeClr val="dk2"/>
            </a:solidFill>
            <a:prstDash val="dash"/>
            <a:round/>
            <a:headEnd type="none" w="med" len="med"/>
            <a:tailEnd type="none" w="med" len="med"/>
          </a:ln>
        </p:spPr>
      </p:cxnSp>
      <p:cxnSp>
        <p:nvCxnSpPr>
          <p:cNvPr id="99" name="Google Shape;99;p14"/>
          <p:cNvCxnSpPr/>
          <p:nvPr/>
        </p:nvCxnSpPr>
        <p:spPr>
          <a:xfrm rot="10800000">
            <a:off x="8482125" y="-20700"/>
            <a:ext cx="0" cy="5184900"/>
          </a:xfrm>
          <a:prstGeom prst="straightConnector1">
            <a:avLst/>
          </a:prstGeom>
          <a:noFill/>
          <a:ln w="9525" cap="flat" cmpd="sng">
            <a:solidFill>
              <a:schemeClr val="dk2"/>
            </a:solidFill>
            <a:prstDash val="dash"/>
            <a:round/>
            <a:headEnd type="none" w="med" len="med"/>
            <a:tailEnd type="none" w="med" len="med"/>
          </a:ln>
        </p:spPr>
      </p:cxnSp>
      <p:sp>
        <p:nvSpPr>
          <p:cNvPr id="100" name="Google Shape;100;p14"/>
          <p:cNvSpPr txBox="1">
            <a:spLocks noGrp="1"/>
          </p:cNvSpPr>
          <p:nvPr>
            <p:ph type="title" idx="2" hasCustomPrompt="1"/>
          </p:nvPr>
        </p:nvSpPr>
        <p:spPr>
          <a:xfrm>
            <a:off x="4942211" y="769084"/>
            <a:ext cx="2153100" cy="351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4000"/>
              <a:buNone/>
              <a:defRPr sz="4000">
                <a:solidFill>
                  <a:schemeClr val="dk2"/>
                </a:solidFill>
              </a:defRPr>
            </a:lvl1pPr>
            <a:lvl2pPr lvl="1" algn="ctr" rtl="0">
              <a:spcBef>
                <a:spcPts val="0"/>
              </a:spcBef>
              <a:spcAft>
                <a:spcPts val="0"/>
              </a:spcAft>
              <a:buClr>
                <a:schemeClr val="dk2"/>
              </a:buClr>
              <a:buSzPts val="4000"/>
              <a:buNone/>
              <a:defRPr sz="4000">
                <a:solidFill>
                  <a:schemeClr val="dk2"/>
                </a:solidFill>
              </a:defRPr>
            </a:lvl2pPr>
            <a:lvl3pPr lvl="2" algn="ctr" rtl="0">
              <a:spcBef>
                <a:spcPts val="0"/>
              </a:spcBef>
              <a:spcAft>
                <a:spcPts val="0"/>
              </a:spcAft>
              <a:buClr>
                <a:schemeClr val="dk2"/>
              </a:buClr>
              <a:buSzPts val="4000"/>
              <a:buNone/>
              <a:defRPr sz="4000">
                <a:solidFill>
                  <a:schemeClr val="dk2"/>
                </a:solidFill>
              </a:defRPr>
            </a:lvl3pPr>
            <a:lvl4pPr lvl="3" algn="ctr" rtl="0">
              <a:spcBef>
                <a:spcPts val="0"/>
              </a:spcBef>
              <a:spcAft>
                <a:spcPts val="0"/>
              </a:spcAft>
              <a:buClr>
                <a:schemeClr val="dk2"/>
              </a:buClr>
              <a:buSzPts val="4000"/>
              <a:buNone/>
              <a:defRPr sz="4000">
                <a:solidFill>
                  <a:schemeClr val="dk2"/>
                </a:solidFill>
              </a:defRPr>
            </a:lvl4pPr>
            <a:lvl5pPr lvl="4" algn="ctr" rtl="0">
              <a:spcBef>
                <a:spcPts val="0"/>
              </a:spcBef>
              <a:spcAft>
                <a:spcPts val="0"/>
              </a:spcAft>
              <a:buClr>
                <a:schemeClr val="dk2"/>
              </a:buClr>
              <a:buSzPts val="4000"/>
              <a:buNone/>
              <a:defRPr sz="4000">
                <a:solidFill>
                  <a:schemeClr val="dk2"/>
                </a:solidFill>
              </a:defRPr>
            </a:lvl5pPr>
            <a:lvl6pPr lvl="5" algn="ctr" rtl="0">
              <a:spcBef>
                <a:spcPts val="0"/>
              </a:spcBef>
              <a:spcAft>
                <a:spcPts val="0"/>
              </a:spcAft>
              <a:buClr>
                <a:schemeClr val="dk2"/>
              </a:buClr>
              <a:buSzPts val="4000"/>
              <a:buNone/>
              <a:defRPr sz="4000">
                <a:solidFill>
                  <a:schemeClr val="dk2"/>
                </a:solidFill>
              </a:defRPr>
            </a:lvl6pPr>
            <a:lvl7pPr lvl="6" algn="ctr" rtl="0">
              <a:spcBef>
                <a:spcPts val="0"/>
              </a:spcBef>
              <a:spcAft>
                <a:spcPts val="0"/>
              </a:spcAft>
              <a:buClr>
                <a:schemeClr val="dk2"/>
              </a:buClr>
              <a:buSzPts val="4000"/>
              <a:buNone/>
              <a:defRPr sz="4000">
                <a:solidFill>
                  <a:schemeClr val="dk2"/>
                </a:solidFill>
              </a:defRPr>
            </a:lvl7pPr>
            <a:lvl8pPr lvl="7" algn="ctr" rtl="0">
              <a:spcBef>
                <a:spcPts val="0"/>
              </a:spcBef>
              <a:spcAft>
                <a:spcPts val="0"/>
              </a:spcAft>
              <a:buClr>
                <a:schemeClr val="dk2"/>
              </a:buClr>
              <a:buSzPts val="4000"/>
              <a:buNone/>
              <a:defRPr sz="4000">
                <a:solidFill>
                  <a:schemeClr val="dk2"/>
                </a:solidFill>
              </a:defRPr>
            </a:lvl8pPr>
            <a:lvl9pPr lvl="8" algn="ctr" rtl="0">
              <a:spcBef>
                <a:spcPts val="0"/>
              </a:spcBef>
              <a:spcAft>
                <a:spcPts val="0"/>
              </a:spcAft>
              <a:buClr>
                <a:schemeClr val="dk2"/>
              </a:buClr>
              <a:buSzPts val="4000"/>
              <a:buNone/>
              <a:defRPr sz="4000">
                <a:solidFill>
                  <a:schemeClr val="dk2"/>
                </a:solidFill>
              </a:defRPr>
            </a:lvl9pPr>
          </a:lstStyle>
          <a:p>
            <a:r>
              <a:t>xx%</a:t>
            </a:r>
          </a:p>
        </p:txBody>
      </p:sp>
      <p:sp>
        <p:nvSpPr>
          <p:cNvPr id="101" name="Google Shape;101;p14"/>
          <p:cNvSpPr txBox="1">
            <a:spLocks noGrp="1"/>
          </p:cNvSpPr>
          <p:nvPr>
            <p:ph type="subTitle" idx="1"/>
          </p:nvPr>
        </p:nvSpPr>
        <p:spPr>
          <a:xfrm>
            <a:off x="4577256" y="1167674"/>
            <a:ext cx="2883000" cy="449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100"/>
              <a:buNone/>
              <a:defRPr sz="1100">
                <a:solidFill>
                  <a:schemeClr val="dk2"/>
                </a:solidFill>
              </a:defRPr>
            </a:lvl1pPr>
            <a:lvl2pPr lvl="1" rtl="0">
              <a:lnSpc>
                <a:spcPct val="100000"/>
              </a:lnSpc>
              <a:spcBef>
                <a:spcPts val="0"/>
              </a:spcBef>
              <a:spcAft>
                <a:spcPts val="0"/>
              </a:spcAft>
              <a:buClr>
                <a:schemeClr val="dk2"/>
              </a:buClr>
              <a:buSzPts val="1100"/>
              <a:buNone/>
              <a:defRPr sz="1100">
                <a:solidFill>
                  <a:schemeClr val="dk2"/>
                </a:solidFill>
              </a:defRPr>
            </a:lvl2pPr>
            <a:lvl3pPr lvl="2" rtl="0">
              <a:lnSpc>
                <a:spcPct val="100000"/>
              </a:lnSpc>
              <a:spcBef>
                <a:spcPts val="0"/>
              </a:spcBef>
              <a:spcAft>
                <a:spcPts val="0"/>
              </a:spcAft>
              <a:buClr>
                <a:schemeClr val="dk2"/>
              </a:buClr>
              <a:buSzPts val="1100"/>
              <a:buNone/>
              <a:defRPr sz="1100">
                <a:solidFill>
                  <a:schemeClr val="dk2"/>
                </a:solidFill>
              </a:defRPr>
            </a:lvl3pPr>
            <a:lvl4pPr lvl="3" rtl="0">
              <a:lnSpc>
                <a:spcPct val="100000"/>
              </a:lnSpc>
              <a:spcBef>
                <a:spcPts val="0"/>
              </a:spcBef>
              <a:spcAft>
                <a:spcPts val="0"/>
              </a:spcAft>
              <a:buClr>
                <a:schemeClr val="dk2"/>
              </a:buClr>
              <a:buSzPts val="1100"/>
              <a:buNone/>
              <a:defRPr sz="1100">
                <a:solidFill>
                  <a:schemeClr val="dk2"/>
                </a:solidFill>
              </a:defRPr>
            </a:lvl4pPr>
            <a:lvl5pPr lvl="4" rtl="0">
              <a:lnSpc>
                <a:spcPct val="100000"/>
              </a:lnSpc>
              <a:spcBef>
                <a:spcPts val="0"/>
              </a:spcBef>
              <a:spcAft>
                <a:spcPts val="0"/>
              </a:spcAft>
              <a:buClr>
                <a:schemeClr val="dk2"/>
              </a:buClr>
              <a:buSzPts val="1100"/>
              <a:buNone/>
              <a:defRPr sz="1100">
                <a:solidFill>
                  <a:schemeClr val="dk2"/>
                </a:solidFill>
              </a:defRPr>
            </a:lvl5pPr>
            <a:lvl6pPr lvl="5" rtl="0">
              <a:lnSpc>
                <a:spcPct val="100000"/>
              </a:lnSpc>
              <a:spcBef>
                <a:spcPts val="0"/>
              </a:spcBef>
              <a:spcAft>
                <a:spcPts val="0"/>
              </a:spcAft>
              <a:buClr>
                <a:schemeClr val="dk2"/>
              </a:buClr>
              <a:buSzPts val="1100"/>
              <a:buNone/>
              <a:defRPr sz="1100">
                <a:solidFill>
                  <a:schemeClr val="dk2"/>
                </a:solidFill>
              </a:defRPr>
            </a:lvl6pPr>
            <a:lvl7pPr lvl="6" rtl="0">
              <a:lnSpc>
                <a:spcPct val="100000"/>
              </a:lnSpc>
              <a:spcBef>
                <a:spcPts val="0"/>
              </a:spcBef>
              <a:spcAft>
                <a:spcPts val="0"/>
              </a:spcAft>
              <a:buClr>
                <a:schemeClr val="dk2"/>
              </a:buClr>
              <a:buSzPts val="1100"/>
              <a:buNone/>
              <a:defRPr sz="1100">
                <a:solidFill>
                  <a:schemeClr val="dk2"/>
                </a:solidFill>
              </a:defRPr>
            </a:lvl7pPr>
            <a:lvl8pPr lvl="7" rtl="0">
              <a:lnSpc>
                <a:spcPct val="100000"/>
              </a:lnSpc>
              <a:spcBef>
                <a:spcPts val="0"/>
              </a:spcBef>
              <a:spcAft>
                <a:spcPts val="0"/>
              </a:spcAft>
              <a:buClr>
                <a:schemeClr val="dk2"/>
              </a:buClr>
              <a:buSzPts val="1100"/>
              <a:buNone/>
              <a:defRPr sz="1100">
                <a:solidFill>
                  <a:schemeClr val="dk2"/>
                </a:solidFill>
              </a:defRPr>
            </a:lvl8pPr>
            <a:lvl9pPr lvl="8" rtl="0">
              <a:lnSpc>
                <a:spcPct val="100000"/>
              </a:lnSpc>
              <a:spcBef>
                <a:spcPts val="0"/>
              </a:spcBef>
              <a:spcAft>
                <a:spcPts val="0"/>
              </a:spcAft>
              <a:buClr>
                <a:schemeClr val="dk2"/>
              </a:buClr>
              <a:buSzPts val="1100"/>
              <a:buNone/>
              <a:defRPr sz="1100">
                <a:solidFill>
                  <a:schemeClr val="dk2"/>
                </a:solidFill>
              </a:defRPr>
            </a:lvl9pPr>
          </a:lstStyle>
          <a:p>
            <a:endParaRPr/>
          </a:p>
        </p:txBody>
      </p:sp>
      <p:sp>
        <p:nvSpPr>
          <p:cNvPr id="102" name="Google Shape;102;p14"/>
          <p:cNvSpPr txBox="1">
            <a:spLocks noGrp="1"/>
          </p:cNvSpPr>
          <p:nvPr>
            <p:ph type="title" idx="3" hasCustomPrompt="1"/>
          </p:nvPr>
        </p:nvSpPr>
        <p:spPr>
          <a:xfrm>
            <a:off x="4942211" y="2205134"/>
            <a:ext cx="2153100" cy="351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4000"/>
              <a:buNone/>
              <a:defRPr sz="4000">
                <a:solidFill>
                  <a:schemeClr val="dk2"/>
                </a:solidFill>
              </a:defRPr>
            </a:lvl1pPr>
            <a:lvl2pPr lvl="1" algn="ctr" rtl="0">
              <a:spcBef>
                <a:spcPts val="0"/>
              </a:spcBef>
              <a:spcAft>
                <a:spcPts val="0"/>
              </a:spcAft>
              <a:buClr>
                <a:schemeClr val="dk2"/>
              </a:buClr>
              <a:buSzPts val="4000"/>
              <a:buNone/>
              <a:defRPr sz="4000">
                <a:solidFill>
                  <a:schemeClr val="dk2"/>
                </a:solidFill>
              </a:defRPr>
            </a:lvl2pPr>
            <a:lvl3pPr lvl="2" algn="ctr" rtl="0">
              <a:spcBef>
                <a:spcPts val="0"/>
              </a:spcBef>
              <a:spcAft>
                <a:spcPts val="0"/>
              </a:spcAft>
              <a:buClr>
                <a:schemeClr val="dk2"/>
              </a:buClr>
              <a:buSzPts val="4000"/>
              <a:buNone/>
              <a:defRPr sz="4000">
                <a:solidFill>
                  <a:schemeClr val="dk2"/>
                </a:solidFill>
              </a:defRPr>
            </a:lvl3pPr>
            <a:lvl4pPr lvl="3" algn="ctr" rtl="0">
              <a:spcBef>
                <a:spcPts val="0"/>
              </a:spcBef>
              <a:spcAft>
                <a:spcPts val="0"/>
              </a:spcAft>
              <a:buClr>
                <a:schemeClr val="dk2"/>
              </a:buClr>
              <a:buSzPts val="4000"/>
              <a:buNone/>
              <a:defRPr sz="4000">
                <a:solidFill>
                  <a:schemeClr val="dk2"/>
                </a:solidFill>
              </a:defRPr>
            </a:lvl4pPr>
            <a:lvl5pPr lvl="4" algn="ctr" rtl="0">
              <a:spcBef>
                <a:spcPts val="0"/>
              </a:spcBef>
              <a:spcAft>
                <a:spcPts val="0"/>
              </a:spcAft>
              <a:buClr>
                <a:schemeClr val="dk2"/>
              </a:buClr>
              <a:buSzPts val="4000"/>
              <a:buNone/>
              <a:defRPr sz="4000">
                <a:solidFill>
                  <a:schemeClr val="dk2"/>
                </a:solidFill>
              </a:defRPr>
            </a:lvl5pPr>
            <a:lvl6pPr lvl="5" algn="ctr" rtl="0">
              <a:spcBef>
                <a:spcPts val="0"/>
              </a:spcBef>
              <a:spcAft>
                <a:spcPts val="0"/>
              </a:spcAft>
              <a:buClr>
                <a:schemeClr val="dk2"/>
              </a:buClr>
              <a:buSzPts val="4000"/>
              <a:buNone/>
              <a:defRPr sz="4000">
                <a:solidFill>
                  <a:schemeClr val="dk2"/>
                </a:solidFill>
              </a:defRPr>
            </a:lvl6pPr>
            <a:lvl7pPr lvl="6" algn="ctr" rtl="0">
              <a:spcBef>
                <a:spcPts val="0"/>
              </a:spcBef>
              <a:spcAft>
                <a:spcPts val="0"/>
              </a:spcAft>
              <a:buClr>
                <a:schemeClr val="dk2"/>
              </a:buClr>
              <a:buSzPts val="4000"/>
              <a:buNone/>
              <a:defRPr sz="4000">
                <a:solidFill>
                  <a:schemeClr val="dk2"/>
                </a:solidFill>
              </a:defRPr>
            </a:lvl7pPr>
            <a:lvl8pPr lvl="7" algn="ctr" rtl="0">
              <a:spcBef>
                <a:spcPts val="0"/>
              </a:spcBef>
              <a:spcAft>
                <a:spcPts val="0"/>
              </a:spcAft>
              <a:buClr>
                <a:schemeClr val="dk2"/>
              </a:buClr>
              <a:buSzPts val="4000"/>
              <a:buNone/>
              <a:defRPr sz="4000">
                <a:solidFill>
                  <a:schemeClr val="dk2"/>
                </a:solidFill>
              </a:defRPr>
            </a:lvl8pPr>
            <a:lvl9pPr lvl="8" algn="ctr" rtl="0">
              <a:spcBef>
                <a:spcPts val="0"/>
              </a:spcBef>
              <a:spcAft>
                <a:spcPts val="0"/>
              </a:spcAft>
              <a:buClr>
                <a:schemeClr val="dk2"/>
              </a:buClr>
              <a:buSzPts val="4000"/>
              <a:buNone/>
              <a:defRPr sz="4000">
                <a:solidFill>
                  <a:schemeClr val="dk2"/>
                </a:solidFill>
              </a:defRPr>
            </a:lvl9pPr>
          </a:lstStyle>
          <a:p>
            <a:r>
              <a:t>xx%</a:t>
            </a:r>
          </a:p>
        </p:txBody>
      </p:sp>
      <p:sp>
        <p:nvSpPr>
          <p:cNvPr id="103" name="Google Shape;103;p14"/>
          <p:cNvSpPr txBox="1">
            <a:spLocks noGrp="1"/>
          </p:cNvSpPr>
          <p:nvPr>
            <p:ph type="subTitle" idx="4"/>
          </p:nvPr>
        </p:nvSpPr>
        <p:spPr>
          <a:xfrm>
            <a:off x="4577256" y="2603724"/>
            <a:ext cx="2883000" cy="449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100"/>
              <a:buNone/>
              <a:defRPr sz="1100">
                <a:solidFill>
                  <a:schemeClr val="dk2"/>
                </a:solidFill>
              </a:defRPr>
            </a:lvl1pPr>
            <a:lvl2pPr lvl="1" rtl="0">
              <a:lnSpc>
                <a:spcPct val="100000"/>
              </a:lnSpc>
              <a:spcBef>
                <a:spcPts val="0"/>
              </a:spcBef>
              <a:spcAft>
                <a:spcPts val="0"/>
              </a:spcAft>
              <a:buClr>
                <a:schemeClr val="dk2"/>
              </a:buClr>
              <a:buSzPts val="1100"/>
              <a:buNone/>
              <a:defRPr sz="1100">
                <a:solidFill>
                  <a:schemeClr val="dk2"/>
                </a:solidFill>
              </a:defRPr>
            </a:lvl2pPr>
            <a:lvl3pPr lvl="2" rtl="0">
              <a:lnSpc>
                <a:spcPct val="100000"/>
              </a:lnSpc>
              <a:spcBef>
                <a:spcPts val="0"/>
              </a:spcBef>
              <a:spcAft>
                <a:spcPts val="0"/>
              </a:spcAft>
              <a:buClr>
                <a:schemeClr val="dk2"/>
              </a:buClr>
              <a:buSzPts val="1100"/>
              <a:buNone/>
              <a:defRPr sz="1100">
                <a:solidFill>
                  <a:schemeClr val="dk2"/>
                </a:solidFill>
              </a:defRPr>
            </a:lvl3pPr>
            <a:lvl4pPr lvl="3" rtl="0">
              <a:lnSpc>
                <a:spcPct val="100000"/>
              </a:lnSpc>
              <a:spcBef>
                <a:spcPts val="0"/>
              </a:spcBef>
              <a:spcAft>
                <a:spcPts val="0"/>
              </a:spcAft>
              <a:buClr>
                <a:schemeClr val="dk2"/>
              </a:buClr>
              <a:buSzPts val="1100"/>
              <a:buNone/>
              <a:defRPr sz="1100">
                <a:solidFill>
                  <a:schemeClr val="dk2"/>
                </a:solidFill>
              </a:defRPr>
            </a:lvl4pPr>
            <a:lvl5pPr lvl="4" rtl="0">
              <a:lnSpc>
                <a:spcPct val="100000"/>
              </a:lnSpc>
              <a:spcBef>
                <a:spcPts val="0"/>
              </a:spcBef>
              <a:spcAft>
                <a:spcPts val="0"/>
              </a:spcAft>
              <a:buClr>
                <a:schemeClr val="dk2"/>
              </a:buClr>
              <a:buSzPts val="1100"/>
              <a:buNone/>
              <a:defRPr sz="1100">
                <a:solidFill>
                  <a:schemeClr val="dk2"/>
                </a:solidFill>
              </a:defRPr>
            </a:lvl5pPr>
            <a:lvl6pPr lvl="5" rtl="0">
              <a:lnSpc>
                <a:spcPct val="100000"/>
              </a:lnSpc>
              <a:spcBef>
                <a:spcPts val="0"/>
              </a:spcBef>
              <a:spcAft>
                <a:spcPts val="0"/>
              </a:spcAft>
              <a:buClr>
                <a:schemeClr val="dk2"/>
              </a:buClr>
              <a:buSzPts val="1100"/>
              <a:buNone/>
              <a:defRPr sz="1100">
                <a:solidFill>
                  <a:schemeClr val="dk2"/>
                </a:solidFill>
              </a:defRPr>
            </a:lvl6pPr>
            <a:lvl7pPr lvl="6" rtl="0">
              <a:lnSpc>
                <a:spcPct val="100000"/>
              </a:lnSpc>
              <a:spcBef>
                <a:spcPts val="0"/>
              </a:spcBef>
              <a:spcAft>
                <a:spcPts val="0"/>
              </a:spcAft>
              <a:buClr>
                <a:schemeClr val="dk2"/>
              </a:buClr>
              <a:buSzPts val="1100"/>
              <a:buNone/>
              <a:defRPr sz="1100">
                <a:solidFill>
                  <a:schemeClr val="dk2"/>
                </a:solidFill>
              </a:defRPr>
            </a:lvl7pPr>
            <a:lvl8pPr lvl="7" rtl="0">
              <a:lnSpc>
                <a:spcPct val="100000"/>
              </a:lnSpc>
              <a:spcBef>
                <a:spcPts val="0"/>
              </a:spcBef>
              <a:spcAft>
                <a:spcPts val="0"/>
              </a:spcAft>
              <a:buClr>
                <a:schemeClr val="dk2"/>
              </a:buClr>
              <a:buSzPts val="1100"/>
              <a:buNone/>
              <a:defRPr sz="1100">
                <a:solidFill>
                  <a:schemeClr val="dk2"/>
                </a:solidFill>
              </a:defRPr>
            </a:lvl8pPr>
            <a:lvl9pPr lvl="8" rtl="0">
              <a:lnSpc>
                <a:spcPct val="100000"/>
              </a:lnSpc>
              <a:spcBef>
                <a:spcPts val="0"/>
              </a:spcBef>
              <a:spcAft>
                <a:spcPts val="0"/>
              </a:spcAft>
              <a:buClr>
                <a:schemeClr val="dk2"/>
              </a:buClr>
              <a:buSzPts val="1100"/>
              <a:buNone/>
              <a:defRPr sz="1100">
                <a:solidFill>
                  <a:schemeClr val="dk2"/>
                </a:solidFill>
              </a:defRPr>
            </a:lvl9pPr>
          </a:lstStyle>
          <a:p>
            <a:endParaRPr/>
          </a:p>
        </p:txBody>
      </p:sp>
      <p:sp>
        <p:nvSpPr>
          <p:cNvPr id="104" name="Google Shape;104;p14"/>
          <p:cNvSpPr txBox="1">
            <a:spLocks noGrp="1"/>
          </p:cNvSpPr>
          <p:nvPr>
            <p:ph type="title" idx="5" hasCustomPrompt="1"/>
          </p:nvPr>
        </p:nvSpPr>
        <p:spPr>
          <a:xfrm>
            <a:off x="4942211" y="3641184"/>
            <a:ext cx="2153100" cy="351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4000"/>
              <a:buNone/>
              <a:defRPr sz="4000">
                <a:solidFill>
                  <a:schemeClr val="dk2"/>
                </a:solidFill>
              </a:defRPr>
            </a:lvl1pPr>
            <a:lvl2pPr lvl="1" algn="ctr" rtl="0">
              <a:spcBef>
                <a:spcPts val="0"/>
              </a:spcBef>
              <a:spcAft>
                <a:spcPts val="0"/>
              </a:spcAft>
              <a:buClr>
                <a:schemeClr val="dk2"/>
              </a:buClr>
              <a:buSzPts val="4000"/>
              <a:buNone/>
              <a:defRPr sz="4000">
                <a:solidFill>
                  <a:schemeClr val="dk2"/>
                </a:solidFill>
              </a:defRPr>
            </a:lvl2pPr>
            <a:lvl3pPr lvl="2" algn="ctr" rtl="0">
              <a:spcBef>
                <a:spcPts val="0"/>
              </a:spcBef>
              <a:spcAft>
                <a:spcPts val="0"/>
              </a:spcAft>
              <a:buClr>
                <a:schemeClr val="dk2"/>
              </a:buClr>
              <a:buSzPts val="4000"/>
              <a:buNone/>
              <a:defRPr sz="4000">
                <a:solidFill>
                  <a:schemeClr val="dk2"/>
                </a:solidFill>
              </a:defRPr>
            </a:lvl3pPr>
            <a:lvl4pPr lvl="3" algn="ctr" rtl="0">
              <a:spcBef>
                <a:spcPts val="0"/>
              </a:spcBef>
              <a:spcAft>
                <a:spcPts val="0"/>
              </a:spcAft>
              <a:buClr>
                <a:schemeClr val="dk2"/>
              </a:buClr>
              <a:buSzPts val="4000"/>
              <a:buNone/>
              <a:defRPr sz="4000">
                <a:solidFill>
                  <a:schemeClr val="dk2"/>
                </a:solidFill>
              </a:defRPr>
            </a:lvl4pPr>
            <a:lvl5pPr lvl="4" algn="ctr" rtl="0">
              <a:spcBef>
                <a:spcPts val="0"/>
              </a:spcBef>
              <a:spcAft>
                <a:spcPts val="0"/>
              </a:spcAft>
              <a:buClr>
                <a:schemeClr val="dk2"/>
              </a:buClr>
              <a:buSzPts val="4000"/>
              <a:buNone/>
              <a:defRPr sz="4000">
                <a:solidFill>
                  <a:schemeClr val="dk2"/>
                </a:solidFill>
              </a:defRPr>
            </a:lvl5pPr>
            <a:lvl6pPr lvl="5" algn="ctr" rtl="0">
              <a:spcBef>
                <a:spcPts val="0"/>
              </a:spcBef>
              <a:spcAft>
                <a:spcPts val="0"/>
              </a:spcAft>
              <a:buClr>
                <a:schemeClr val="dk2"/>
              </a:buClr>
              <a:buSzPts val="4000"/>
              <a:buNone/>
              <a:defRPr sz="4000">
                <a:solidFill>
                  <a:schemeClr val="dk2"/>
                </a:solidFill>
              </a:defRPr>
            </a:lvl6pPr>
            <a:lvl7pPr lvl="6" algn="ctr" rtl="0">
              <a:spcBef>
                <a:spcPts val="0"/>
              </a:spcBef>
              <a:spcAft>
                <a:spcPts val="0"/>
              </a:spcAft>
              <a:buClr>
                <a:schemeClr val="dk2"/>
              </a:buClr>
              <a:buSzPts val="4000"/>
              <a:buNone/>
              <a:defRPr sz="4000">
                <a:solidFill>
                  <a:schemeClr val="dk2"/>
                </a:solidFill>
              </a:defRPr>
            </a:lvl7pPr>
            <a:lvl8pPr lvl="7" algn="ctr" rtl="0">
              <a:spcBef>
                <a:spcPts val="0"/>
              </a:spcBef>
              <a:spcAft>
                <a:spcPts val="0"/>
              </a:spcAft>
              <a:buClr>
                <a:schemeClr val="dk2"/>
              </a:buClr>
              <a:buSzPts val="4000"/>
              <a:buNone/>
              <a:defRPr sz="4000">
                <a:solidFill>
                  <a:schemeClr val="dk2"/>
                </a:solidFill>
              </a:defRPr>
            </a:lvl8pPr>
            <a:lvl9pPr lvl="8" algn="ctr" rtl="0">
              <a:spcBef>
                <a:spcPts val="0"/>
              </a:spcBef>
              <a:spcAft>
                <a:spcPts val="0"/>
              </a:spcAft>
              <a:buClr>
                <a:schemeClr val="dk2"/>
              </a:buClr>
              <a:buSzPts val="4000"/>
              <a:buNone/>
              <a:defRPr sz="4000">
                <a:solidFill>
                  <a:schemeClr val="dk2"/>
                </a:solidFill>
              </a:defRPr>
            </a:lvl9pPr>
          </a:lstStyle>
          <a:p>
            <a:r>
              <a:t>xx%</a:t>
            </a:r>
          </a:p>
        </p:txBody>
      </p:sp>
      <p:sp>
        <p:nvSpPr>
          <p:cNvPr id="105" name="Google Shape;105;p14"/>
          <p:cNvSpPr txBox="1">
            <a:spLocks noGrp="1"/>
          </p:cNvSpPr>
          <p:nvPr>
            <p:ph type="subTitle" idx="6"/>
          </p:nvPr>
        </p:nvSpPr>
        <p:spPr>
          <a:xfrm>
            <a:off x="4577256" y="4039774"/>
            <a:ext cx="2883000" cy="449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100"/>
              <a:buNone/>
              <a:defRPr sz="1100">
                <a:solidFill>
                  <a:schemeClr val="dk2"/>
                </a:solidFill>
              </a:defRPr>
            </a:lvl1pPr>
            <a:lvl2pPr lvl="1" rtl="0">
              <a:lnSpc>
                <a:spcPct val="100000"/>
              </a:lnSpc>
              <a:spcBef>
                <a:spcPts val="0"/>
              </a:spcBef>
              <a:spcAft>
                <a:spcPts val="0"/>
              </a:spcAft>
              <a:buClr>
                <a:schemeClr val="dk2"/>
              </a:buClr>
              <a:buSzPts val="1100"/>
              <a:buNone/>
              <a:defRPr sz="1100">
                <a:solidFill>
                  <a:schemeClr val="dk2"/>
                </a:solidFill>
              </a:defRPr>
            </a:lvl2pPr>
            <a:lvl3pPr lvl="2" rtl="0">
              <a:lnSpc>
                <a:spcPct val="100000"/>
              </a:lnSpc>
              <a:spcBef>
                <a:spcPts val="0"/>
              </a:spcBef>
              <a:spcAft>
                <a:spcPts val="0"/>
              </a:spcAft>
              <a:buClr>
                <a:schemeClr val="dk2"/>
              </a:buClr>
              <a:buSzPts val="1100"/>
              <a:buNone/>
              <a:defRPr sz="1100">
                <a:solidFill>
                  <a:schemeClr val="dk2"/>
                </a:solidFill>
              </a:defRPr>
            </a:lvl3pPr>
            <a:lvl4pPr lvl="3" rtl="0">
              <a:lnSpc>
                <a:spcPct val="100000"/>
              </a:lnSpc>
              <a:spcBef>
                <a:spcPts val="0"/>
              </a:spcBef>
              <a:spcAft>
                <a:spcPts val="0"/>
              </a:spcAft>
              <a:buClr>
                <a:schemeClr val="dk2"/>
              </a:buClr>
              <a:buSzPts val="1100"/>
              <a:buNone/>
              <a:defRPr sz="1100">
                <a:solidFill>
                  <a:schemeClr val="dk2"/>
                </a:solidFill>
              </a:defRPr>
            </a:lvl4pPr>
            <a:lvl5pPr lvl="4" rtl="0">
              <a:lnSpc>
                <a:spcPct val="100000"/>
              </a:lnSpc>
              <a:spcBef>
                <a:spcPts val="0"/>
              </a:spcBef>
              <a:spcAft>
                <a:spcPts val="0"/>
              </a:spcAft>
              <a:buClr>
                <a:schemeClr val="dk2"/>
              </a:buClr>
              <a:buSzPts val="1100"/>
              <a:buNone/>
              <a:defRPr sz="1100">
                <a:solidFill>
                  <a:schemeClr val="dk2"/>
                </a:solidFill>
              </a:defRPr>
            </a:lvl5pPr>
            <a:lvl6pPr lvl="5" rtl="0">
              <a:lnSpc>
                <a:spcPct val="100000"/>
              </a:lnSpc>
              <a:spcBef>
                <a:spcPts val="0"/>
              </a:spcBef>
              <a:spcAft>
                <a:spcPts val="0"/>
              </a:spcAft>
              <a:buClr>
                <a:schemeClr val="dk2"/>
              </a:buClr>
              <a:buSzPts val="1100"/>
              <a:buNone/>
              <a:defRPr sz="1100">
                <a:solidFill>
                  <a:schemeClr val="dk2"/>
                </a:solidFill>
              </a:defRPr>
            </a:lvl6pPr>
            <a:lvl7pPr lvl="6" rtl="0">
              <a:lnSpc>
                <a:spcPct val="100000"/>
              </a:lnSpc>
              <a:spcBef>
                <a:spcPts val="0"/>
              </a:spcBef>
              <a:spcAft>
                <a:spcPts val="0"/>
              </a:spcAft>
              <a:buClr>
                <a:schemeClr val="dk2"/>
              </a:buClr>
              <a:buSzPts val="1100"/>
              <a:buNone/>
              <a:defRPr sz="1100">
                <a:solidFill>
                  <a:schemeClr val="dk2"/>
                </a:solidFill>
              </a:defRPr>
            </a:lvl7pPr>
            <a:lvl8pPr lvl="7" rtl="0">
              <a:lnSpc>
                <a:spcPct val="100000"/>
              </a:lnSpc>
              <a:spcBef>
                <a:spcPts val="0"/>
              </a:spcBef>
              <a:spcAft>
                <a:spcPts val="0"/>
              </a:spcAft>
              <a:buClr>
                <a:schemeClr val="dk2"/>
              </a:buClr>
              <a:buSzPts val="1100"/>
              <a:buNone/>
              <a:defRPr sz="1100">
                <a:solidFill>
                  <a:schemeClr val="dk2"/>
                </a:solidFill>
              </a:defRPr>
            </a:lvl8pPr>
            <a:lvl9pPr lvl="8" rtl="0">
              <a:lnSpc>
                <a:spcPct val="100000"/>
              </a:lnSpc>
              <a:spcBef>
                <a:spcPts val="0"/>
              </a:spcBef>
              <a:spcAft>
                <a:spcPts val="0"/>
              </a:spcAft>
              <a:buClr>
                <a:schemeClr val="dk2"/>
              </a:buClr>
              <a:buSzPts val="1100"/>
              <a:buNone/>
              <a:defRPr sz="1100">
                <a:solidFill>
                  <a:schemeClr val="dk2"/>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SECTION_HEADER_1_2_1">
    <p:bg>
      <p:bgPr>
        <a:solidFill>
          <a:schemeClr val="accent4"/>
        </a:solidFill>
        <a:effectLst/>
      </p:bgPr>
    </p:bg>
    <p:spTree>
      <p:nvGrpSpPr>
        <p:cNvPr id="1" name="Shape 106"/>
        <p:cNvGrpSpPr/>
        <p:nvPr/>
      </p:nvGrpSpPr>
      <p:grpSpPr>
        <a:xfrm>
          <a:off x="0" y="0"/>
          <a:ext cx="0" cy="0"/>
          <a:chOff x="0" y="0"/>
          <a:chExt cx="0" cy="0"/>
        </a:xfrm>
      </p:grpSpPr>
      <p:pic>
        <p:nvPicPr>
          <p:cNvPr id="107" name="Google Shape;107;p15"/>
          <p:cNvPicPr preferRelativeResize="0"/>
          <p:nvPr/>
        </p:nvPicPr>
        <p:blipFill rotWithShape="1">
          <a:blip r:embed="rId2">
            <a:alphaModFix amt="21000"/>
          </a:blip>
          <a:srcRect t="18615" b="31504"/>
          <a:stretch/>
        </p:blipFill>
        <p:spPr>
          <a:xfrm>
            <a:off x="-105725" y="-1"/>
            <a:ext cx="9355452" cy="5143501"/>
          </a:xfrm>
          <a:prstGeom prst="rect">
            <a:avLst/>
          </a:prstGeom>
          <a:noFill/>
          <a:ln>
            <a:noFill/>
          </a:ln>
        </p:spPr>
      </p:pic>
      <p:cxnSp>
        <p:nvCxnSpPr>
          <p:cNvPr id="108" name="Google Shape;108;p15"/>
          <p:cNvCxnSpPr/>
          <p:nvPr/>
        </p:nvCxnSpPr>
        <p:spPr>
          <a:xfrm>
            <a:off x="-105725" y="1268440"/>
            <a:ext cx="9519900" cy="0"/>
          </a:xfrm>
          <a:prstGeom prst="straightConnector1">
            <a:avLst/>
          </a:prstGeom>
          <a:noFill/>
          <a:ln w="9525" cap="flat" cmpd="sng">
            <a:solidFill>
              <a:schemeClr val="dk2"/>
            </a:solidFill>
            <a:prstDash val="dash"/>
            <a:round/>
            <a:headEnd type="none" w="med" len="med"/>
            <a:tailEnd type="none" w="med" len="med"/>
          </a:ln>
        </p:spPr>
      </p:cxnSp>
      <p:sp>
        <p:nvSpPr>
          <p:cNvPr id="109" name="Google Shape;109;p15"/>
          <p:cNvSpPr txBox="1">
            <a:spLocks noGrp="1"/>
          </p:cNvSpPr>
          <p:nvPr>
            <p:ph type="subTitle" idx="1"/>
          </p:nvPr>
        </p:nvSpPr>
        <p:spPr>
          <a:xfrm>
            <a:off x="2407799" y="1962452"/>
            <a:ext cx="4328400" cy="924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Font typeface="Anton"/>
              <a:buNone/>
              <a:defRPr>
                <a:solidFill>
                  <a:schemeClr val="dk2"/>
                </a:solidFill>
                <a:latin typeface="Anton"/>
                <a:ea typeface="Anton"/>
                <a:cs typeface="Anton"/>
                <a:sym typeface="Anton"/>
              </a:defRPr>
            </a:lvl1pPr>
            <a:lvl2pPr lvl="1" rtl="0">
              <a:lnSpc>
                <a:spcPct val="100000"/>
              </a:lnSpc>
              <a:spcBef>
                <a:spcPts val="0"/>
              </a:spcBef>
              <a:spcAft>
                <a:spcPts val="0"/>
              </a:spcAft>
              <a:buClr>
                <a:schemeClr val="dk1"/>
              </a:buClr>
              <a:buSzPts val="1800"/>
              <a:buNone/>
              <a:defRPr sz="1800">
                <a:solidFill>
                  <a:schemeClr val="dk1"/>
                </a:solidFill>
              </a:defRPr>
            </a:lvl2pPr>
            <a:lvl3pPr lvl="2" rtl="0">
              <a:lnSpc>
                <a:spcPct val="100000"/>
              </a:lnSpc>
              <a:spcBef>
                <a:spcPts val="0"/>
              </a:spcBef>
              <a:spcAft>
                <a:spcPts val="0"/>
              </a:spcAft>
              <a:buClr>
                <a:schemeClr val="dk1"/>
              </a:buClr>
              <a:buSzPts val="1800"/>
              <a:buNone/>
              <a:defRPr sz="1800">
                <a:solidFill>
                  <a:schemeClr val="dk1"/>
                </a:solidFill>
              </a:defRPr>
            </a:lvl3pPr>
            <a:lvl4pPr lvl="3" rtl="0">
              <a:lnSpc>
                <a:spcPct val="100000"/>
              </a:lnSpc>
              <a:spcBef>
                <a:spcPts val="0"/>
              </a:spcBef>
              <a:spcAft>
                <a:spcPts val="0"/>
              </a:spcAft>
              <a:buClr>
                <a:schemeClr val="dk1"/>
              </a:buClr>
              <a:buSzPts val="1800"/>
              <a:buNone/>
              <a:defRPr sz="1800">
                <a:solidFill>
                  <a:schemeClr val="dk1"/>
                </a:solidFill>
              </a:defRPr>
            </a:lvl4pPr>
            <a:lvl5pPr lvl="4" rtl="0">
              <a:lnSpc>
                <a:spcPct val="100000"/>
              </a:lnSpc>
              <a:spcBef>
                <a:spcPts val="0"/>
              </a:spcBef>
              <a:spcAft>
                <a:spcPts val="0"/>
              </a:spcAft>
              <a:buClr>
                <a:schemeClr val="dk1"/>
              </a:buClr>
              <a:buSzPts val="1800"/>
              <a:buNone/>
              <a:defRPr sz="1800">
                <a:solidFill>
                  <a:schemeClr val="dk1"/>
                </a:solidFill>
              </a:defRPr>
            </a:lvl5pPr>
            <a:lvl6pPr lvl="5" rtl="0">
              <a:lnSpc>
                <a:spcPct val="100000"/>
              </a:lnSpc>
              <a:spcBef>
                <a:spcPts val="0"/>
              </a:spcBef>
              <a:spcAft>
                <a:spcPts val="0"/>
              </a:spcAft>
              <a:buClr>
                <a:schemeClr val="dk1"/>
              </a:buClr>
              <a:buSzPts val="1800"/>
              <a:buNone/>
              <a:defRPr sz="1800">
                <a:solidFill>
                  <a:schemeClr val="dk1"/>
                </a:solidFill>
              </a:defRPr>
            </a:lvl6pPr>
            <a:lvl7pPr lvl="6" rtl="0">
              <a:lnSpc>
                <a:spcPct val="100000"/>
              </a:lnSpc>
              <a:spcBef>
                <a:spcPts val="0"/>
              </a:spcBef>
              <a:spcAft>
                <a:spcPts val="0"/>
              </a:spcAft>
              <a:buClr>
                <a:schemeClr val="dk1"/>
              </a:buClr>
              <a:buSzPts val="1800"/>
              <a:buNone/>
              <a:defRPr sz="1800">
                <a:solidFill>
                  <a:schemeClr val="dk1"/>
                </a:solidFill>
              </a:defRPr>
            </a:lvl7pPr>
            <a:lvl8pPr lvl="7" rtl="0">
              <a:lnSpc>
                <a:spcPct val="100000"/>
              </a:lnSpc>
              <a:spcBef>
                <a:spcPts val="0"/>
              </a:spcBef>
              <a:spcAft>
                <a:spcPts val="0"/>
              </a:spcAft>
              <a:buClr>
                <a:schemeClr val="dk1"/>
              </a:buClr>
              <a:buSzPts val="1800"/>
              <a:buNone/>
              <a:defRPr sz="1800">
                <a:solidFill>
                  <a:schemeClr val="dk1"/>
                </a:solidFill>
              </a:defRPr>
            </a:lvl8pPr>
            <a:lvl9pPr lvl="8" rtl="0">
              <a:lnSpc>
                <a:spcPct val="100000"/>
              </a:lnSpc>
              <a:spcBef>
                <a:spcPts val="0"/>
              </a:spcBef>
              <a:spcAft>
                <a:spcPts val="0"/>
              </a:spcAft>
              <a:buClr>
                <a:schemeClr val="dk1"/>
              </a:buClr>
              <a:buSzPts val="1800"/>
              <a:buNone/>
              <a:defRPr sz="1800">
                <a:solidFill>
                  <a:schemeClr val="dk1"/>
                </a:solidFill>
              </a:defRPr>
            </a:lvl9pPr>
          </a:lstStyle>
          <a:p>
            <a:endParaRPr/>
          </a:p>
        </p:txBody>
      </p:sp>
      <p:sp>
        <p:nvSpPr>
          <p:cNvPr id="110" name="Google Shape;110;p15"/>
          <p:cNvSpPr txBox="1">
            <a:spLocks noGrp="1"/>
          </p:cNvSpPr>
          <p:nvPr>
            <p:ph type="title"/>
          </p:nvPr>
        </p:nvSpPr>
        <p:spPr>
          <a:xfrm>
            <a:off x="3678890" y="2972822"/>
            <a:ext cx="1786200" cy="527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100"/>
              <a:buFont typeface="Space Mono"/>
              <a:buNone/>
              <a:defRPr sz="1100">
                <a:solidFill>
                  <a:schemeClr val="dk2"/>
                </a:solidFill>
                <a:latin typeface="Space Mono"/>
                <a:ea typeface="Space Mono"/>
                <a:cs typeface="Space Mono"/>
                <a:sym typeface="Space Mono"/>
              </a:defRPr>
            </a:lvl1pPr>
            <a:lvl2pPr lvl="1" algn="ctr" rtl="0">
              <a:spcBef>
                <a:spcPts val="0"/>
              </a:spcBef>
              <a:spcAft>
                <a:spcPts val="0"/>
              </a:spcAft>
              <a:buClr>
                <a:schemeClr val="dk2"/>
              </a:buClr>
              <a:buSzPts val="1000"/>
              <a:buNone/>
              <a:defRPr sz="1000">
                <a:solidFill>
                  <a:schemeClr val="dk2"/>
                </a:solidFill>
              </a:defRPr>
            </a:lvl2pPr>
            <a:lvl3pPr lvl="2" algn="ctr" rtl="0">
              <a:spcBef>
                <a:spcPts val="0"/>
              </a:spcBef>
              <a:spcAft>
                <a:spcPts val="0"/>
              </a:spcAft>
              <a:buClr>
                <a:schemeClr val="dk2"/>
              </a:buClr>
              <a:buSzPts val="1000"/>
              <a:buNone/>
              <a:defRPr sz="1000">
                <a:solidFill>
                  <a:schemeClr val="dk2"/>
                </a:solidFill>
              </a:defRPr>
            </a:lvl3pPr>
            <a:lvl4pPr lvl="3" algn="ctr" rtl="0">
              <a:spcBef>
                <a:spcPts val="0"/>
              </a:spcBef>
              <a:spcAft>
                <a:spcPts val="0"/>
              </a:spcAft>
              <a:buClr>
                <a:schemeClr val="dk2"/>
              </a:buClr>
              <a:buSzPts val="1000"/>
              <a:buNone/>
              <a:defRPr sz="1000">
                <a:solidFill>
                  <a:schemeClr val="dk2"/>
                </a:solidFill>
              </a:defRPr>
            </a:lvl4pPr>
            <a:lvl5pPr lvl="4" algn="ctr" rtl="0">
              <a:spcBef>
                <a:spcPts val="0"/>
              </a:spcBef>
              <a:spcAft>
                <a:spcPts val="0"/>
              </a:spcAft>
              <a:buClr>
                <a:schemeClr val="dk2"/>
              </a:buClr>
              <a:buSzPts val="1000"/>
              <a:buNone/>
              <a:defRPr sz="1000">
                <a:solidFill>
                  <a:schemeClr val="dk2"/>
                </a:solidFill>
              </a:defRPr>
            </a:lvl5pPr>
            <a:lvl6pPr lvl="5" algn="ctr" rtl="0">
              <a:spcBef>
                <a:spcPts val="0"/>
              </a:spcBef>
              <a:spcAft>
                <a:spcPts val="0"/>
              </a:spcAft>
              <a:buClr>
                <a:schemeClr val="dk2"/>
              </a:buClr>
              <a:buSzPts val="1000"/>
              <a:buNone/>
              <a:defRPr sz="1000">
                <a:solidFill>
                  <a:schemeClr val="dk2"/>
                </a:solidFill>
              </a:defRPr>
            </a:lvl6pPr>
            <a:lvl7pPr lvl="6" algn="ctr" rtl="0">
              <a:spcBef>
                <a:spcPts val="0"/>
              </a:spcBef>
              <a:spcAft>
                <a:spcPts val="0"/>
              </a:spcAft>
              <a:buClr>
                <a:schemeClr val="dk2"/>
              </a:buClr>
              <a:buSzPts val="1000"/>
              <a:buNone/>
              <a:defRPr sz="1000">
                <a:solidFill>
                  <a:schemeClr val="dk2"/>
                </a:solidFill>
              </a:defRPr>
            </a:lvl7pPr>
            <a:lvl8pPr lvl="7" algn="ctr" rtl="0">
              <a:spcBef>
                <a:spcPts val="0"/>
              </a:spcBef>
              <a:spcAft>
                <a:spcPts val="0"/>
              </a:spcAft>
              <a:buClr>
                <a:schemeClr val="dk2"/>
              </a:buClr>
              <a:buSzPts val="1000"/>
              <a:buNone/>
              <a:defRPr sz="1000">
                <a:solidFill>
                  <a:schemeClr val="dk2"/>
                </a:solidFill>
              </a:defRPr>
            </a:lvl8pPr>
            <a:lvl9pPr lvl="8" algn="ctr" rtl="0">
              <a:spcBef>
                <a:spcPts val="0"/>
              </a:spcBef>
              <a:spcAft>
                <a:spcPts val="0"/>
              </a:spcAft>
              <a:buClr>
                <a:schemeClr val="dk2"/>
              </a:buClr>
              <a:buSzPts val="1000"/>
              <a:buNone/>
              <a:defRPr sz="1000">
                <a:solidFill>
                  <a:schemeClr val="dk2"/>
                </a:solidFill>
              </a:defRPr>
            </a:lvl9pPr>
          </a:lstStyle>
          <a:p>
            <a:endParaRPr/>
          </a:p>
        </p:txBody>
      </p:sp>
      <p:cxnSp>
        <p:nvCxnSpPr>
          <p:cNvPr id="111" name="Google Shape;111;p15"/>
          <p:cNvCxnSpPr/>
          <p:nvPr/>
        </p:nvCxnSpPr>
        <p:spPr>
          <a:xfrm>
            <a:off x="-40475" y="3875040"/>
            <a:ext cx="9519900" cy="0"/>
          </a:xfrm>
          <a:prstGeom prst="straightConnector1">
            <a:avLst/>
          </a:prstGeom>
          <a:noFill/>
          <a:ln w="9525" cap="flat" cmpd="sng">
            <a:solidFill>
              <a:schemeClr val="dk2"/>
            </a:solidFill>
            <a:prstDash val="dash"/>
            <a:round/>
            <a:headEnd type="none" w="med" len="med"/>
            <a:tailEnd type="none" w="med" len="med"/>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SIX COLUMNS">
  <p:cSld name="SECTION_HEADER_1_3_1">
    <p:bg>
      <p:bgPr>
        <a:solidFill>
          <a:schemeClr val="accent1"/>
        </a:solidFill>
        <a:effectLst/>
      </p:bgPr>
    </p:bg>
    <p:spTree>
      <p:nvGrpSpPr>
        <p:cNvPr id="1" name="Shape 112"/>
        <p:cNvGrpSpPr/>
        <p:nvPr/>
      </p:nvGrpSpPr>
      <p:grpSpPr>
        <a:xfrm>
          <a:off x="0" y="0"/>
          <a:ext cx="0" cy="0"/>
          <a:chOff x="0" y="0"/>
          <a:chExt cx="0" cy="0"/>
        </a:xfrm>
      </p:grpSpPr>
      <p:pic>
        <p:nvPicPr>
          <p:cNvPr id="113" name="Google Shape;113;p16"/>
          <p:cNvPicPr preferRelativeResize="0"/>
          <p:nvPr/>
        </p:nvPicPr>
        <p:blipFill rotWithShape="1">
          <a:blip r:embed="rId2">
            <a:alphaModFix amt="21000"/>
          </a:blip>
          <a:srcRect t="18615" b="31504"/>
          <a:stretch/>
        </p:blipFill>
        <p:spPr>
          <a:xfrm>
            <a:off x="-105725" y="-1"/>
            <a:ext cx="9355452" cy="5143501"/>
          </a:xfrm>
          <a:prstGeom prst="rect">
            <a:avLst/>
          </a:prstGeom>
          <a:noFill/>
          <a:ln>
            <a:noFill/>
          </a:ln>
        </p:spPr>
      </p:pic>
      <p:cxnSp>
        <p:nvCxnSpPr>
          <p:cNvPr id="114" name="Google Shape;114;p16"/>
          <p:cNvCxnSpPr/>
          <p:nvPr/>
        </p:nvCxnSpPr>
        <p:spPr>
          <a:xfrm>
            <a:off x="-187950" y="3157678"/>
            <a:ext cx="9519900" cy="0"/>
          </a:xfrm>
          <a:prstGeom prst="straightConnector1">
            <a:avLst/>
          </a:prstGeom>
          <a:noFill/>
          <a:ln w="9525" cap="flat" cmpd="sng">
            <a:solidFill>
              <a:schemeClr val="dk2"/>
            </a:solidFill>
            <a:prstDash val="dash"/>
            <a:round/>
            <a:headEnd type="none" w="med" len="med"/>
            <a:tailEnd type="none" w="med" len="med"/>
          </a:ln>
        </p:spPr>
      </p:cxnSp>
      <p:cxnSp>
        <p:nvCxnSpPr>
          <p:cNvPr id="115" name="Google Shape;115;p16"/>
          <p:cNvCxnSpPr/>
          <p:nvPr/>
        </p:nvCxnSpPr>
        <p:spPr>
          <a:xfrm>
            <a:off x="-127000" y="1839640"/>
            <a:ext cx="9519900" cy="0"/>
          </a:xfrm>
          <a:prstGeom prst="straightConnector1">
            <a:avLst/>
          </a:prstGeom>
          <a:noFill/>
          <a:ln w="9525" cap="flat" cmpd="sng">
            <a:solidFill>
              <a:schemeClr val="dk2"/>
            </a:solidFill>
            <a:prstDash val="dash"/>
            <a:round/>
            <a:headEnd type="none" w="med" len="med"/>
            <a:tailEnd type="none" w="med" len="med"/>
          </a:ln>
        </p:spPr>
      </p:cxnSp>
      <p:sp>
        <p:nvSpPr>
          <p:cNvPr id="116" name="Google Shape;116;p16"/>
          <p:cNvSpPr txBox="1">
            <a:spLocks noGrp="1"/>
          </p:cNvSpPr>
          <p:nvPr>
            <p:ph type="subTitle" idx="1"/>
          </p:nvPr>
        </p:nvSpPr>
        <p:spPr>
          <a:xfrm>
            <a:off x="3678898" y="2319825"/>
            <a:ext cx="1786200" cy="854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100"/>
              <a:buNone/>
              <a:defRPr sz="1100">
                <a:solidFill>
                  <a:schemeClr val="dk1"/>
                </a:solidFill>
              </a:defRPr>
            </a:lvl1pPr>
            <a:lvl2pPr lvl="1" rtl="0">
              <a:lnSpc>
                <a:spcPct val="100000"/>
              </a:lnSpc>
              <a:spcBef>
                <a:spcPts val="0"/>
              </a:spcBef>
              <a:spcAft>
                <a:spcPts val="0"/>
              </a:spcAft>
              <a:buClr>
                <a:schemeClr val="dk1"/>
              </a:buClr>
              <a:buSzPts val="1100"/>
              <a:buNone/>
              <a:defRPr sz="1100">
                <a:solidFill>
                  <a:schemeClr val="dk1"/>
                </a:solidFill>
              </a:defRPr>
            </a:lvl2pPr>
            <a:lvl3pPr lvl="2" rtl="0">
              <a:lnSpc>
                <a:spcPct val="100000"/>
              </a:lnSpc>
              <a:spcBef>
                <a:spcPts val="0"/>
              </a:spcBef>
              <a:spcAft>
                <a:spcPts val="0"/>
              </a:spcAft>
              <a:buClr>
                <a:schemeClr val="dk1"/>
              </a:buClr>
              <a:buSzPts val="1100"/>
              <a:buNone/>
              <a:defRPr sz="1100">
                <a:solidFill>
                  <a:schemeClr val="dk1"/>
                </a:solidFill>
              </a:defRPr>
            </a:lvl3pPr>
            <a:lvl4pPr lvl="3" rtl="0">
              <a:lnSpc>
                <a:spcPct val="100000"/>
              </a:lnSpc>
              <a:spcBef>
                <a:spcPts val="0"/>
              </a:spcBef>
              <a:spcAft>
                <a:spcPts val="0"/>
              </a:spcAft>
              <a:buClr>
                <a:schemeClr val="dk1"/>
              </a:buClr>
              <a:buSzPts val="1100"/>
              <a:buNone/>
              <a:defRPr sz="1100">
                <a:solidFill>
                  <a:schemeClr val="dk1"/>
                </a:solidFill>
              </a:defRPr>
            </a:lvl4pPr>
            <a:lvl5pPr lvl="4" rtl="0">
              <a:lnSpc>
                <a:spcPct val="100000"/>
              </a:lnSpc>
              <a:spcBef>
                <a:spcPts val="0"/>
              </a:spcBef>
              <a:spcAft>
                <a:spcPts val="0"/>
              </a:spcAft>
              <a:buClr>
                <a:schemeClr val="dk1"/>
              </a:buClr>
              <a:buSzPts val="1100"/>
              <a:buNone/>
              <a:defRPr sz="1100">
                <a:solidFill>
                  <a:schemeClr val="dk1"/>
                </a:solidFill>
              </a:defRPr>
            </a:lvl5pPr>
            <a:lvl6pPr lvl="5" rtl="0">
              <a:lnSpc>
                <a:spcPct val="100000"/>
              </a:lnSpc>
              <a:spcBef>
                <a:spcPts val="0"/>
              </a:spcBef>
              <a:spcAft>
                <a:spcPts val="0"/>
              </a:spcAft>
              <a:buClr>
                <a:schemeClr val="dk1"/>
              </a:buClr>
              <a:buSzPts val="1100"/>
              <a:buNone/>
              <a:defRPr sz="1100">
                <a:solidFill>
                  <a:schemeClr val="dk1"/>
                </a:solidFill>
              </a:defRPr>
            </a:lvl6pPr>
            <a:lvl7pPr lvl="6" rtl="0">
              <a:lnSpc>
                <a:spcPct val="100000"/>
              </a:lnSpc>
              <a:spcBef>
                <a:spcPts val="0"/>
              </a:spcBef>
              <a:spcAft>
                <a:spcPts val="0"/>
              </a:spcAft>
              <a:buClr>
                <a:schemeClr val="dk1"/>
              </a:buClr>
              <a:buSzPts val="1100"/>
              <a:buNone/>
              <a:defRPr sz="1100">
                <a:solidFill>
                  <a:schemeClr val="dk1"/>
                </a:solidFill>
              </a:defRPr>
            </a:lvl7pPr>
            <a:lvl8pPr lvl="7" rtl="0">
              <a:lnSpc>
                <a:spcPct val="100000"/>
              </a:lnSpc>
              <a:spcBef>
                <a:spcPts val="0"/>
              </a:spcBef>
              <a:spcAft>
                <a:spcPts val="0"/>
              </a:spcAft>
              <a:buClr>
                <a:schemeClr val="dk1"/>
              </a:buClr>
              <a:buSzPts val="1100"/>
              <a:buNone/>
              <a:defRPr sz="1100">
                <a:solidFill>
                  <a:schemeClr val="dk1"/>
                </a:solidFill>
              </a:defRPr>
            </a:lvl8pPr>
            <a:lvl9pPr lvl="8" rtl="0">
              <a:lnSpc>
                <a:spcPct val="100000"/>
              </a:lnSpc>
              <a:spcBef>
                <a:spcPts val="0"/>
              </a:spcBef>
              <a:spcAft>
                <a:spcPts val="0"/>
              </a:spcAft>
              <a:buClr>
                <a:schemeClr val="dk1"/>
              </a:buClr>
              <a:buSzPts val="1100"/>
              <a:buNone/>
              <a:defRPr sz="1100">
                <a:solidFill>
                  <a:schemeClr val="dk1"/>
                </a:solidFill>
              </a:defRPr>
            </a:lvl9pPr>
          </a:lstStyle>
          <a:p>
            <a:endParaRPr/>
          </a:p>
        </p:txBody>
      </p:sp>
      <p:sp>
        <p:nvSpPr>
          <p:cNvPr id="117" name="Google Shape;117;p16"/>
          <p:cNvSpPr txBox="1">
            <a:spLocks noGrp="1"/>
          </p:cNvSpPr>
          <p:nvPr>
            <p:ph type="title"/>
          </p:nvPr>
        </p:nvSpPr>
        <p:spPr>
          <a:xfrm>
            <a:off x="3678898" y="2005220"/>
            <a:ext cx="1786200" cy="527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400"/>
              <a:buNone/>
              <a:defRPr sz="1400">
                <a:solidFill>
                  <a:schemeClr val="dk2"/>
                </a:solidFill>
              </a:defRPr>
            </a:lvl1pPr>
            <a:lvl2pPr lvl="1" algn="ctr" rtl="0">
              <a:spcBef>
                <a:spcPts val="0"/>
              </a:spcBef>
              <a:spcAft>
                <a:spcPts val="0"/>
              </a:spcAft>
              <a:buClr>
                <a:schemeClr val="dk2"/>
              </a:buClr>
              <a:buSzPts val="1400"/>
              <a:buNone/>
              <a:defRPr sz="1400">
                <a:solidFill>
                  <a:schemeClr val="dk2"/>
                </a:solidFill>
              </a:defRPr>
            </a:lvl2pPr>
            <a:lvl3pPr lvl="2" algn="ctr" rtl="0">
              <a:spcBef>
                <a:spcPts val="0"/>
              </a:spcBef>
              <a:spcAft>
                <a:spcPts val="0"/>
              </a:spcAft>
              <a:buClr>
                <a:schemeClr val="dk2"/>
              </a:buClr>
              <a:buSzPts val="1400"/>
              <a:buNone/>
              <a:defRPr sz="1400">
                <a:solidFill>
                  <a:schemeClr val="dk2"/>
                </a:solidFill>
              </a:defRPr>
            </a:lvl3pPr>
            <a:lvl4pPr lvl="3" algn="ctr" rtl="0">
              <a:spcBef>
                <a:spcPts val="0"/>
              </a:spcBef>
              <a:spcAft>
                <a:spcPts val="0"/>
              </a:spcAft>
              <a:buClr>
                <a:schemeClr val="dk2"/>
              </a:buClr>
              <a:buSzPts val="1400"/>
              <a:buNone/>
              <a:defRPr sz="1400">
                <a:solidFill>
                  <a:schemeClr val="dk2"/>
                </a:solidFill>
              </a:defRPr>
            </a:lvl4pPr>
            <a:lvl5pPr lvl="4" algn="ctr" rtl="0">
              <a:spcBef>
                <a:spcPts val="0"/>
              </a:spcBef>
              <a:spcAft>
                <a:spcPts val="0"/>
              </a:spcAft>
              <a:buClr>
                <a:schemeClr val="dk2"/>
              </a:buClr>
              <a:buSzPts val="1400"/>
              <a:buNone/>
              <a:defRPr sz="1400">
                <a:solidFill>
                  <a:schemeClr val="dk2"/>
                </a:solidFill>
              </a:defRPr>
            </a:lvl5pPr>
            <a:lvl6pPr lvl="5" algn="ctr" rtl="0">
              <a:spcBef>
                <a:spcPts val="0"/>
              </a:spcBef>
              <a:spcAft>
                <a:spcPts val="0"/>
              </a:spcAft>
              <a:buClr>
                <a:schemeClr val="dk2"/>
              </a:buClr>
              <a:buSzPts val="1400"/>
              <a:buNone/>
              <a:defRPr sz="1400">
                <a:solidFill>
                  <a:schemeClr val="dk2"/>
                </a:solidFill>
              </a:defRPr>
            </a:lvl6pPr>
            <a:lvl7pPr lvl="6" algn="ctr" rtl="0">
              <a:spcBef>
                <a:spcPts val="0"/>
              </a:spcBef>
              <a:spcAft>
                <a:spcPts val="0"/>
              </a:spcAft>
              <a:buClr>
                <a:schemeClr val="dk2"/>
              </a:buClr>
              <a:buSzPts val="1400"/>
              <a:buNone/>
              <a:defRPr sz="1400">
                <a:solidFill>
                  <a:schemeClr val="dk2"/>
                </a:solidFill>
              </a:defRPr>
            </a:lvl7pPr>
            <a:lvl8pPr lvl="7" algn="ctr" rtl="0">
              <a:spcBef>
                <a:spcPts val="0"/>
              </a:spcBef>
              <a:spcAft>
                <a:spcPts val="0"/>
              </a:spcAft>
              <a:buClr>
                <a:schemeClr val="dk2"/>
              </a:buClr>
              <a:buSzPts val="1400"/>
              <a:buNone/>
              <a:defRPr sz="1400">
                <a:solidFill>
                  <a:schemeClr val="dk2"/>
                </a:solidFill>
              </a:defRPr>
            </a:lvl8pPr>
            <a:lvl9pPr lvl="8" algn="ctr" rtl="0">
              <a:spcBef>
                <a:spcPts val="0"/>
              </a:spcBef>
              <a:spcAft>
                <a:spcPts val="0"/>
              </a:spcAft>
              <a:buClr>
                <a:schemeClr val="dk2"/>
              </a:buClr>
              <a:buSzPts val="1400"/>
              <a:buNone/>
              <a:defRPr sz="1400">
                <a:solidFill>
                  <a:schemeClr val="dk2"/>
                </a:solidFill>
              </a:defRPr>
            </a:lvl9pPr>
          </a:lstStyle>
          <a:p>
            <a:endParaRPr/>
          </a:p>
        </p:txBody>
      </p:sp>
      <p:sp>
        <p:nvSpPr>
          <p:cNvPr id="118" name="Google Shape;118;p16"/>
          <p:cNvSpPr txBox="1">
            <a:spLocks noGrp="1"/>
          </p:cNvSpPr>
          <p:nvPr>
            <p:ph type="subTitle" idx="2"/>
          </p:nvPr>
        </p:nvSpPr>
        <p:spPr>
          <a:xfrm>
            <a:off x="6016450" y="2319825"/>
            <a:ext cx="1786200" cy="854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100"/>
              <a:buNone/>
              <a:defRPr sz="1100">
                <a:solidFill>
                  <a:schemeClr val="dk1"/>
                </a:solidFill>
              </a:defRPr>
            </a:lvl1pPr>
            <a:lvl2pPr lvl="1" rtl="0">
              <a:lnSpc>
                <a:spcPct val="100000"/>
              </a:lnSpc>
              <a:spcBef>
                <a:spcPts val="0"/>
              </a:spcBef>
              <a:spcAft>
                <a:spcPts val="0"/>
              </a:spcAft>
              <a:buClr>
                <a:schemeClr val="dk1"/>
              </a:buClr>
              <a:buSzPts val="1100"/>
              <a:buNone/>
              <a:defRPr sz="1100">
                <a:solidFill>
                  <a:schemeClr val="dk1"/>
                </a:solidFill>
              </a:defRPr>
            </a:lvl2pPr>
            <a:lvl3pPr lvl="2" rtl="0">
              <a:lnSpc>
                <a:spcPct val="100000"/>
              </a:lnSpc>
              <a:spcBef>
                <a:spcPts val="0"/>
              </a:spcBef>
              <a:spcAft>
                <a:spcPts val="0"/>
              </a:spcAft>
              <a:buClr>
                <a:schemeClr val="dk1"/>
              </a:buClr>
              <a:buSzPts val="1100"/>
              <a:buNone/>
              <a:defRPr sz="1100">
                <a:solidFill>
                  <a:schemeClr val="dk1"/>
                </a:solidFill>
              </a:defRPr>
            </a:lvl3pPr>
            <a:lvl4pPr lvl="3" rtl="0">
              <a:lnSpc>
                <a:spcPct val="100000"/>
              </a:lnSpc>
              <a:spcBef>
                <a:spcPts val="0"/>
              </a:spcBef>
              <a:spcAft>
                <a:spcPts val="0"/>
              </a:spcAft>
              <a:buClr>
                <a:schemeClr val="dk1"/>
              </a:buClr>
              <a:buSzPts val="1100"/>
              <a:buNone/>
              <a:defRPr sz="1100">
                <a:solidFill>
                  <a:schemeClr val="dk1"/>
                </a:solidFill>
              </a:defRPr>
            </a:lvl4pPr>
            <a:lvl5pPr lvl="4" rtl="0">
              <a:lnSpc>
                <a:spcPct val="100000"/>
              </a:lnSpc>
              <a:spcBef>
                <a:spcPts val="0"/>
              </a:spcBef>
              <a:spcAft>
                <a:spcPts val="0"/>
              </a:spcAft>
              <a:buClr>
                <a:schemeClr val="dk1"/>
              </a:buClr>
              <a:buSzPts val="1100"/>
              <a:buNone/>
              <a:defRPr sz="1100">
                <a:solidFill>
                  <a:schemeClr val="dk1"/>
                </a:solidFill>
              </a:defRPr>
            </a:lvl5pPr>
            <a:lvl6pPr lvl="5" rtl="0">
              <a:lnSpc>
                <a:spcPct val="100000"/>
              </a:lnSpc>
              <a:spcBef>
                <a:spcPts val="0"/>
              </a:spcBef>
              <a:spcAft>
                <a:spcPts val="0"/>
              </a:spcAft>
              <a:buClr>
                <a:schemeClr val="dk1"/>
              </a:buClr>
              <a:buSzPts val="1100"/>
              <a:buNone/>
              <a:defRPr sz="1100">
                <a:solidFill>
                  <a:schemeClr val="dk1"/>
                </a:solidFill>
              </a:defRPr>
            </a:lvl6pPr>
            <a:lvl7pPr lvl="6" rtl="0">
              <a:lnSpc>
                <a:spcPct val="100000"/>
              </a:lnSpc>
              <a:spcBef>
                <a:spcPts val="0"/>
              </a:spcBef>
              <a:spcAft>
                <a:spcPts val="0"/>
              </a:spcAft>
              <a:buClr>
                <a:schemeClr val="dk1"/>
              </a:buClr>
              <a:buSzPts val="1100"/>
              <a:buNone/>
              <a:defRPr sz="1100">
                <a:solidFill>
                  <a:schemeClr val="dk1"/>
                </a:solidFill>
              </a:defRPr>
            </a:lvl7pPr>
            <a:lvl8pPr lvl="7" rtl="0">
              <a:lnSpc>
                <a:spcPct val="100000"/>
              </a:lnSpc>
              <a:spcBef>
                <a:spcPts val="0"/>
              </a:spcBef>
              <a:spcAft>
                <a:spcPts val="0"/>
              </a:spcAft>
              <a:buClr>
                <a:schemeClr val="dk1"/>
              </a:buClr>
              <a:buSzPts val="1100"/>
              <a:buNone/>
              <a:defRPr sz="1100">
                <a:solidFill>
                  <a:schemeClr val="dk1"/>
                </a:solidFill>
              </a:defRPr>
            </a:lvl8pPr>
            <a:lvl9pPr lvl="8" rtl="0">
              <a:lnSpc>
                <a:spcPct val="100000"/>
              </a:lnSpc>
              <a:spcBef>
                <a:spcPts val="0"/>
              </a:spcBef>
              <a:spcAft>
                <a:spcPts val="0"/>
              </a:spcAft>
              <a:buClr>
                <a:schemeClr val="dk1"/>
              </a:buClr>
              <a:buSzPts val="1100"/>
              <a:buNone/>
              <a:defRPr sz="1100">
                <a:solidFill>
                  <a:schemeClr val="dk1"/>
                </a:solidFill>
              </a:defRPr>
            </a:lvl9pPr>
          </a:lstStyle>
          <a:p>
            <a:endParaRPr/>
          </a:p>
        </p:txBody>
      </p:sp>
      <p:sp>
        <p:nvSpPr>
          <p:cNvPr id="119" name="Google Shape;119;p16"/>
          <p:cNvSpPr txBox="1">
            <a:spLocks noGrp="1"/>
          </p:cNvSpPr>
          <p:nvPr>
            <p:ph type="title" idx="3"/>
          </p:nvPr>
        </p:nvSpPr>
        <p:spPr>
          <a:xfrm>
            <a:off x="6016457" y="2005220"/>
            <a:ext cx="1786200" cy="527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400"/>
              <a:buNone/>
              <a:defRPr sz="1400">
                <a:solidFill>
                  <a:schemeClr val="dk2"/>
                </a:solidFill>
              </a:defRPr>
            </a:lvl1pPr>
            <a:lvl2pPr lvl="1" algn="ctr" rtl="0">
              <a:spcBef>
                <a:spcPts val="0"/>
              </a:spcBef>
              <a:spcAft>
                <a:spcPts val="0"/>
              </a:spcAft>
              <a:buClr>
                <a:schemeClr val="dk2"/>
              </a:buClr>
              <a:buSzPts val="1400"/>
              <a:buNone/>
              <a:defRPr sz="1400">
                <a:solidFill>
                  <a:schemeClr val="dk2"/>
                </a:solidFill>
              </a:defRPr>
            </a:lvl2pPr>
            <a:lvl3pPr lvl="2" algn="ctr" rtl="0">
              <a:spcBef>
                <a:spcPts val="0"/>
              </a:spcBef>
              <a:spcAft>
                <a:spcPts val="0"/>
              </a:spcAft>
              <a:buClr>
                <a:schemeClr val="dk2"/>
              </a:buClr>
              <a:buSzPts val="1400"/>
              <a:buNone/>
              <a:defRPr sz="1400">
                <a:solidFill>
                  <a:schemeClr val="dk2"/>
                </a:solidFill>
              </a:defRPr>
            </a:lvl3pPr>
            <a:lvl4pPr lvl="3" algn="ctr" rtl="0">
              <a:spcBef>
                <a:spcPts val="0"/>
              </a:spcBef>
              <a:spcAft>
                <a:spcPts val="0"/>
              </a:spcAft>
              <a:buClr>
                <a:schemeClr val="dk2"/>
              </a:buClr>
              <a:buSzPts val="1400"/>
              <a:buNone/>
              <a:defRPr sz="1400">
                <a:solidFill>
                  <a:schemeClr val="dk2"/>
                </a:solidFill>
              </a:defRPr>
            </a:lvl4pPr>
            <a:lvl5pPr lvl="4" algn="ctr" rtl="0">
              <a:spcBef>
                <a:spcPts val="0"/>
              </a:spcBef>
              <a:spcAft>
                <a:spcPts val="0"/>
              </a:spcAft>
              <a:buClr>
                <a:schemeClr val="dk2"/>
              </a:buClr>
              <a:buSzPts val="1400"/>
              <a:buNone/>
              <a:defRPr sz="1400">
                <a:solidFill>
                  <a:schemeClr val="dk2"/>
                </a:solidFill>
              </a:defRPr>
            </a:lvl5pPr>
            <a:lvl6pPr lvl="5" algn="ctr" rtl="0">
              <a:spcBef>
                <a:spcPts val="0"/>
              </a:spcBef>
              <a:spcAft>
                <a:spcPts val="0"/>
              </a:spcAft>
              <a:buClr>
                <a:schemeClr val="dk2"/>
              </a:buClr>
              <a:buSzPts val="1400"/>
              <a:buNone/>
              <a:defRPr sz="1400">
                <a:solidFill>
                  <a:schemeClr val="dk2"/>
                </a:solidFill>
              </a:defRPr>
            </a:lvl6pPr>
            <a:lvl7pPr lvl="6" algn="ctr" rtl="0">
              <a:spcBef>
                <a:spcPts val="0"/>
              </a:spcBef>
              <a:spcAft>
                <a:spcPts val="0"/>
              </a:spcAft>
              <a:buClr>
                <a:schemeClr val="dk2"/>
              </a:buClr>
              <a:buSzPts val="1400"/>
              <a:buNone/>
              <a:defRPr sz="1400">
                <a:solidFill>
                  <a:schemeClr val="dk2"/>
                </a:solidFill>
              </a:defRPr>
            </a:lvl7pPr>
            <a:lvl8pPr lvl="7" algn="ctr" rtl="0">
              <a:spcBef>
                <a:spcPts val="0"/>
              </a:spcBef>
              <a:spcAft>
                <a:spcPts val="0"/>
              </a:spcAft>
              <a:buClr>
                <a:schemeClr val="dk2"/>
              </a:buClr>
              <a:buSzPts val="1400"/>
              <a:buNone/>
              <a:defRPr sz="1400">
                <a:solidFill>
                  <a:schemeClr val="dk2"/>
                </a:solidFill>
              </a:defRPr>
            </a:lvl8pPr>
            <a:lvl9pPr lvl="8" algn="ctr" rtl="0">
              <a:spcBef>
                <a:spcPts val="0"/>
              </a:spcBef>
              <a:spcAft>
                <a:spcPts val="0"/>
              </a:spcAft>
              <a:buClr>
                <a:schemeClr val="dk2"/>
              </a:buClr>
              <a:buSzPts val="1400"/>
              <a:buNone/>
              <a:defRPr sz="1400">
                <a:solidFill>
                  <a:schemeClr val="dk2"/>
                </a:solidFill>
              </a:defRPr>
            </a:lvl9pPr>
          </a:lstStyle>
          <a:p>
            <a:endParaRPr/>
          </a:p>
        </p:txBody>
      </p:sp>
      <p:sp>
        <p:nvSpPr>
          <p:cNvPr id="120" name="Google Shape;120;p16"/>
          <p:cNvSpPr txBox="1">
            <a:spLocks noGrp="1"/>
          </p:cNvSpPr>
          <p:nvPr>
            <p:ph type="subTitle" idx="4"/>
          </p:nvPr>
        </p:nvSpPr>
        <p:spPr>
          <a:xfrm>
            <a:off x="1341350" y="2319825"/>
            <a:ext cx="1786200" cy="854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100"/>
              <a:buNone/>
              <a:defRPr sz="1100">
                <a:solidFill>
                  <a:schemeClr val="dk1"/>
                </a:solidFill>
              </a:defRPr>
            </a:lvl1pPr>
            <a:lvl2pPr lvl="1" rtl="0">
              <a:lnSpc>
                <a:spcPct val="100000"/>
              </a:lnSpc>
              <a:spcBef>
                <a:spcPts val="0"/>
              </a:spcBef>
              <a:spcAft>
                <a:spcPts val="0"/>
              </a:spcAft>
              <a:buClr>
                <a:schemeClr val="dk1"/>
              </a:buClr>
              <a:buSzPts val="1100"/>
              <a:buNone/>
              <a:defRPr sz="1100">
                <a:solidFill>
                  <a:schemeClr val="dk1"/>
                </a:solidFill>
              </a:defRPr>
            </a:lvl2pPr>
            <a:lvl3pPr lvl="2" rtl="0">
              <a:lnSpc>
                <a:spcPct val="100000"/>
              </a:lnSpc>
              <a:spcBef>
                <a:spcPts val="0"/>
              </a:spcBef>
              <a:spcAft>
                <a:spcPts val="0"/>
              </a:spcAft>
              <a:buClr>
                <a:schemeClr val="dk1"/>
              </a:buClr>
              <a:buSzPts val="1100"/>
              <a:buNone/>
              <a:defRPr sz="1100">
                <a:solidFill>
                  <a:schemeClr val="dk1"/>
                </a:solidFill>
              </a:defRPr>
            </a:lvl3pPr>
            <a:lvl4pPr lvl="3" rtl="0">
              <a:lnSpc>
                <a:spcPct val="100000"/>
              </a:lnSpc>
              <a:spcBef>
                <a:spcPts val="0"/>
              </a:spcBef>
              <a:spcAft>
                <a:spcPts val="0"/>
              </a:spcAft>
              <a:buClr>
                <a:schemeClr val="dk1"/>
              </a:buClr>
              <a:buSzPts val="1100"/>
              <a:buNone/>
              <a:defRPr sz="1100">
                <a:solidFill>
                  <a:schemeClr val="dk1"/>
                </a:solidFill>
              </a:defRPr>
            </a:lvl4pPr>
            <a:lvl5pPr lvl="4" rtl="0">
              <a:lnSpc>
                <a:spcPct val="100000"/>
              </a:lnSpc>
              <a:spcBef>
                <a:spcPts val="0"/>
              </a:spcBef>
              <a:spcAft>
                <a:spcPts val="0"/>
              </a:spcAft>
              <a:buClr>
                <a:schemeClr val="dk1"/>
              </a:buClr>
              <a:buSzPts val="1100"/>
              <a:buNone/>
              <a:defRPr sz="1100">
                <a:solidFill>
                  <a:schemeClr val="dk1"/>
                </a:solidFill>
              </a:defRPr>
            </a:lvl5pPr>
            <a:lvl6pPr lvl="5" rtl="0">
              <a:lnSpc>
                <a:spcPct val="100000"/>
              </a:lnSpc>
              <a:spcBef>
                <a:spcPts val="0"/>
              </a:spcBef>
              <a:spcAft>
                <a:spcPts val="0"/>
              </a:spcAft>
              <a:buClr>
                <a:schemeClr val="dk1"/>
              </a:buClr>
              <a:buSzPts val="1100"/>
              <a:buNone/>
              <a:defRPr sz="1100">
                <a:solidFill>
                  <a:schemeClr val="dk1"/>
                </a:solidFill>
              </a:defRPr>
            </a:lvl6pPr>
            <a:lvl7pPr lvl="6" rtl="0">
              <a:lnSpc>
                <a:spcPct val="100000"/>
              </a:lnSpc>
              <a:spcBef>
                <a:spcPts val="0"/>
              </a:spcBef>
              <a:spcAft>
                <a:spcPts val="0"/>
              </a:spcAft>
              <a:buClr>
                <a:schemeClr val="dk1"/>
              </a:buClr>
              <a:buSzPts val="1100"/>
              <a:buNone/>
              <a:defRPr sz="1100">
                <a:solidFill>
                  <a:schemeClr val="dk1"/>
                </a:solidFill>
              </a:defRPr>
            </a:lvl7pPr>
            <a:lvl8pPr lvl="7" rtl="0">
              <a:lnSpc>
                <a:spcPct val="100000"/>
              </a:lnSpc>
              <a:spcBef>
                <a:spcPts val="0"/>
              </a:spcBef>
              <a:spcAft>
                <a:spcPts val="0"/>
              </a:spcAft>
              <a:buClr>
                <a:schemeClr val="dk1"/>
              </a:buClr>
              <a:buSzPts val="1100"/>
              <a:buNone/>
              <a:defRPr sz="1100">
                <a:solidFill>
                  <a:schemeClr val="dk1"/>
                </a:solidFill>
              </a:defRPr>
            </a:lvl8pPr>
            <a:lvl9pPr lvl="8" rtl="0">
              <a:lnSpc>
                <a:spcPct val="100000"/>
              </a:lnSpc>
              <a:spcBef>
                <a:spcPts val="0"/>
              </a:spcBef>
              <a:spcAft>
                <a:spcPts val="0"/>
              </a:spcAft>
              <a:buClr>
                <a:schemeClr val="dk1"/>
              </a:buClr>
              <a:buSzPts val="1100"/>
              <a:buNone/>
              <a:defRPr sz="1100">
                <a:solidFill>
                  <a:schemeClr val="dk1"/>
                </a:solidFill>
              </a:defRPr>
            </a:lvl9pPr>
          </a:lstStyle>
          <a:p>
            <a:endParaRPr/>
          </a:p>
        </p:txBody>
      </p:sp>
      <p:sp>
        <p:nvSpPr>
          <p:cNvPr id="121" name="Google Shape;121;p16"/>
          <p:cNvSpPr txBox="1">
            <a:spLocks noGrp="1"/>
          </p:cNvSpPr>
          <p:nvPr>
            <p:ph type="title" idx="5"/>
          </p:nvPr>
        </p:nvSpPr>
        <p:spPr>
          <a:xfrm>
            <a:off x="1341340" y="2005220"/>
            <a:ext cx="1786200" cy="527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400"/>
              <a:buNone/>
              <a:defRPr sz="1400">
                <a:solidFill>
                  <a:schemeClr val="dk2"/>
                </a:solidFill>
              </a:defRPr>
            </a:lvl1pPr>
            <a:lvl2pPr lvl="1" algn="ctr" rtl="0">
              <a:spcBef>
                <a:spcPts val="0"/>
              </a:spcBef>
              <a:spcAft>
                <a:spcPts val="0"/>
              </a:spcAft>
              <a:buClr>
                <a:schemeClr val="dk2"/>
              </a:buClr>
              <a:buSzPts val="1400"/>
              <a:buNone/>
              <a:defRPr sz="1400">
                <a:solidFill>
                  <a:schemeClr val="dk2"/>
                </a:solidFill>
              </a:defRPr>
            </a:lvl2pPr>
            <a:lvl3pPr lvl="2" algn="ctr" rtl="0">
              <a:spcBef>
                <a:spcPts val="0"/>
              </a:spcBef>
              <a:spcAft>
                <a:spcPts val="0"/>
              </a:spcAft>
              <a:buClr>
                <a:schemeClr val="dk2"/>
              </a:buClr>
              <a:buSzPts val="1400"/>
              <a:buNone/>
              <a:defRPr sz="1400">
                <a:solidFill>
                  <a:schemeClr val="dk2"/>
                </a:solidFill>
              </a:defRPr>
            </a:lvl3pPr>
            <a:lvl4pPr lvl="3" algn="ctr" rtl="0">
              <a:spcBef>
                <a:spcPts val="0"/>
              </a:spcBef>
              <a:spcAft>
                <a:spcPts val="0"/>
              </a:spcAft>
              <a:buClr>
                <a:schemeClr val="dk2"/>
              </a:buClr>
              <a:buSzPts val="1400"/>
              <a:buNone/>
              <a:defRPr sz="1400">
                <a:solidFill>
                  <a:schemeClr val="dk2"/>
                </a:solidFill>
              </a:defRPr>
            </a:lvl4pPr>
            <a:lvl5pPr lvl="4" algn="ctr" rtl="0">
              <a:spcBef>
                <a:spcPts val="0"/>
              </a:spcBef>
              <a:spcAft>
                <a:spcPts val="0"/>
              </a:spcAft>
              <a:buClr>
                <a:schemeClr val="dk2"/>
              </a:buClr>
              <a:buSzPts val="1400"/>
              <a:buNone/>
              <a:defRPr sz="1400">
                <a:solidFill>
                  <a:schemeClr val="dk2"/>
                </a:solidFill>
              </a:defRPr>
            </a:lvl5pPr>
            <a:lvl6pPr lvl="5" algn="ctr" rtl="0">
              <a:spcBef>
                <a:spcPts val="0"/>
              </a:spcBef>
              <a:spcAft>
                <a:spcPts val="0"/>
              </a:spcAft>
              <a:buClr>
                <a:schemeClr val="dk2"/>
              </a:buClr>
              <a:buSzPts val="1400"/>
              <a:buNone/>
              <a:defRPr sz="1400">
                <a:solidFill>
                  <a:schemeClr val="dk2"/>
                </a:solidFill>
              </a:defRPr>
            </a:lvl6pPr>
            <a:lvl7pPr lvl="6" algn="ctr" rtl="0">
              <a:spcBef>
                <a:spcPts val="0"/>
              </a:spcBef>
              <a:spcAft>
                <a:spcPts val="0"/>
              </a:spcAft>
              <a:buClr>
                <a:schemeClr val="dk2"/>
              </a:buClr>
              <a:buSzPts val="1400"/>
              <a:buNone/>
              <a:defRPr sz="1400">
                <a:solidFill>
                  <a:schemeClr val="dk2"/>
                </a:solidFill>
              </a:defRPr>
            </a:lvl7pPr>
            <a:lvl8pPr lvl="7" algn="ctr" rtl="0">
              <a:spcBef>
                <a:spcPts val="0"/>
              </a:spcBef>
              <a:spcAft>
                <a:spcPts val="0"/>
              </a:spcAft>
              <a:buClr>
                <a:schemeClr val="dk2"/>
              </a:buClr>
              <a:buSzPts val="1400"/>
              <a:buNone/>
              <a:defRPr sz="1400">
                <a:solidFill>
                  <a:schemeClr val="dk2"/>
                </a:solidFill>
              </a:defRPr>
            </a:lvl8pPr>
            <a:lvl9pPr lvl="8" algn="ctr" rtl="0">
              <a:spcBef>
                <a:spcPts val="0"/>
              </a:spcBef>
              <a:spcAft>
                <a:spcPts val="0"/>
              </a:spcAft>
              <a:buClr>
                <a:schemeClr val="dk2"/>
              </a:buClr>
              <a:buSzPts val="1400"/>
              <a:buNone/>
              <a:defRPr sz="1400">
                <a:solidFill>
                  <a:schemeClr val="dk2"/>
                </a:solidFill>
              </a:defRPr>
            </a:lvl9pPr>
          </a:lstStyle>
          <a:p>
            <a:endParaRPr/>
          </a:p>
        </p:txBody>
      </p:sp>
      <p:sp>
        <p:nvSpPr>
          <p:cNvPr id="122" name="Google Shape;122;p16"/>
          <p:cNvSpPr txBox="1">
            <a:spLocks noGrp="1"/>
          </p:cNvSpPr>
          <p:nvPr>
            <p:ph type="title" idx="6"/>
          </p:nvPr>
        </p:nvSpPr>
        <p:spPr>
          <a:xfrm>
            <a:off x="2271600" y="575400"/>
            <a:ext cx="4600800" cy="841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3600"/>
              <a:buNone/>
              <a:defRPr sz="3600">
                <a:solidFill>
                  <a:schemeClr val="dk2"/>
                </a:solidFill>
              </a:defRPr>
            </a:lvl1pPr>
            <a:lvl2pPr lvl="1" rtl="0">
              <a:spcBef>
                <a:spcPts val="0"/>
              </a:spcBef>
              <a:spcAft>
                <a:spcPts val="0"/>
              </a:spcAft>
              <a:buClr>
                <a:schemeClr val="dk2"/>
              </a:buClr>
              <a:buSzPts val="3600"/>
              <a:buNone/>
              <a:defRPr sz="3600">
                <a:solidFill>
                  <a:schemeClr val="dk2"/>
                </a:solidFill>
              </a:defRPr>
            </a:lvl2pPr>
            <a:lvl3pPr lvl="2" rtl="0">
              <a:spcBef>
                <a:spcPts val="0"/>
              </a:spcBef>
              <a:spcAft>
                <a:spcPts val="0"/>
              </a:spcAft>
              <a:buClr>
                <a:schemeClr val="dk2"/>
              </a:buClr>
              <a:buSzPts val="3600"/>
              <a:buNone/>
              <a:defRPr sz="3600">
                <a:solidFill>
                  <a:schemeClr val="dk2"/>
                </a:solidFill>
              </a:defRPr>
            </a:lvl3pPr>
            <a:lvl4pPr lvl="3" rtl="0">
              <a:spcBef>
                <a:spcPts val="0"/>
              </a:spcBef>
              <a:spcAft>
                <a:spcPts val="0"/>
              </a:spcAft>
              <a:buClr>
                <a:schemeClr val="dk2"/>
              </a:buClr>
              <a:buSzPts val="3600"/>
              <a:buNone/>
              <a:defRPr sz="3600">
                <a:solidFill>
                  <a:schemeClr val="dk2"/>
                </a:solidFill>
              </a:defRPr>
            </a:lvl4pPr>
            <a:lvl5pPr lvl="4" rtl="0">
              <a:spcBef>
                <a:spcPts val="0"/>
              </a:spcBef>
              <a:spcAft>
                <a:spcPts val="0"/>
              </a:spcAft>
              <a:buClr>
                <a:schemeClr val="dk2"/>
              </a:buClr>
              <a:buSzPts val="3600"/>
              <a:buNone/>
              <a:defRPr sz="3600">
                <a:solidFill>
                  <a:schemeClr val="dk2"/>
                </a:solidFill>
              </a:defRPr>
            </a:lvl5pPr>
            <a:lvl6pPr lvl="5" rtl="0">
              <a:spcBef>
                <a:spcPts val="0"/>
              </a:spcBef>
              <a:spcAft>
                <a:spcPts val="0"/>
              </a:spcAft>
              <a:buClr>
                <a:schemeClr val="dk2"/>
              </a:buClr>
              <a:buSzPts val="3600"/>
              <a:buNone/>
              <a:defRPr sz="3600">
                <a:solidFill>
                  <a:schemeClr val="dk2"/>
                </a:solidFill>
              </a:defRPr>
            </a:lvl6pPr>
            <a:lvl7pPr lvl="6" rtl="0">
              <a:spcBef>
                <a:spcPts val="0"/>
              </a:spcBef>
              <a:spcAft>
                <a:spcPts val="0"/>
              </a:spcAft>
              <a:buClr>
                <a:schemeClr val="dk2"/>
              </a:buClr>
              <a:buSzPts val="3600"/>
              <a:buNone/>
              <a:defRPr sz="3600">
                <a:solidFill>
                  <a:schemeClr val="dk2"/>
                </a:solidFill>
              </a:defRPr>
            </a:lvl7pPr>
            <a:lvl8pPr lvl="7" rtl="0">
              <a:spcBef>
                <a:spcPts val="0"/>
              </a:spcBef>
              <a:spcAft>
                <a:spcPts val="0"/>
              </a:spcAft>
              <a:buClr>
                <a:schemeClr val="dk2"/>
              </a:buClr>
              <a:buSzPts val="3600"/>
              <a:buNone/>
              <a:defRPr sz="3600">
                <a:solidFill>
                  <a:schemeClr val="dk2"/>
                </a:solidFill>
              </a:defRPr>
            </a:lvl8pPr>
            <a:lvl9pPr lvl="8" rtl="0">
              <a:spcBef>
                <a:spcPts val="0"/>
              </a:spcBef>
              <a:spcAft>
                <a:spcPts val="0"/>
              </a:spcAft>
              <a:buClr>
                <a:schemeClr val="dk2"/>
              </a:buClr>
              <a:buSzPts val="3600"/>
              <a:buNone/>
              <a:defRPr sz="3600">
                <a:solidFill>
                  <a:schemeClr val="dk2"/>
                </a:solidFill>
              </a:defRPr>
            </a:lvl9pPr>
          </a:lstStyle>
          <a:p>
            <a:endParaRPr/>
          </a:p>
        </p:txBody>
      </p:sp>
      <p:sp>
        <p:nvSpPr>
          <p:cNvPr id="123" name="Google Shape;123;p16"/>
          <p:cNvSpPr txBox="1">
            <a:spLocks noGrp="1"/>
          </p:cNvSpPr>
          <p:nvPr>
            <p:ph type="subTitle" idx="7"/>
          </p:nvPr>
        </p:nvSpPr>
        <p:spPr>
          <a:xfrm>
            <a:off x="3678898" y="3937217"/>
            <a:ext cx="1786200" cy="854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100"/>
              <a:buNone/>
              <a:defRPr sz="1100">
                <a:solidFill>
                  <a:schemeClr val="dk1"/>
                </a:solidFill>
              </a:defRPr>
            </a:lvl1pPr>
            <a:lvl2pPr lvl="1" rtl="0">
              <a:lnSpc>
                <a:spcPct val="100000"/>
              </a:lnSpc>
              <a:spcBef>
                <a:spcPts val="0"/>
              </a:spcBef>
              <a:spcAft>
                <a:spcPts val="0"/>
              </a:spcAft>
              <a:buClr>
                <a:schemeClr val="dk1"/>
              </a:buClr>
              <a:buSzPts val="1100"/>
              <a:buNone/>
              <a:defRPr sz="1100">
                <a:solidFill>
                  <a:schemeClr val="dk1"/>
                </a:solidFill>
              </a:defRPr>
            </a:lvl2pPr>
            <a:lvl3pPr lvl="2" rtl="0">
              <a:lnSpc>
                <a:spcPct val="100000"/>
              </a:lnSpc>
              <a:spcBef>
                <a:spcPts val="0"/>
              </a:spcBef>
              <a:spcAft>
                <a:spcPts val="0"/>
              </a:spcAft>
              <a:buClr>
                <a:schemeClr val="dk1"/>
              </a:buClr>
              <a:buSzPts val="1100"/>
              <a:buNone/>
              <a:defRPr sz="1100">
                <a:solidFill>
                  <a:schemeClr val="dk1"/>
                </a:solidFill>
              </a:defRPr>
            </a:lvl3pPr>
            <a:lvl4pPr lvl="3" rtl="0">
              <a:lnSpc>
                <a:spcPct val="100000"/>
              </a:lnSpc>
              <a:spcBef>
                <a:spcPts val="0"/>
              </a:spcBef>
              <a:spcAft>
                <a:spcPts val="0"/>
              </a:spcAft>
              <a:buClr>
                <a:schemeClr val="dk1"/>
              </a:buClr>
              <a:buSzPts val="1100"/>
              <a:buNone/>
              <a:defRPr sz="1100">
                <a:solidFill>
                  <a:schemeClr val="dk1"/>
                </a:solidFill>
              </a:defRPr>
            </a:lvl4pPr>
            <a:lvl5pPr lvl="4" rtl="0">
              <a:lnSpc>
                <a:spcPct val="100000"/>
              </a:lnSpc>
              <a:spcBef>
                <a:spcPts val="0"/>
              </a:spcBef>
              <a:spcAft>
                <a:spcPts val="0"/>
              </a:spcAft>
              <a:buClr>
                <a:schemeClr val="dk1"/>
              </a:buClr>
              <a:buSzPts val="1100"/>
              <a:buNone/>
              <a:defRPr sz="1100">
                <a:solidFill>
                  <a:schemeClr val="dk1"/>
                </a:solidFill>
              </a:defRPr>
            </a:lvl5pPr>
            <a:lvl6pPr lvl="5" rtl="0">
              <a:lnSpc>
                <a:spcPct val="100000"/>
              </a:lnSpc>
              <a:spcBef>
                <a:spcPts val="0"/>
              </a:spcBef>
              <a:spcAft>
                <a:spcPts val="0"/>
              </a:spcAft>
              <a:buClr>
                <a:schemeClr val="dk1"/>
              </a:buClr>
              <a:buSzPts val="1100"/>
              <a:buNone/>
              <a:defRPr sz="1100">
                <a:solidFill>
                  <a:schemeClr val="dk1"/>
                </a:solidFill>
              </a:defRPr>
            </a:lvl6pPr>
            <a:lvl7pPr lvl="6" rtl="0">
              <a:lnSpc>
                <a:spcPct val="100000"/>
              </a:lnSpc>
              <a:spcBef>
                <a:spcPts val="0"/>
              </a:spcBef>
              <a:spcAft>
                <a:spcPts val="0"/>
              </a:spcAft>
              <a:buClr>
                <a:schemeClr val="dk1"/>
              </a:buClr>
              <a:buSzPts val="1100"/>
              <a:buNone/>
              <a:defRPr sz="1100">
                <a:solidFill>
                  <a:schemeClr val="dk1"/>
                </a:solidFill>
              </a:defRPr>
            </a:lvl7pPr>
            <a:lvl8pPr lvl="7" rtl="0">
              <a:lnSpc>
                <a:spcPct val="100000"/>
              </a:lnSpc>
              <a:spcBef>
                <a:spcPts val="0"/>
              </a:spcBef>
              <a:spcAft>
                <a:spcPts val="0"/>
              </a:spcAft>
              <a:buClr>
                <a:schemeClr val="dk1"/>
              </a:buClr>
              <a:buSzPts val="1100"/>
              <a:buNone/>
              <a:defRPr sz="1100">
                <a:solidFill>
                  <a:schemeClr val="dk1"/>
                </a:solidFill>
              </a:defRPr>
            </a:lvl8pPr>
            <a:lvl9pPr lvl="8" rtl="0">
              <a:lnSpc>
                <a:spcPct val="100000"/>
              </a:lnSpc>
              <a:spcBef>
                <a:spcPts val="0"/>
              </a:spcBef>
              <a:spcAft>
                <a:spcPts val="0"/>
              </a:spcAft>
              <a:buClr>
                <a:schemeClr val="dk1"/>
              </a:buClr>
              <a:buSzPts val="1100"/>
              <a:buNone/>
              <a:defRPr sz="1100">
                <a:solidFill>
                  <a:schemeClr val="dk1"/>
                </a:solidFill>
              </a:defRPr>
            </a:lvl9pPr>
          </a:lstStyle>
          <a:p>
            <a:endParaRPr/>
          </a:p>
        </p:txBody>
      </p:sp>
      <p:sp>
        <p:nvSpPr>
          <p:cNvPr id="124" name="Google Shape;124;p16"/>
          <p:cNvSpPr txBox="1">
            <a:spLocks noGrp="1"/>
          </p:cNvSpPr>
          <p:nvPr>
            <p:ph type="title" idx="8"/>
          </p:nvPr>
        </p:nvSpPr>
        <p:spPr>
          <a:xfrm>
            <a:off x="3678898" y="3621481"/>
            <a:ext cx="1786200" cy="527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400"/>
              <a:buNone/>
              <a:defRPr sz="1400">
                <a:solidFill>
                  <a:schemeClr val="dk2"/>
                </a:solidFill>
              </a:defRPr>
            </a:lvl1pPr>
            <a:lvl2pPr lvl="1" algn="ctr" rtl="0">
              <a:spcBef>
                <a:spcPts val="0"/>
              </a:spcBef>
              <a:spcAft>
                <a:spcPts val="0"/>
              </a:spcAft>
              <a:buClr>
                <a:schemeClr val="dk2"/>
              </a:buClr>
              <a:buSzPts val="1400"/>
              <a:buNone/>
              <a:defRPr sz="1400">
                <a:solidFill>
                  <a:schemeClr val="dk2"/>
                </a:solidFill>
              </a:defRPr>
            </a:lvl2pPr>
            <a:lvl3pPr lvl="2" algn="ctr" rtl="0">
              <a:spcBef>
                <a:spcPts val="0"/>
              </a:spcBef>
              <a:spcAft>
                <a:spcPts val="0"/>
              </a:spcAft>
              <a:buClr>
                <a:schemeClr val="dk2"/>
              </a:buClr>
              <a:buSzPts val="1400"/>
              <a:buNone/>
              <a:defRPr sz="1400">
                <a:solidFill>
                  <a:schemeClr val="dk2"/>
                </a:solidFill>
              </a:defRPr>
            </a:lvl3pPr>
            <a:lvl4pPr lvl="3" algn="ctr" rtl="0">
              <a:spcBef>
                <a:spcPts val="0"/>
              </a:spcBef>
              <a:spcAft>
                <a:spcPts val="0"/>
              </a:spcAft>
              <a:buClr>
                <a:schemeClr val="dk2"/>
              </a:buClr>
              <a:buSzPts val="1400"/>
              <a:buNone/>
              <a:defRPr sz="1400">
                <a:solidFill>
                  <a:schemeClr val="dk2"/>
                </a:solidFill>
              </a:defRPr>
            </a:lvl4pPr>
            <a:lvl5pPr lvl="4" algn="ctr" rtl="0">
              <a:spcBef>
                <a:spcPts val="0"/>
              </a:spcBef>
              <a:spcAft>
                <a:spcPts val="0"/>
              </a:spcAft>
              <a:buClr>
                <a:schemeClr val="dk2"/>
              </a:buClr>
              <a:buSzPts val="1400"/>
              <a:buNone/>
              <a:defRPr sz="1400">
                <a:solidFill>
                  <a:schemeClr val="dk2"/>
                </a:solidFill>
              </a:defRPr>
            </a:lvl5pPr>
            <a:lvl6pPr lvl="5" algn="ctr" rtl="0">
              <a:spcBef>
                <a:spcPts val="0"/>
              </a:spcBef>
              <a:spcAft>
                <a:spcPts val="0"/>
              </a:spcAft>
              <a:buClr>
                <a:schemeClr val="dk2"/>
              </a:buClr>
              <a:buSzPts val="1400"/>
              <a:buNone/>
              <a:defRPr sz="1400">
                <a:solidFill>
                  <a:schemeClr val="dk2"/>
                </a:solidFill>
              </a:defRPr>
            </a:lvl6pPr>
            <a:lvl7pPr lvl="6" algn="ctr" rtl="0">
              <a:spcBef>
                <a:spcPts val="0"/>
              </a:spcBef>
              <a:spcAft>
                <a:spcPts val="0"/>
              </a:spcAft>
              <a:buClr>
                <a:schemeClr val="dk2"/>
              </a:buClr>
              <a:buSzPts val="1400"/>
              <a:buNone/>
              <a:defRPr sz="1400">
                <a:solidFill>
                  <a:schemeClr val="dk2"/>
                </a:solidFill>
              </a:defRPr>
            </a:lvl7pPr>
            <a:lvl8pPr lvl="7" algn="ctr" rtl="0">
              <a:spcBef>
                <a:spcPts val="0"/>
              </a:spcBef>
              <a:spcAft>
                <a:spcPts val="0"/>
              </a:spcAft>
              <a:buClr>
                <a:schemeClr val="dk2"/>
              </a:buClr>
              <a:buSzPts val="1400"/>
              <a:buNone/>
              <a:defRPr sz="1400">
                <a:solidFill>
                  <a:schemeClr val="dk2"/>
                </a:solidFill>
              </a:defRPr>
            </a:lvl8pPr>
            <a:lvl9pPr lvl="8" algn="ctr" rtl="0">
              <a:spcBef>
                <a:spcPts val="0"/>
              </a:spcBef>
              <a:spcAft>
                <a:spcPts val="0"/>
              </a:spcAft>
              <a:buClr>
                <a:schemeClr val="dk2"/>
              </a:buClr>
              <a:buSzPts val="1400"/>
              <a:buNone/>
              <a:defRPr sz="1400">
                <a:solidFill>
                  <a:schemeClr val="dk2"/>
                </a:solidFill>
              </a:defRPr>
            </a:lvl9pPr>
          </a:lstStyle>
          <a:p>
            <a:endParaRPr/>
          </a:p>
        </p:txBody>
      </p:sp>
      <p:sp>
        <p:nvSpPr>
          <p:cNvPr id="125" name="Google Shape;125;p16"/>
          <p:cNvSpPr txBox="1">
            <a:spLocks noGrp="1"/>
          </p:cNvSpPr>
          <p:nvPr>
            <p:ph type="subTitle" idx="9"/>
          </p:nvPr>
        </p:nvSpPr>
        <p:spPr>
          <a:xfrm>
            <a:off x="6016450" y="3937217"/>
            <a:ext cx="1786200" cy="854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100"/>
              <a:buNone/>
              <a:defRPr sz="1100">
                <a:solidFill>
                  <a:schemeClr val="dk1"/>
                </a:solidFill>
              </a:defRPr>
            </a:lvl1pPr>
            <a:lvl2pPr lvl="1" rtl="0">
              <a:lnSpc>
                <a:spcPct val="100000"/>
              </a:lnSpc>
              <a:spcBef>
                <a:spcPts val="0"/>
              </a:spcBef>
              <a:spcAft>
                <a:spcPts val="0"/>
              </a:spcAft>
              <a:buClr>
                <a:schemeClr val="dk1"/>
              </a:buClr>
              <a:buSzPts val="1100"/>
              <a:buNone/>
              <a:defRPr sz="1100">
                <a:solidFill>
                  <a:schemeClr val="dk1"/>
                </a:solidFill>
              </a:defRPr>
            </a:lvl2pPr>
            <a:lvl3pPr lvl="2" rtl="0">
              <a:lnSpc>
                <a:spcPct val="100000"/>
              </a:lnSpc>
              <a:spcBef>
                <a:spcPts val="0"/>
              </a:spcBef>
              <a:spcAft>
                <a:spcPts val="0"/>
              </a:spcAft>
              <a:buClr>
                <a:schemeClr val="dk1"/>
              </a:buClr>
              <a:buSzPts val="1100"/>
              <a:buNone/>
              <a:defRPr sz="1100">
                <a:solidFill>
                  <a:schemeClr val="dk1"/>
                </a:solidFill>
              </a:defRPr>
            </a:lvl3pPr>
            <a:lvl4pPr lvl="3" rtl="0">
              <a:lnSpc>
                <a:spcPct val="100000"/>
              </a:lnSpc>
              <a:spcBef>
                <a:spcPts val="0"/>
              </a:spcBef>
              <a:spcAft>
                <a:spcPts val="0"/>
              </a:spcAft>
              <a:buClr>
                <a:schemeClr val="dk1"/>
              </a:buClr>
              <a:buSzPts val="1100"/>
              <a:buNone/>
              <a:defRPr sz="1100">
                <a:solidFill>
                  <a:schemeClr val="dk1"/>
                </a:solidFill>
              </a:defRPr>
            </a:lvl4pPr>
            <a:lvl5pPr lvl="4" rtl="0">
              <a:lnSpc>
                <a:spcPct val="100000"/>
              </a:lnSpc>
              <a:spcBef>
                <a:spcPts val="0"/>
              </a:spcBef>
              <a:spcAft>
                <a:spcPts val="0"/>
              </a:spcAft>
              <a:buClr>
                <a:schemeClr val="dk1"/>
              </a:buClr>
              <a:buSzPts val="1100"/>
              <a:buNone/>
              <a:defRPr sz="1100">
                <a:solidFill>
                  <a:schemeClr val="dk1"/>
                </a:solidFill>
              </a:defRPr>
            </a:lvl5pPr>
            <a:lvl6pPr lvl="5" rtl="0">
              <a:lnSpc>
                <a:spcPct val="100000"/>
              </a:lnSpc>
              <a:spcBef>
                <a:spcPts val="0"/>
              </a:spcBef>
              <a:spcAft>
                <a:spcPts val="0"/>
              </a:spcAft>
              <a:buClr>
                <a:schemeClr val="dk1"/>
              </a:buClr>
              <a:buSzPts val="1100"/>
              <a:buNone/>
              <a:defRPr sz="1100">
                <a:solidFill>
                  <a:schemeClr val="dk1"/>
                </a:solidFill>
              </a:defRPr>
            </a:lvl6pPr>
            <a:lvl7pPr lvl="6" rtl="0">
              <a:lnSpc>
                <a:spcPct val="100000"/>
              </a:lnSpc>
              <a:spcBef>
                <a:spcPts val="0"/>
              </a:spcBef>
              <a:spcAft>
                <a:spcPts val="0"/>
              </a:spcAft>
              <a:buClr>
                <a:schemeClr val="dk1"/>
              </a:buClr>
              <a:buSzPts val="1100"/>
              <a:buNone/>
              <a:defRPr sz="1100">
                <a:solidFill>
                  <a:schemeClr val="dk1"/>
                </a:solidFill>
              </a:defRPr>
            </a:lvl7pPr>
            <a:lvl8pPr lvl="7" rtl="0">
              <a:lnSpc>
                <a:spcPct val="100000"/>
              </a:lnSpc>
              <a:spcBef>
                <a:spcPts val="0"/>
              </a:spcBef>
              <a:spcAft>
                <a:spcPts val="0"/>
              </a:spcAft>
              <a:buClr>
                <a:schemeClr val="dk1"/>
              </a:buClr>
              <a:buSzPts val="1100"/>
              <a:buNone/>
              <a:defRPr sz="1100">
                <a:solidFill>
                  <a:schemeClr val="dk1"/>
                </a:solidFill>
              </a:defRPr>
            </a:lvl8pPr>
            <a:lvl9pPr lvl="8" rtl="0">
              <a:lnSpc>
                <a:spcPct val="100000"/>
              </a:lnSpc>
              <a:spcBef>
                <a:spcPts val="0"/>
              </a:spcBef>
              <a:spcAft>
                <a:spcPts val="0"/>
              </a:spcAft>
              <a:buClr>
                <a:schemeClr val="dk1"/>
              </a:buClr>
              <a:buSzPts val="1100"/>
              <a:buNone/>
              <a:defRPr sz="1100">
                <a:solidFill>
                  <a:schemeClr val="dk1"/>
                </a:solidFill>
              </a:defRPr>
            </a:lvl9pPr>
          </a:lstStyle>
          <a:p>
            <a:endParaRPr/>
          </a:p>
        </p:txBody>
      </p:sp>
      <p:sp>
        <p:nvSpPr>
          <p:cNvPr id="126" name="Google Shape;126;p16"/>
          <p:cNvSpPr txBox="1">
            <a:spLocks noGrp="1"/>
          </p:cNvSpPr>
          <p:nvPr>
            <p:ph type="title" idx="13"/>
          </p:nvPr>
        </p:nvSpPr>
        <p:spPr>
          <a:xfrm>
            <a:off x="6016457" y="3621481"/>
            <a:ext cx="1786200" cy="527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400"/>
              <a:buNone/>
              <a:defRPr sz="1400">
                <a:solidFill>
                  <a:schemeClr val="dk2"/>
                </a:solidFill>
              </a:defRPr>
            </a:lvl1pPr>
            <a:lvl2pPr lvl="1" algn="ctr" rtl="0">
              <a:spcBef>
                <a:spcPts val="0"/>
              </a:spcBef>
              <a:spcAft>
                <a:spcPts val="0"/>
              </a:spcAft>
              <a:buClr>
                <a:schemeClr val="dk2"/>
              </a:buClr>
              <a:buSzPts val="1400"/>
              <a:buNone/>
              <a:defRPr sz="1400">
                <a:solidFill>
                  <a:schemeClr val="dk2"/>
                </a:solidFill>
              </a:defRPr>
            </a:lvl2pPr>
            <a:lvl3pPr lvl="2" algn="ctr" rtl="0">
              <a:spcBef>
                <a:spcPts val="0"/>
              </a:spcBef>
              <a:spcAft>
                <a:spcPts val="0"/>
              </a:spcAft>
              <a:buClr>
                <a:schemeClr val="dk2"/>
              </a:buClr>
              <a:buSzPts val="1400"/>
              <a:buNone/>
              <a:defRPr sz="1400">
                <a:solidFill>
                  <a:schemeClr val="dk2"/>
                </a:solidFill>
              </a:defRPr>
            </a:lvl3pPr>
            <a:lvl4pPr lvl="3" algn="ctr" rtl="0">
              <a:spcBef>
                <a:spcPts val="0"/>
              </a:spcBef>
              <a:spcAft>
                <a:spcPts val="0"/>
              </a:spcAft>
              <a:buClr>
                <a:schemeClr val="dk2"/>
              </a:buClr>
              <a:buSzPts val="1400"/>
              <a:buNone/>
              <a:defRPr sz="1400">
                <a:solidFill>
                  <a:schemeClr val="dk2"/>
                </a:solidFill>
              </a:defRPr>
            </a:lvl4pPr>
            <a:lvl5pPr lvl="4" algn="ctr" rtl="0">
              <a:spcBef>
                <a:spcPts val="0"/>
              </a:spcBef>
              <a:spcAft>
                <a:spcPts val="0"/>
              </a:spcAft>
              <a:buClr>
                <a:schemeClr val="dk2"/>
              </a:buClr>
              <a:buSzPts val="1400"/>
              <a:buNone/>
              <a:defRPr sz="1400">
                <a:solidFill>
                  <a:schemeClr val="dk2"/>
                </a:solidFill>
              </a:defRPr>
            </a:lvl5pPr>
            <a:lvl6pPr lvl="5" algn="ctr" rtl="0">
              <a:spcBef>
                <a:spcPts val="0"/>
              </a:spcBef>
              <a:spcAft>
                <a:spcPts val="0"/>
              </a:spcAft>
              <a:buClr>
                <a:schemeClr val="dk2"/>
              </a:buClr>
              <a:buSzPts val="1400"/>
              <a:buNone/>
              <a:defRPr sz="1400">
                <a:solidFill>
                  <a:schemeClr val="dk2"/>
                </a:solidFill>
              </a:defRPr>
            </a:lvl6pPr>
            <a:lvl7pPr lvl="6" algn="ctr" rtl="0">
              <a:spcBef>
                <a:spcPts val="0"/>
              </a:spcBef>
              <a:spcAft>
                <a:spcPts val="0"/>
              </a:spcAft>
              <a:buClr>
                <a:schemeClr val="dk2"/>
              </a:buClr>
              <a:buSzPts val="1400"/>
              <a:buNone/>
              <a:defRPr sz="1400">
                <a:solidFill>
                  <a:schemeClr val="dk2"/>
                </a:solidFill>
              </a:defRPr>
            </a:lvl7pPr>
            <a:lvl8pPr lvl="7" algn="ctr" rtl="0">
              <a:spcBef>
                <a:spcPts val="0"/>
              </a:spcBef>
              <a:spcAft>
                <a:spcPts val="0"/>
              </a:spcAft>
              <a:buClr>
                <a:schemeClr val="dk2"/>
              </a:buClr>
              <a:buSzPts val="1400"/>
              <a:buNone/>
              <a:defRPr sz="1400">
                <a:solidFill>
                  <a:schemeClr val="dk2"/>
                </a:solidFill>
              </a:defRPr>
            </a:lvl8pPr>
            <a:lvl9pPr lvl="8" algn="ctr" rtl="0">
              <a:spcBef>
                <a:spcPts val="0"/>
              </a:spcBef>
              <a:spcAft>
                <a:spcPts val="0"/>
              </a:spcAft>
              <a:buClr>
                <a:schemeClr val="dk2"/>
              </a:buClr>
              <a:buSzPts val="1400"/>
              <a:buNone/>
              <a:defRPr sz="1400">
                <a:solidFill>
                  <a:schemeClr val="dk2"/>
                </a:solidFill>
              </a:defRPr>
            </a:lvl9pPr>
          </a:lstStyle>
          <a:p>
            <a:endParaRPr/>
          </a:p>
        </p:txBody>
      </p:sp>
      <p:sp>
        <p:nvSpPr>
          <p:cNvPr id="127" name="Google Shape;127;p16"/>
          <p:cNvSpPr txBox="1">
            <a:spLocks noGrp="1"/>
          </p:cNvSpPr>
          <p:nvPr>
            <p:ph type="subTitle" idx="14"/>
          </p:nvPr>
        </p:nvSpPr>
        <p:spPr>
          <a:xfrm>
            <a:off x="1341350" y="3937217"/>
            <a:ext cx="1786200" cy="854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100"/>
              <a:buNone/>
              <a:defRPr sz="1100">
                <a:solidFill>
                  <a:schemeClr val="dk1"/>
                </a:solidFill>
              </a:defRPr>
            </a:lvl1pPr>
            <a:lvl2pPr lvl="1" rtl="0">
              <a:lnSpc>
                <a:spcPct val="100000"/>
              </a:lnSpc>
              <a:spcBef>
                <a:spcPts val="0"/>
              </a:spcBef>
              <a:spcAft>
                <a:spcPts val="0"/>
              </a:spcAft>
              <a:buClr>
                <a:schemeClr val="dk1"/>
              </a:buClr>
              <a:buSzPts val="1100"/>
              <a:buNone/>
              <a:defRPr sz="1100">
                <a:solidFill>
                  <a:schemeClr val="dk1"/>
                </a:solidFill>
              </a:defRPr>
            </a:lvl2pPr>
            <a:lvl3pPr lvl="2" rtl="0">
              <a:lnSpc>
                <a:spcPct val="100000"/>
              </a:lnSpc>
              <a:spcBef>
                <a:spcPts val="0"/>
              </a:spcBef>
              <a:spcAft>
                <a:spcPts val="0"/>
              </a:spcAft>
              <a:buClr>
                <a:schemeClr val="dk1"/>
              </a:buClr>
              <a:buSzPts val="1100"/>
              <a:buNone/>
              <a:defRPr sz="1100">
                <a:solidFill>
                  <a:schemeClr val="dk1"/>
                </a:solidFill>
              </a:defRPr>
            </a:lvl3pPr>
            <a:lvl4pPr lvl="3" rtl="0">
              <a:lnSpc>
                <a:spcPct val="100000"/>
              </a:lnSpc>
              <a:spcBef>
                <a:spcPts val="0"/>
              </a:spcBef>
              <a:spcAft>
                <a:spcPts val="0"/>
              </a:spcAft>
              <a:buClr>
                <a:schemeClr val="dk1"/>
              </a:buClr>
              <a:buSzPts val="1100"/>
              <a:buNone/>
              <a:defRPr sz="1100">
                <a:solidFill>
                  <a:schemeClr val="dk1"/>
                </a:solidFill>
              </a:defRPr>
            </a:lvl4pPr>
            <a:lvl5pPr lvl="4" rtl="0">
              <a:lnSpc>
                <a:spcPct val="100000"/>
              </a:lnSpc>
              <a:spcBef>
                <a:spcPts val="0"/>
              </a:spcBef>
              <a:spcAft>
                <a:spcPts val="0"/>
              </a:spcAft>
              <a:buClr>
                <a:schemeClr val="dk1"/>
              </a:buClr>
              <a:buSzPts val="1100"/>
              <a:buNone/>
              <a:defRPr sz="1100">
                <a:solidFill>
                  <a:schemeClr val="dk1"/>
                </a:solidFill>
              </a:defRPr>
            </a:lvl5pPr>
            <a:lvl6pPr lvl="5" rtl="0">
              <a:lnSpc>
                <a:spcPct val="100000"/>
              </a:lnSpc>
              <a:spcBef>
                <a:spcPts val="0"/>
              </a:spcBef>
              <a:spcAft>
                <a:spcPts val="0"/>
              </a:spcAft>
              <a:buClr>
                <a:schemeClr val="dk1"/>
              </a:buClr>
              <a:buSzPts val="1100"/>
              <a:buNone/>
              <a:defRPr sz="1100">
                <a:solidFill>
                  <a:schemeClr val="dk1"/>
                </a:solidFill>
              </a:defRPr>
            </a:lvl6pPr>
            <a:lvl7pPr lvl="6" rtl="0">
              <a:lnSpc>
                <a:spcPct val="100000"/>
              </a:lnSpc>
              <a:spcBef>
                <a:spcPts val="0"/>
              </a:spcBef>
              <a:spcAft>
                <a:spcPts val="0"/>
              </a:spcAft>
              <a:buClr>
                <a:schemeClr val="dk1"/>
              </a:buClr>
              <a:buSzPts val="1100"/>
              <a:buNone/>
              <a:defRPr sz="1100">
                <a:solidFill>
                  <a:schemeClr val="dk1"/>
                </a:solidFill>
              </a:defRPr>
            </a:lvl7pPr>
            <a:lvl8pPr lvl="7" rtl="0">
              <a:lnSpc>
                <a:spcPct val="100000"/>
              </a:lnSpc>
              <a:spcBef>
                <a:spcPts val="0"/>
              </a:spcBef>
              <a:spcAft>
                <a:spcPts val="0"/>
              </a:spcAft>
              <a:buClr>
                <a:schemeClr val="dk1"/>
              </a:buClr>
              <a:buSzPts val="1100"/>
              <a:buNone/>
              <a:defRPr sz="1100">
                <a:solidFill>
                  <a:schemeClr val="dk1"/>
                </a:solidFill>
              </a:defRPr>
            </a:lvl8pPr>
            <a:lvl9pPr lvl="8" rtl="0">
              <a:lnSpc>
                <a:spcPct val="100000"/>
              </a:lnSpc>
              <a:spcBef>
                <a:spcPts val="0"/>
              </a:spcBef>
              <a:spcAft>
                <a:spcPts val="0"/>
              </a:spcAft>
              <a:buClr>
                <a:schemeClr val="dk1"/>
              </a:buClr>
              <a:buSzPts val="1100"/>
              <a:buNone/>
              <a:defRPr sz="1100">
                <a:solidFill>
                  <a:schemeClr val="dk1"/>
                </a:solidFill>
              </a:defRPr>
            </a:lvl9pPr>
          </a:lstStyle>
          <a:p>
            <a:endParaRPr/>
          </a:p>
        </p:txBody>
      </p:sp>
      <p:sp>
        <p:nvSpPr>
          <p:cNvPr id="128" name="Google Shape;128;p16"/>
          <p:cNvSpPr txBox="1">
            <a:spLocks noGrp="1"/>
          </p:cNvSpPr>
          <p:nvPr>
            <p:ph type="title" idx="15"/>
          </p:nvPr>
        </p:nvSpPr>
        <p:spPr>
          <a:xfrm>
            <a:off x="1341340" y="3621481"/>
            <a:ext cx="1786200" cy="527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400"/>
              <a:buNone/>
              <a:defRPr sz="1400">
                <a:solidFill>
                  <a:schemeClr val="dk2"/>
                </a:solidFill>
              </a:defRPr>
            </a:lvl1pPr>
            <a:lvl2pPr lvl="1" algn="ctr" rtl="0">
              <a:spcBef>
                <a:spcPts val="0"/>
              </a:spcBef>
              <a:spcAft>
                <a:spcPts val="0"/>
              </a:spcAft>
              <a:buClr>
                <a:schemeClr val="dk2"/>
              </a:buClr>
              <a:buSzPts val="1400"/>
              <a:buNone/>
              <a:defRPr sz="1400">
                <a:solidFill>
                  <a:schemeClr val="dk2"/>
                </a:solidFill>
              </a:defRPr>
            </a:lvl2pPr>
            <a:lvl3pPr lvl="2" algn="ctr" rtl="0">
              <a:spcBef>
                <a:spcPts val="0"/>
              </a:spcBef>
              <a:spcAft>
                <a:spcPts val="0"/>
              </a:spcAft>
              <a:buClr>
                <a:schemeClr val="dk2"/>
              </a:buClr>
              <a:buSzPts val="1400"/>
              <a:buNone/>
              <a:defRPr sz="1400">
                <a:solidFill>
                  <a:schemeClr val="dk2"/>
                </a:solidFill>
              </a:defRPr>
            </a:lvl3pPr>
            <a:lvl4pPr lvl="3" algn="ctr" rtl="0">
              <a:spcBef>
                <a:spcPts val="0"/>
              </a:spcBef>
              <a:spcAft>
                <a:spcPts val="0"/>
              </a:spcAft>
              <a:buClr>
                <a:schemeClr val="dk2"/>
              </a:buClr>
              <a:buSzPts val="1400"/>
              <a:buNone/>
              <a:defRPr sz="1400">
                <a:solidFill>
                  <a:schemeClr val="dk2"/>
                </a:solidFill>
              </a:defRPr>
            </a:lvl4pPr>
            <a:lvl5pPr lvl="4" algn="ctr" rtl="0">
              <a:spcBef>
                <a:spcPts val="0"/>
              </a:spcBef>
              <a:spcAft>
                <a:spcPts val="0"/>
              </a:spcAft>
              <a:buClr>
                <a:schemeClr val="dk2"/>
              </a:buClr>
              <a:buSzPts val="1400"/>
              <a:buNone/>
              <a:defRPr sz="1400">
                <a:solidFill>
                  <a:schemeClr val="dk2"/>
                </a:solidFill>
              </a:defRPr>
            </a:lvl5pPr>
            <a:lvl6pPr lvl="5" algn="ctr" rtl="0">
              <a:spcBef>
                <a:spcPts val="0"/>
              </a:spcBef>
              <a:spcAft>
                <a:spcPts val="0"/>
              </a:spcAft>
              <a:buClr>
                <a:schemeClr val="dk2"/>
              </a:buClr>
              <a:buSzPts val="1400"/>
              <a:buNone/>
              <a:defRPr sz="1400">
                <a:solidFill>
                  <a:schemeClr val="dk2"/>
                </a:solidFill>
              </a:defRPr>
            </a:lvl6pPr>
            <a:lvl7pPr lvl="6" algn="ctr" rtl="0">
              <a:spcBef>
                <a:spcPts val="0"/>
              </a:spcBef>
              <a:spcAft>
                <a:spcPts val="0"/>
              </a:spcAft>
              <a:buClr>
                <a:schemeClr val="dk2"/>
              </a:buClr>
              <a:buSzPts val="1400"/>
              <a:buNone/>
              <a:defRPr sz="1400">
                <a:solidFill>
                  <a:schemeClr val="dk2"/>
                </a:solidFill>
              </a:defRPr>
            </a:lvl7pPr>
            <a:lvl8pPr lvl="7" algn="ctr" rtl="0">
              <a:spcBef>
                <a:spcPts val="0"/>
              </a:spcBef>
              <a:spcAft>
                <a:spcPts val="0"/>
              </a:spcAft>
              <a:buClr>
                <a:schemeClr val="dk2"/>
              </a:buClr>
              <a:buSzPts val="1400"/>
              <a:buNone/>
              <a:defRPr sz="1400">
                <a:solidFill>
                  <a:schemeClr val="dk2"/>
                </a:solidFill>
              </a:defRPr>
            </a:lvl8pPr>
            <a:lvl9pPr lvl="8" algn="ctr" rtl="0">
              <a:spcBef>
                <a:spcPts val="0"/>
              </a:spcBef>
              <a:spcAft>
                <a:spcPts val="0"/>
              </a:spcAft>
              <a:buClr>
                <a:schemeClr val="dk2"/>
              </a:buClr>
              <a:buSzPts val="1400"/>
              <a:buNone/>
              <a:defRPr sz="1400">
                <a:solidFill>
                  <a:schemeClr val="dk2"/>
                </a:solidFill>
              </a:defRPr>
            </a:lvl9pPr>
          </a:lstStyle>
          <a:p>
            <a:endParaRPr/>
          </a:p>
        </p:txBody>
      </p:sp>
      <p:cxnSp>
        <p:nvCxnSpPr>
          <p:cNvPr id="129" name="Google Shape;129;p16"/>
          <p:cNvCxnSpPr/>
          <p:nvPr/>
        </p:nvCxnSpPr>
        <p:spPr>
          <a:xfrm>
            <a:off x="-218425" y="4777356"/>
            <a:ext cx="9519900" cy="0"/>
          </a:xfrm>
          <a:prstGeom prst="straightConnector1">
            <a:avLst/>
          </a:prstGeom>
          <a:noFill/>
          <a:ln w="9525" cap="flat" cmpd="sng">
            <a:solidFill>
              <a:schemeClr val="dk2"/>
            </a:solidFill>
            <a:prstDash val="dash"/>
            <a:round/>
            <a:headEnd type="none" w="med" len="med"/>
            <a:tailEnd type="none" w="med" len="med"/>
          </a:ln>
        </p:spPr>
      </p:cxnSp>
      <p:cxnSp>
        <p:nvCxnSpPr>
          <p:cNvPr id="130" name="Google Shape;130;p16"/>
          <p:cNvCxnSpPr/>
          <p:nvPr/>
        </p:nvCxnSpPr>
        <p:spPr>
          <a:xfrm>
            <a:off x="-157475" y="3458559"/>
            <a:ext cx="9519900" cy="0"/>
          </a:xfrm>
          <a:prstGeom prst="straightConnector1">
            <a:avLst/>
          </a:prstGeom>
          <a:noFill/>
          <a:ln w="9525" cap="flat" cmpd="sng">
            <a:solidFill>
              <a:schemeClr val="dk2"/>
            </a:solidFill>
            <a:prstDash val="dash"/>
            <a:round/>
            <a:headEnd type="none" w="med" len="med"/>
            <a:tailEnd type="none" w="med" len="med"/>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DESIGN 5">
  <p:cSld name="SECTION_HEADER_1_1_1_1_1">
    <p:bg>
      <p:bgPr>
        <a:solidFill>
          <a:schemeClr val="accent5"/>
        </a:solidFill>
        <a:effectLst/>
      </p:bgPr>
    </p:bg>
    <p:spTree>
      <p:nvGrpSpPr>
        <p:cNvPr id="1" name="Shape 131"/>
        <p:cNvGrpSpPr/>
        <p:nvPr/>
      </p:nvGrpSpPr>
      <p:grpSpPr>
        <a:xfrm>
          <a:off x="0" y="0"/>
          <a:ext cx="0" cy="0"/>
          <a:chOff x="0" y="0"/>
          <a:chExt cx="0" cy="0"/>
        </a:xfrm>
      </p:grpSpPr>
      <p:pic>
        <p:nvPicPr>
          <p:cNvPr id="132" name="Google Shape;132;p17"/>
          <p:cNvPicPr preferRelativeResize="0"/>
          <p:nvPr/>
        </p:nvPicPr>
        <p:blipFill rotWithShape="1">
          <a:blip r:embed="rId2">
            <a:alphaModFix amt="21000"/>
          </a:blip>
          <a:srcRect t="18615" b="31504"/>
          <a:stretch/>
        </p:blipFill>
        <p:spPr>
          <a:xfrm>
            <a:off x="-105725" y="-1"/>
            <a:ext cx="9355452" cy="5143501"/>
          </a:xfrm>
          <a:prstGeom prst="rect">
            <a:avLst/>
          </a:prstGeom>
          <a:noFill/>
          <a:ln>
            <a:noFill/>
          </a:ln>
        </p:spPr>
      </p:pic>
      <p:sp>
        <p:nvSpPr>
          <p:cNvPr id="133" name="Google Shape;133;p17"/>
          <p:cNvSpPr txBox="1">
            <a:spLocks noGrp="1"/>
          </p:cNvSpPr>
          <p:nvPr>
            <p:ph type="title"/>
          </p:nvPr>
        </p:nvSpPr>
        <p:spPr>
          <a:xfrm>
            <a:off x="2271600" y="575400"/>
            <a:ext cx="4600800" cy="841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3600"/>
              <a:buNone/>
              <a:defRPr sz="3600">
                <a:solidFill>
                  <a:schemeClr val="dk2"/>
                </a:solidFill>
              </a:defRPr>
            </a:lvl1pPr>
            <a:lvl2pPr lvl="1" rtl="0">
              <a:spcBef>
                <a:spcPts val="0"/>
              </a:spcBef>
              <a:spcAft>
                <a:spcPts val="0"/>
              </a:spcAft>
              <a:buClr>
                <a:schemeClr val="dk2"/>
              </a:buClr>
              <a:buSzPts val="3600"/>
              <a:buNone/>
              <a:defRPr sz="3600">
                <a:solidFill>
                  <a:schemeClr val="dk2"/>
                </a:solidFill>
              </a:defRPr>
            </a:lvl2pPr>
            <a:lvl3pPr lvl="2" rtl="0">
              <a:spcBef>
                <a:spcPts val="0"/>
              </a:spcBef>
              <a:spcAft>
                <a:spcPts val="0"/>
              </a:spcAft>
              <a:buClr>
                <a:schemeClr val="dk2"/>
              </a:buClr>
              <a:buSzPts val="3600"/>
              <a:buNone/>
              <a:defRPr sz="3600">
                <a:solidFill>
                  <a:schemeClr val="dk2"/>
                </a:solidFill>
              </a:defRPr>
            </a:lvl3pPr>
            <a:lvl4pPr lvl="3" rtl="0">
              <a:spcBef>
                <a:spcPts val="0"/>
              </a:spcBef>
              <a:spcAft>
                <a:spcPts val="0"/>
              </a:spcAft>
              <a:buClr>
                <a:schemeClr val="dk2"/>
              </a:buClr>
              <a:buSzPts val="3600"/>
              <a:buNone/>
              <a:defRPr sz="3600">
                <a:solidFill>
                  <a:schemeClr val="dk2"/>
                </a:solidFill>
              </a:defRPr>
            </a:lvl4pPr>
            <a:lvl5pPr lvl="4" rtl="0">
              <a:spcBef>
                <a:spcPts val="0"/>
              </a:spcBef>
              <a:spcAft>
                <a:spcPts val="0"/>
              </a:spcAft>
              <a:buClr>
                <a:schemeClr val="dk2"/>
              </a:buClr>
              <a:buSzPts val="3600"/>
              <a:buNone/>
              <a:defRPr sz="3600">
                <a:solidFill>
                  <a:schemeClr val="dk2"/>
                </a:solidFill>
              </a:defRPr>
            </a:lvl5pPr>
            <a:lvl6pPr lvl="5" rtl="0">
              <a:spcBef>
                <a:spcPts val="0"/>
              </a:spcBef>
              <a:spcAft>
                <a:spcPts val="0"/>
              </a:spcAft>
              <a:buClr>
                <a:schemeClr val="dk2"/>
              </a:buClr>
              <a:buSzPts val="3600"/>
              <a:buNone/>
              <a:defRPr sz="3600">
                <a:solidFill>
                  <a:schemeClr val="dk2"/>
                </a:solidFill>
              </a:defRPr>
            </a:lvl6pPr>
            <a:lvl7pPr lvl="6" rtl="0">
              <a:spcBef>
                <a:spcPts val="0"/>
              </a:spcBef>
              <a:spcAft>
                <a:spcPts val="0"/>
              </a:spcAft>
              <a:buClr>
                <a:schemeClr val="dk2"/>
              </a:buClr>
              <a:buSzPts val="3600"/>
              <a:buNone/>
              <a:defRPr sz="3600">
                <a:solidFill>
                  <a:schemeClr val="dk2"/>
                </a:solidFill>
              </a:defRPr>
            </a:lvl7pPr>
            <a:lvl8pPr lvl="7" rtl="0">
              <a:spcBef>
                <a:spcPts val="0"/>
              </a:spcBef>
              <a:spcAft>
                <a:spcPts val="0"/>
              </a:spcAft>
              <a:buClr>
                <a:schemeClr val="dk2"/>
              </a:buClr>
              <a:buSzPts val="3600"/>
              <a:buNone/>
              <a:defRPr sz="3600">
                <a:solidFill>
                  <a:schemeClr val="dk2"/>
                </a:solidFill>
              </a:defRPr>
            </a:lvl8pPr>
            <a:lvl9pPr lvl="8" rtl="0">
              <a:spcBef>
                <a:spcPts val="0"/>
              </a:spcBef>
              <a:spcAft>
                <a:spcPts val="0"/>
              </a:spcAft>
              <a:buClr>
                <a:schemeClr val="dk2"/>
              </a:buClr>
              <a:buSzPts val="3600"/>
              <a:buNone/>
              <a:defRPr sz="3600">
                <a:solidFill>
                  <a:schemeClr val="dk2"/>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TEXT 2">
  <p:cSld name="SECTION_HEADER_1_4_1_1">
    <p:bg>
      <p:bgPr>
        <a:solidFill>
          <a:schemeClr val="accent2"/>
        </a:solidFill>
        <a:effectLst/>
      </p:bgPr>
    </p:bg>
    <p:spTree>
      <p:nvGrpSpPr>
        <p:cNvPr id="1" name="Shape 155"/>
        <p:cNvGrpSpPr/>
        <p:nvPr/>
      </p:nvGrpSpPr>
      <p:grpSpPr>
        <a:xfrm>
          <a:off x="0" y="0"/>
          <a:ext cx="0" cy="0"/>
          <a:chOff x="0" y="0"/>
          <a:chExt cx="0" cy="0"/>
        </a:xfrm>
      </p:grpSpPr>
      <p:pic>
        <p:nvPicPr>
          <p:cNvPr id="156" name="Google Shape;156;p22"/>
          <p:cNvPicPr preferRelativeResize="0"/>
          <p:nvPr/>
        </p:nvPicPr>
        <p:blipFill rotWithShape="1">
          <a:blip r:embed="rId2">
            <a:alphaModFix amt="21000"/>
          </a:blip>
          <a:srcRect t="18615" b="31504"/>
          <a:stretch/>
        </p:blipFill>
        <p:spPr>
          <a:xfrm>
            <a:off x="-105725" y="-1"/>
            <a:ext cx="9355452" cy="5143501"/>
          </a:xfrm>
          <a:prstGeom prst="rect">
            <a:avLst/>
          </a:prstGeom>
          <a:noFill/>
          <a:ln>
            <a:noFill/>
          </a:ln>
        </p:spPr>
      </p:pic>
      <p:cxnSp>
        <p:nvCxnSpPr>
          <p:cNvPr id="157" name="Google Shape;157;p22"/>
          <p:cNvCxnSpPr/>
          <p:nvPr/>
        </p:nvCxnSpPr>
        <p:spPr>
          <a:xfrm rot="10800000">
            <a:off x="630750" y="-34900"/>
            <a:ext cx="0" cy="5184900"/>
          </a:xfrm>
          <a:prstGeom prst="straightConnector1">
            <a:avLst/>
          </a:prstGeom>
          <a:noFill/>
          <a:ln w="9525" cap="flat" cmpd="sng">
            <a:solidFill>
              <a:schemeClr val="dk2"/>
            </a:solidFill>
            <a:prstDash val="dash"/>
            <a:round/>
            <a:headEnd type="none" w="med" len="med"/>
            <a:tailEnd type="none" w="med" len="med"/>
          </a:ln>
        </p:spPr>
      </p:cxnSp>
      <p:sp>
        <p:nvSpPr>
          <p:cNvPr id="158" name="Google Shape;158;p22"/>
          <p:cNvSpPr txBox="1">
            <a:spLocks noGrp="1"/>
          </p:cNvSpPr>
          <p:nvPr>
            <p:ph type="title"/>
          </p:nvPr>
        </p:nvSpPr>
        <p:spPr>
          <a:xfrm>
            <a:off x="4553900" y="1706588"/>
            <a:ext cx="3596400" cy="841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3600"/>
              <a:buNone/>
              <a:defRPr sz="3600">
                <a:solidFill>
                  <a:schemeClr val="dk2"/>
                </a:solidFill>
              </a:defRPr>
            </a:lvl1pPr>
            <a:lvl2pPr lvl="1" rtl="0">
              <a:spcBef>
                <a:spcPts val="0"/>
              </a:spcBef>
              <a:spcAft>
                <a:spcPts val="0"/>
              </a:spcAft>
              <a:buClr>
                <a:schemeClr val="dk2"/>
              </a:buClr>
              <a:buSzPts val="2400"/>
              <a:buNone/>
              <a:defRPr sz="2400">
                <a:solidFill>
                  <a:schemeClr val="dk2"/>
                </a:solidFill>
              </a:defRPr>
            </a:lvl2pPr>
            <a:lvl3pPr lvl="2" rtl="0">
              <a:spcBef>
                <a:spcPts val="0"/>
              </a:spcBef>
              <a:spcAft>
                <a:spcPts val="0"/>
              </a:spcAft>
              <a:buClr>
                <a:schemeClr val="dk2"/>
              </a:buClr>
              <a:buSzPts val="2400"/>
              <a:buNone/>
              <a:defRPr sz="2400">
                <a:solidFill>
                  <a:schemeClr val="dk2"/>
                </a:solidFill>
              </a:defRPr>
            </a:lvl3pPr>
            <a:lvl4pPr lvl="3" rtl="0">
              <a:spcBef>
                <a:spcPts val="0"/>
              </a:spcBef>
              <a:spcAft>
                <a:spcPts val="0"/>
              </a:spcAft>
              <a:buClr>
                <a:schemeClr val="dk2"/>
              </a:buClr>
              <a:buSzPts val="2400"/>
              <a:buNone/>
              <a:defRPr sz="2400">
                <a:solidFill>
                  <a:schemeClr val="dk2"/>
                </a:solidFill>
              </a:defRPr>
            </a:lvl4pPr>
            <a:lvl5pPr lvl="4" rtl="0">
              <a:spcBef>
                <a:spcPts val="0"/>
              </a:spcBef>
              <a:spcAft>
                <a:spcPts val="0"/>
              </a:spcAft>
              <a:buClr>
                <a:schemeClr val="dk2"/>
              </a:buClr>
              <a:buSzPts val="2400"/>
              <a:buNone/>
              <a:defRPr sz="2400">
                <a:solidFill>
                  <a:schemeClr val="dk2"/>
                </a:solidFill>
              </a:defRPr>
            </a:lvl5pPr>
            <a:lvl6pPr lvl="5" rtl="0">
              <a:spcBef>
                <a:spcPts val="0"/>
              </a:spcBef>
              <a:spcAft>
                <a:spcPts val="0"/>
              </a:spcAft>
              <a:buClr>
                <a:schemeClr val="dk2"/>
              </a:buClr>
              <a:buSzPts val="2400"/>
              <a:buNone/>
              <a:defRPr sz="2400">
                <a:solidFill>
                  <a:schemeClr val="dk2"/>
                </a:solidFill>
              </a:defRPr>
            </a:lvl6pPr>
            <a:lvl7pPr lvl="6" rtl="0">
              <a:spcBef>
                <a:spcPts val="0"/>
              </a:spcBef>
              <a:spcAft>
                <a:spcPts val="0"/>
              </a:spcAft>
              <a:buClr>
                <a:schemeClr val="dk2"/>
              </a:buClr>
              <a:buSzPts val="2400"/>
              <a:buNone/>
              <a:defRPr sz="2400">
                <a:solidFill>
                  <a:schemeClr val="dk2"/>
                </a:solidFill>
              </a:defRPr>
            </a:lvl7pPr>
            <a:lvl8pPr lvl="7" rtl="0">
              <a:spcBef>
                <a:spcPts val="0"/>
              </a:spcBef>
              <a:spcAft>
                <a:spcPts val="0"/>
              </a:spcAft>
              <a:buClr>
                <a:schemeClr val="dk2"/>
              </a:buClr>
              <a:buSzPts val="2400"/>
              <a:buNone/>
              <a:defRPr sz="2400">
                <a:solidFill>
                  <a:schemeClr val="dk2"/>
                </a:solidFill>
              </a:defRPr>
            </a:lvl8pPr>
            <a:lvl9pPr lvl="8" rtl="0">
              <a:spcBef>
                <a:spcPts val="0"/>
              </a:spcBef>
              <a:spcAft>
                <a:spcPts val="0"/>
              </a:spcAft>
              <a:buClr>
                <a:schemeClr val="dk2"/>
              </a:buClr>
              <a:buSzPts val="2400"/>
              <a:buNone/>
              <a:defRPr sz="2400">
                <a:solidFill>
                  <a:schemeClr val="dk2"/>
                </a:solidFill>
              </a:defRPr>
            </a:lvl9pPr>
          </a:lstStyle>
          <a:p>
            <a:endParaRPr/>
          </a:p>
        </p:txBody>
      </p:sp>
      <p:sp>
        <p:nvSpPr>
          <p:cNvPr id="159" name="Google Shape;159;p22"/>
          <p:cNvSpPr txBox="1">
            <a:spLocks noGrp="1"/>
          </p:cNvSpPr>
          <p:nvPr>
            <p:ph type="subTitle" idx="1"/>
          </p:nvPr>
        </p:nvSpPr>
        <p:spPr>
          <a:xfrm>
            <a:off x="4553900" y="2536369"/>
            <a:ext cx="3388800" cy="1185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BLANK_1">
    <p:bg>
      <p:bgPr>
        <a:solidFill>
          <a:schemeClr val="accent1"/>
        </a:solidFill>
        <a:effectLst/>
      </p:bgPr>
    </p:bg>
    <p:spTree>
      <p:nvGrpSpPr>
        <p:cNvPr id="1" name="Shape 179"/>
        <p:cNvGrpSpPr/>
        <p:nvPr/>
      </p:nvGrpSpPr>
      <p:grpSpPr>
        <a:xfrm>
          <a:off x="0" y="0"/>
          <a:ext cx="0" cy="0"/>
          <a:chOff x="0" y="0"/>
          <a:chExt cx="0" cy="0"/>
        </a:xfrm>
      </p:grpSpPr>
      <p:pic>
        <p:nvPicPr>
          <p:cNvPr id="180" name="Google Shape;180;p26"/>
          <p:cNvPicPr preferRelativeResize="0"/>
          <p:nvPr/>
        </p:nvPicPr>
        <p:blipFill rotWithShape="1">
          <a:blip r:embed="rId2">
            <a:alphaModFix amt="21000"/>
          </a:blip>
          <a:srcRect t="18615" b="31504"/>
          <a:stretch/>
        </p:blipFill>
        <p:spPr>
          <a:xfrm>
            <a:off x="-105725" y="-1"/>
            <a:ext cx="9355452" cy="5143501"/>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2">
  <p:cSld name="BLANK_1_1">
    <p:bg>
      <p:bgPr>
        <a:solidFill>
          <a:schemeClr val="accent2"/>
        </a:solidFill>
        <a:effectLst/>
      </p:bgPr>
    </p:bg>
    <p:spTree>
      <p:nvGrpSpPr>
        <p:cNvPr id="1" name="Shape 181"/>
        <p:cNvGrpSpPr/>
        <p:nvPr/>
      </p:nvGrpSpPr>
      <p:grpSpPr>
        <a:xfrm>
          <a:off x="0" y="0"/>
          <a:ext cx="0" cy="0"/>
          <a:chOff x="0" y="0"/>
          <a:chExt cx="0" cy="0"/>
        </a:xfrm>
      </p:grpSpPr>
      <p:pic>
        <p:nvPicPr>
          <p:cNvPr id="182" name="Google Shape;182;p27"/>
          <p:cNvPicPr preferRelativeResize="0"/>
          <p:nvPr/>
        </p:nvPicPr>
        <p:blipFill rotWithShape="1">
          <a:blip r:embed="rId2">
            <a:alphaModFix amt="21000"/>
          </a:blip>
          <a:srcRect t="18615" b="31504"/>
          <a:stretch/>
        </p:blipFill>
        <p:spPr>
          <a:xfrm>
            <a:off x="-105725" y="-1"/>
            <a:ext cx="9355452" cy="5143501"/>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3">
  <p:cSld name="BLANK_1_1_1">
    <p:bg>
      <p:bgPr>
        <a:solidFill>
          <a:schemeClr val="accent3"/>
        </a:solidFill>
        <a:effectLst/>
      </p:bgPr>
    </p:bg>
    <p:spTree>
      <p:nvGrpSpPr>
        <p:cNvPr id="1" name="Shape 183"/>
        <p:cNvGrpSpPr/>
        <p:nvPr/>
      </p:nvGrpSpPr>
      <p:grpSpPr>
        <a:xfrm>
          <a:off x="0" y="0"/>
          <a:ext cx="0" cy="0"/>
          <a:chOff x="0" y="0"/>
          <a:chExt cx="0" cy="0"/>
        </a:xfrm>
      </p:grpSpPr>
      <p:pic>
        <p:nvPicPr>
          <p:cNvPr id="184" name="Google Shape;184;p28"/>
          <p:cNvPicPr preferRelativeResize="0"/>
          <p:nvPr/>
        </p:nvPicPr>
        <p:blipFill rotWithShape="1">
          <a:blip r:embed="rId2">
            <a:alphaModFix amt="21000"/>
          </a:blip>
          <a:srcRect t="18615" b="31504"/>
          <a:stretch/>
        </p:blipFill>
        <p:spPr>
          <a:xfrm>
            <a:off x="-105725" y="-1"/>
            <a:ext cx="9355452" cy="514350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BULLET POINTS ">
  <p:cSld name="SECTION_HEADER_1_1_1_1_1_2_1">
    <p:bg>
      <p:bgPr>
        <a:solidFill>
          <a:schemeClr val="accent4"/>
        </a:solidFill>
        <a:effectLst/>
      </p:bgPr>
    </p:bg>
    <p:spTree>
      <p:nvGrpSpPr>
        <p:cNvPr id="1" name="Shape 13"/>
        <p:cNvGrpSpPr/>
        <p:nvPr/>
      </p:nvGrpSpPr>
      <p:grpSpPr>
        <a:xfrm>
          <a:off x="0" y="0"/>
          <a:ext cx="0" cy="0"/>
          <a:chOff x="0" y="0"/>
          <a:chExt cx="0" cy="0"/>
        </a:xfrm>
      </p:grpSpPr>
      <p:pic>
        <p:nvPicPr>
          <p:cNvPr id="14" name="Google Shape;14;p3"/>
          <p:cNvPicPr preferRelativeResize="0"/>
          <p:nvPr/>
        </p:nvPicPr>
        <p:blipFill rotWithShape="1">
          <a:blip r:embed="rId2">
            <a:alphaModFix amt="21000"/>
          </a:blip>
          <a:srcRect t="18615" b="31504"/>
          <a:stretch/>
        </p:blipFill>
        <p:spPr>
          <a:xfrm>
            <a:off x="-105725" y="-1"/>
            <a:ext cx="9355452" cy="5143501"/>
          </a:xfrm>
          <a:prstGeom prst="rect">
            <a:avLst/>
          </a:prstGeom>
          <a:noFill/>
          <a:ln>
            <a:noFill/>
          </a:ln>
        </p:spPr>
      </p:pic>
      <p:sp>
        <p:nvSpPr>
          <p:cNvPr id="15" name="Google Shape;15;p3"/>
          <p:cNvSpPr txBox="1">
            <a:spLocks noGrp="1"/>
          </p:cNvSpPr>
          <p:nvPr>
            <p:ph type="title"/>
          </p:nvPr>
        </p:nvSpPr>
        <p:spPr>
          <a:xfrm>
            <a:off x="1820700" y="567550"/>
            <a:ext cx="5502600" cy="841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3600"/>
              <a:buNone/>
              <a:defRPr sz="3600">
                <a:solidFill>
                  <a:schemeClr val="dk2"/>
                </a:solidFill>
              </a:defRPr>
            </a:lvl1pPr>
            <a:lvl2pPr lvl="1" rtl="0">
              <a:spcBef>
                <a:spcPts val="0"/>
              </a:spcBef>
              <a:spcAft>
                <a:spcPts val="0"/>
              </a:spcAft>
              <a:buClr>
                <a:schemeClr val="dk2"/>
              </a:buClr>
              <a:buSzPts val="3600"/>
              <a:buNone/>
              <a:defRPr sz="3600">
                <a:solidFill>
                  <a:schemeClr val="dk2"/>
                </a:solidFill>
              </a:defRPr>
            </a:lvl2pPr>
            <a:lvl3pPr lvl="2" rtl="0">
              <a:spcBef>
                <a:spcPts val="0"/>
              </a:spcBef>
              <a:spcAft>
                <a:spcPts val="0"/>
              </a:spcAft>
              <a:buClr>
                <a:schemeClr val="dk2"/>
              </a:buClr>
              <a:buSzPts val="3600"/>
              <a:buNone/>
              <a:defRPr sz="3600">
                <a:solidFill>
                  <a:schemeClr val="dk2"/>
                </a:solidFill>
              </a:defRPr>
            </a:lvl3pPr>
            <a:lvl4pPr lvl="3" rtl="0">
              <a:spcBef>
                <a:spcPts val="0"/>
              </a:spcBef>
              <a:spcAft>
                <a:spcPts val="0"/>
              </a:spcAft>
              <a:buClr>
                <a:schemeClr val="dk2"/>
              </a:buClr>
              <a:buSzPts val="3600"/>
              <a:buNone/>
              <a:defRPr sz="3600">
                <a:solidFill>
                  <a:schemeClr val="dk2"/>
                </a:solidFill>
              </a:defRPr>
            </a:lvl4pPr>
            <a:lvl5pPr lvl="4" rtl="0">
              <a:spcBef>
                <a:spcPts val="0"/>
              </a:spcBef>
              <a:spcAft>
                <a:spcPts val="0"/>
              </a:spcAft>
              <a:buClr>
                <a:schemeClr val="dk2"/>
              </a:buClr>
              <a:buSzPts val="3600"/>
              <a:buNone/>
              <a:defRPr sz="3600">
                <a:solidFill>
                  <a:schemeClr val="dk2"/>
                </a:solidFill>
              </a:defRPr>
            </a:lvl5pPr>
            <a:lvl6pPr lvl="5" rtl="0">
              <a:spcBef>
                <a:spcPts val="0"/>
              </a:spcBef>
              <a:spcAft>
                <a:spcPts val="0"/>
              </a:spcAft>
              <a:buClr>
                <a:schemeClr val="dk2"/>
              </a:buClr>
              <a:buSzPts val="3600"/>
              <a:buNone/>
              <a:defRPr sz="3600">
                <a:solidFill>
                  <a:schemeClr val="dk2"/>
                </a:solidFill>
              </a:defRPr>
            </a:lvl6pPr>
            <a:lvl7pPr lvl="6" rtl="0">
              <a:spcBef>
                <a:spcPts val="0"/>
              </a:spcBef>
              <a:spcAft>
                <a:spcPts val="0"/>
              </a:spcAft>
              <a:buClr>
                <a:schemeClr val="dk2"/>
              </a:buClr>
              <a:buSzPts val="3600"/>
              <a:buNone/>
              <a:defRPr sz="3600">
                <a:solidFill>
                  <a:schemeClr val="dk2"/>
                </a:solidFill>
              </a:defRPr>
            </a:lvl7pPr>
            <a:lvl8pPr lvl="7" rtl="0">
              <a:spcBef>
                <a:spcPts val="0"/>
              </a:spcBef>
              <a:spcAft>
                <a:spcPts val="0"/>
              </a:spcAft>
              <a:buClr>
                <a:schemeClr val="dk2"/>
              </a:buClr>
              <a:buSzPts val="3600"/>
              <a:buNone/>
              <a:defRPr sz="3600">
                <a:solidFill>
                  <a:schemeClr val="dk2"/>
                </a:solidFill>
              </a:defRPr>
            </a:lvl8pPr>
            <a:lvl9pPr lvl="8" rtl="0">
              <a:spcBef>
                <a:spcPts val="0"/>
              </a:spcBef>
              <a:spcAft>
                <a:spcPts val="0"/>
              </a:spcAft>
              <a:buClr>
                <a:schemeClr val="dk2"/>
              </a:buClr>
              <a:buSzPts val="3600"/>
              <a:buNone/>
              <a:defRPr sz="3600">
                <a:solidFill>
                  <a:schemeClr val="dk2"/>
                </a:solidFill>
              </a:defRPr>
            </a:lvl9pPr>
          </a:lstStyle>
          <a:p>
            <a:endParaRPr/>
          </a:p>
        </p:txBody>
      </p:sp>
      <p:sp>
        <p:nvSpPr>
          <p:cNvPr id="16" name="Google Shape;16;p3"/>
          <p:cNvSpPr txBox="1">
            <a:spLocks noGrp="1"/>
          </p:cNvSpPr>
          <p:nvPr>
            <p:ph type="body" idx="1"/>
          </p:nvPr>
        </p:nvSpPr>
        <p:spPr>
          <a:xfrm>
            <a:off x="1371900" y="1541775"/>
            <a:ext cx="6878100" cy="3025200"/>
          </a:xfrm>
          <a:prstGeom prst="rect">
            <a:avLst/>
          </a:prstGeom>
        </p:spPr>
        <p:txBody>
          <a:bodyPr spcFirstLastPara="1" wrap="square" lIns="91425" tIns="91425" rIns="91425" bIns="91425" anchor="t" anchorCtr="0">
            <a:noAutofit/>
          </a:bodyPr>
          <a:lstStyle>
            <a:lvl1pPr marL="457200" lvl="0" indent="-285750" rtl="0">
              <a:lnSpc>
                <a:spcPct val="115000"/>
              </a:lnSpc>
              <a:spcBef>
                <a:spcPts val="1000"/>
              </a:spcBef>
              <a:spcAft>
                <a:spcPts val="0"/>
              </a:spcAft>
              <a:buClr>
                <a:schemeClr val="dk2"/>
              </a:buClr>
              <a:buSzPts val="900"/>
              <a:buChar char="●"/>
              <a:defRPr sz="900">
                <a:solidFill>
                  <a:schemeClr val="dk2"/>
                </a:solidFill>
              </a:defRPr>
            </a:lvl1pPr>
            <a:lvl2pPr marL="914400" lvl="1" indent="-285750" rtl="0">
              <a:lnSpc>
                <a:spcPct val="115000"/>
              </a:lnSpc>
              <a:spcBef>
                <a:spcPts val="1000"/>
              </a:spcBef>
              <a:spcAft>
                <a:spcPts val="0"/>
              </a:spcAft>
              <a:buClr>
                <a:schemeClr val="dk2"/>
              </a:buClr>
              <a:buSzPts val="900"/>
              <a:buChar char="○"/>
              <a:defRPr sz="900">
                <a:solidFill>
                  <a:schemeClr val="dk2"/>
                </a:solidFill>
              </a:defRPr>
            </a:lvl2pPr>
            <a:lvl3pPr marL="1371600" lvl="2" indent="-285750" rtl="0">
              <a:lnSpc>
                <a:spcPct val="115000"/>
              </a:lnSpc>
              <a:spcBef>
                <a:spcPts val="1000"/>
              </a:spcBef>
              <a:spcAft>
                <a:spcPts val="0"/>
              </a:spcAft>
              <a:buClr>
                <a:schemeClr val="dk2"/>
              </a:buClr>
              <a:buSzPts val="900"/>
              <a:buChar char="■"/>
              <a:defRPr sz="900">
                <a:solidFill>
                  <a:schemeClr val="dk2"/>
                </a:solidFill>
              </a:defRPr>
            </a:lvl3pPr>
            <a:lvl4pPr marL="1828800" lvl="3" indent="-285750" rtl="0">
              <a:lnSpc>
                <a:spcPct val="115000"/>
              </a:lnSpc>
              <a:spcBef>
                <a:spcPts val="1000"/>
              </a:spcBef>
              <a:spcAft>
                <a:spcPts val="0"/>
              </a:spcAft>
              <a:buClr>
                <a:schemeClr val="dk2"/>
              </a:buClr>
              <a:buSzPts val="900"/>
              <a:buChar char="●"/>
              <a:defRPr sz="900">
                <a:solidFill>
                  <a:schemeClr val="dk2"/>
                </a:solidFill>
              </a:defRPr>
            </a:lvl4pPr>
            <a:lvl5pPr marL="2286000" lvl="4" indent="-285750" rtl="0">
              <a:lnSpc>
                <a:spcPct val="115000"/>
              </a:lnSpc>
              <a:spcBef>
                <a:spcPts val="1000"/>
              </a:spcBef>
              <a:spcAft>
                <a:spcPts val="0"/>
              </a:spcAft>
              <a:buClr>
                <a:schemeClr val="dk2"/>
              </a:buClr>
              <a:buSzPts val="900"/>
              <a:buChar char="○"/>
              <a:defRPr sz="900">
                <a:solidFill>
                  <a:schemeClr val="dk2"/>
                </a:solidFill>
              </a:defRPr>
            </a:lvl5pPr>
            <a:lvl6pPr marL="2743200" lvl="5" indent="-285750" rtl="0">
              <a:lnSpc>
                <a:spcPct val="115000"/>
              </a:lnSpc>
              <a:spcBef>
                <a:spcPts val="1000"/>
              </a:spcBef>
              <a:spcAft>
                <a:spcPts val="0"/>
              </a:spcAft>
              <a:buClr>
                <a:schemeClr val="dk2"/>
              </a:buClr>
              <a:buSzPts val="900"/>
              <a:buChar char="■"/>
              <a:defRPr sz="900">
                <a:solidFill>
                  <a:schemeClr val="dk2"/>
                </a:solidFill>
              </a:defRPr>
            </a:lvl6pPr>
            <a:lvl7pPr marL="3200400" lvl="6" indent="-285750" rtl="0">
              <a:lnSpc>
                <a:spcPct val="115000"/>
              </a:lnSpc>
              <a:spcBef>
                <a:spcPts val="1000"/>
              </a:spcBef>
              <a:spcAft>
                <a:spcPts val="0"/>
              </a:spcAft>
              <a:buClr>
                <a:schemeClr val="dk2"/>
              </a:buClr>
              <a:buSzPts val="900"/>
              <a:buChar char="●"/>
              <a:defRPr sz="900">
                <a:solidFill>
                  <a:schemeClr val="dk2"/>
                </a:solidFill>
              </a:defRPr>
            </a:lvl7pPr>
            <a:lvl8pPr marL="3657600" lvl="7" indent="-285750" rtl="0">
              <a:lnSpc>
                <a:spcPct val="115000"/>
              </a:lnSpc>
              <a:spcBef>
                <a:spcPts val="1000"/>
              </a:spcBef>
              <a:spcAft>
                <a:spcPts val="0"/>
              </a:spcAft>
              <a:buClr>
                <a:schemeClr val="dk2"/>
              </a:buClr>
              <a:buSzPts val="900"/>
              <a:buChar char="○"/>
              <a:defRPr sz="900">
                <a:solidFill>
                  <a:schemeClr val="dk2"/>
                </a:solidFill>
              </a:defRPr>
            </a:lvl8pPr>
            <a:lvl9pPr marL="4114800" lvl="8" indent="-285750" rtl="0">
              <a:lnSpc>
                <a:spcPct val="115000"/>
              </a:lnSpc>
              <a:spcBef>
                <a:spcPts val="1000"/>
              </a:spcBef>
              <a:spcAft>
                <a:spcPts val="0"/>
              </a:spcAft>
              <a:buClr>
                <a:schemeClr val="dk2"/>
              </a:buClr>
              <a:buSzPts val="900"/>
              <a:buChar char="■"/>
              <a:defRPr sz="900">
                <a:solidFill>
                  <a:schemeClr val="dk2"/>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4">
  <p:cSld name="BLANK_1_1_1_1">
    <p:bg>
      <p:bgPr>
        <a:solidFill>
          <a:schemeClr val="accent4"/>
        </a:solidFill>
        <a:effectLst/>
      </p:bgPr>
    </p:bg>
    <p:spTree>
      <p:nvGrpSpPr>
        <p:cNvPr id="1" name="Shape 185"/>
        <p:cNvGrpSpPr/>
        <p:nvPr/>
      </p:nvGrpSpPr>
      <p:grpSpPr>
        <a:xfrm>
          <a:off x="0" y="0"/>
          <a:ext cx="0" cy="0"/>
          <a:chOff x="0" y="0"/>
          <a:chExt cx="0" cy="0"/>
        </a:xfrm>
      </p:grpSpPr>
      <p:pic>
        <p:nvPicPr>
          <p:cNvPr id="186" name="Google Shape;186;p29"/>
          <p:cNvPicPr preferRelativeResize="0"/>
          <p:nvPr/>
        </p:nvPicPr>
        <p:blipFill rotWithShape="1">
          <a:blip r:embed="rId2">
            <a:alphaModFix amt="21000"/>
          </a:blip>
          <a:srcRect t="18615" b="31504"/>
          <a:stretch/>
        </p:blipFill>
        <p:spPr>
          <a:xfrm>
            <a:off x="-105725" y="-1"/>
            <a:ext cx="9355452" cy="5143501"/>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5">
  <p:cSld name="BLANK_1_1_1_1_1">
    <p:bg>
      <p:bgPr>
        <a:solidFill>
          <a:schemeClr val="accent5"/>
        </a:solidFill>
        <a:effectLst/>
      </p:bgPr>
    </p:bg>
    <p:spTree>
      <p:nvGrpSpPr>
        <p:cNvPr id="1" name="Shape 187"/>
        <p:cNvGrpSpPr/>
        <p:nvPr/>
      </p:nvGrpSpPr>
      <p:grpSpPr>
        <a:xfrm>
          <a:off x="0" y="0"/>
          <a:ext cx="0" cy="0"/>
          <a:chOff x="0" y="0"/>
          <a:chExt cx="0" cy="0"/>
        </a:xfrm>
      </p:grpSpPr>
      <p:pic>
        <p:nvPicPr>
          <p:cNvPr id="188" name="Google Shape;188;p30"/>
          <p:cNvPicPr preferRelativeResize="0"/>
          <p:nvPr/>
        </p:nvPicPr>
        <p:blipFill rotWithShape="1">
          <a:blip r:embed="rId2">
            <a:alphaModFix amt="21000"/>
          </a:blip>
          <a:srcRect t="18615" b="31504"/>
          <a:stretch/>
        </p:blipFill>
        <p:spPr>
          <a:xfrm>
            <a:off x="-105725" y="-1"/>
            <a:ext cx="9355452" cy="5143501"/>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6">
  <p:cSld name="BLANK_1_1_1_1_1_1">
    <p:bg>
      <p:bgPr>
        <a:solidFill>
          <a:schemeClr val="accent6"/>
        </a:solidFill>
        <a:effectLst/>
      </p:bgPr>
    </p:bg>
    <p:spTree>
      <p:nvGrpSpPr>
        <p:cNvPr id="1" name="Shape 189"/>
        <p:cNvGrpSpPr/>
        <p:nvPr/>
      </p:nvGrpSpPr>
      <p:grpSpPr>
        <a:xfrm>
          <a:off x="0" y="0"/>
          <a:ext cx="0" cy="0"/>
          <a:chOff x="0" y="0"/>
          <a:chExt cx="0" cy="0"/>
        </a:xfrm>
      </p:grpSpPr>
      <p:pic>
        <p:nvPicPr>
          <p:cNvPr id="190" name="Google Shape;190;p31"/>
          <p:cNvPicPr preferRelativeResize="0"/>
          <p:nvPr/>
        </p:nvPicPr>
        <p:blipFill rotWithShape="1">
          <a:blip r:embed="rId2">
            <a:alphaModFix amt="21000"/>
          </a:blip>
          <a:srcRect t="18615" b="31504"/>
          <a:stretch/>
        </p:blipFill>
        <p:spPr>
          <a:xfrm>
            <a:off x="-105725" y="-1"/>
            <a:ext cx="9355452" cy="5143501"/>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9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TEXT" type="secHead">
  <p:cSld name="SECTION_HEADER">
    <p:bg>
      <p:bgPr>
        <a:solidFill>
          <a:schemeClr val="accent5"/>
        </a:solidFill>
        <a:effectLst/>
      </p:bgPr>
    </p:bg>
    <p:spTree>
      <p:nvGrpSpPr>
        <p:cNvPr id="1" name="Shape 37"/>
        <p:cNvGrpSpPr/>
        <p:nvPr/>
      </p:nvGrpSpPr>
      <p:grpSpPr>
        <a:xfrm>
          <a:off x="0" y="0"/>
          <a:ext cx="0" cy="0"/>
          <a:chOff x="0" y="0"/>
          <a:chExt cx="0" cy="0"/>
        </a:xfrm>
      </p:grpSpPr>
      <p:pic>
        <p:nvPicPr>
          <p:cNvPr id="38" name="Google Shape;38;p5"/>
          <p:cNvPicPr preferRelativeResize="0"/>
          <p:nvPr/>
        </p:nvPicPr>
        <p:blipFill rotWithShape="1">
          <a:blip r:embed="rId2">
            <a:alphaModFix amt="21000"/>
          </a:blip>
          <a:srcRect t="18615" b="31504"/>
          <a:stretch/>
        </p:blipFill>
        <p:spPr>
          <a:xfrm>
            <a:off x="-105725" y="-1"/>
            <a:ext cx="9355452" cy="5143501"/>
          </a:xfrm>
          <a:prstGeom prst="rect">
            <a:avLst/>
          </a:prstGeom>
          <a:noFill/>
          <a:ln>
            <a:noFill/>
          </a:ln>
        </p:spPr>
      </p:pic>
      <p:sp>
        <p:nvSpPr>
          <p:cNvPr id="39" name="Google Shape;39;p5"/>
          <p:cNvSpPr txBox="1">
            <a:spLocks noGrp="1"/>
          </p:cNvSpPr>
          <p:nvPr>
            <p:ph type="title"/>
          </p:nvPr>
        </p:nvSpPr>
        <p:spPr>
          <a:xfrm>
            <a:off x="1758900" y="2437225"/>
            <a:ext cx="5626200" cy="841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3600"/>
              <a:buNone/>
              <a:defRPr sz="3600">
                <a:solidFill>
                  <a:schemeClr val="dk2"/>
                </a:solidFill>
              </a:defRPr>
            </a:lvl1pPr>
            <a:lvl2pPr lvl="1" algn="ctr">
              <a:spcBef>
                <a:spcPts val="0"/>
              </a:spcBef>
              <a:spcAft>
                <a:spcPts val="0"/>
              </a:spcAft>
              <a:buClr>
                <a:schemeClr val="dk2"/>
              </a:buClr>
              <a:buSzPts val="2400"/>
              <a:buNone/>
              <a:defRPr sz="2400">
                <a:solidFill>
                  <a:schemeClr val="dk2"/>
                </a:solidFill>
              </a:defRPr>
            </a:lvl2pPr>
            <a:lvl3pPr lvl="2" algn="ctr">
              <a:spcBef>
                <a:spcPts val="0"/>
              </a:spcBef>
              <a:spcAft>
                <a:spcPts val="0"/>
              </a:spcAft>
              <a:buClr>
                <a:schemeClr val="dk2"/>
              </a:buClr>
              <a:buSzPts val="2400"/>
              <a:buNone/>
              <a:defRPr sz="2400">
                <a:solidFill>
                  <a:schemeClr val="dk2"/>
                </a:solidFill>
              </a:defRPr>
            </a:lvl3pPr>
            <a:lvl4pPr lvl="3" algn="ctr">
              <a:spcBef>
                <a:spcPts val="0"/>
              </a:spcBef>
              <a:spcAft>
                <a:spcPts val="0"/>
              </a:spcAft>
              <a:buClr>
                <a:schemeClr val="dk2"/>
              </a:buClr>
              <a:buSzPts val="2400"/>
              <a:buNone/>
              <a:defRPr sz="2400">
                <a:solidFill>
                  <a:schemeClr val="dk2"/>
                </a:solidFill>
              </a:defRPr>
            </a:lvl4pPr>
            <a:lvl5pPr lvl="4" algn="ctr">
              <a:spcBef>
                <a:spcPts val="0"/>
              </a:spcBef>
              <a:spcAft>
                <a:spcPts val="0"/>
              </a:spcAft>
              <a:buClr>
                <a:schemeClr val="dk2"/>
              </a:buClr>
              <a:buSzPts val="2400"/>
              <a:buNone/>
              <a:defRPr sz="2400">
                <a:solidFill>
                  <a:schemeClr val="dk2"/>
                </a:solidFill>
              </a:defRPr>
            </a:lvl5pPr>
            <a:lvl6pPr lvl="5" algn="ctr">
              <a:spcBef>
                <a:spcPts val="0"/>
              </a:spcBef>
              <a:spcAft>
                <a:spcPts val="0"/>
              </a:spcAft>
              <a:buClr>
                <a:schemeClr val="dk2"/>
              </a:buClr>
              <a:buSzPts val="2400"/>
              <a:buNone/>
              <a:defRPr sz="2400">
                <a:solidFill>
                  <a:schemeClr val="dk2"/>
                </a:solidFill>
              </a:defRPr>
            </a:lvl6pPr>
            <a:lvl7pPr lvl="6" algn="ctr">
              <a:spcBef>
                <a:spcPts val="0"/>
              </a:spcBef>
              <a:spcAft>
                <a:spcPts val="0"/>
              </a:spcAft>
              <a:buClr>
                <a:schemeClr val="dk2"/>
              </a:buClr>
              <a:buSzPts val="2400"/>
              <a:buNone/>
              <a:defRPr sz="2400">
                <a:solidFill>
                  <a:schemeClr val="dk2"/>
                </a:solidFill>
              </a:defRPr>
            </a:lvl7pPr>
            <a:lvl8pPr lvl="7" algn="ctr">
              <a:spcBef>
                <a:spcPts val="0"/>
              </a:spcBef>
              <a:spcAft>
                <a:spcPts val="0"/>
              </a:spcAft>
              <a:buClr>
                <a:schemeClr val="dk2"/>
              </a:buClr>
              <a:buSzPts val="2400"/>
              <a:buNone/>
              <a:defRPr sz="2400">
                <a:solidFill>
                  <a:schemeClr val="dk2"/>
                </a:solidFill>
              </a:defRPr>
            </a:lvl8pPr>
            <a:lvl9pPr lvl="8" algn="ctr">
              <a:spcBef>
                <a:spcPts val="0"/>
              </a:spcBef>
              <a:spcAft>
                <a:spcPts val="0"/>
              </a:spcAft>
              <a:buClr>
                <a:schemeClr val="dk2"/>
              </a:buClr>
              <a:buSzPts val="2400"/>
              <a:buNone/>
              <a:defRPr sz="2400">
                <a:solidFill>
                  <a:schemeClr val="dk2"/>
                </a:solidFill>
              </a:defRPr>
            </a:lvl9pPr>
          </a:lstStyle>
          <a:p>
            <a:endParaRPr/>
          </a:p>
        </p:txBody>
      </p:sp>
      <p:sp>
        <p:nvSpPr>
          <p:cNvPr id="40" name="Google Shape;40;p5"/>
          <p:cNvSpPr txBox="1">
            <a:spLocks noGrp="1"/>
          </p:cNvSpPr>
          <p:nvPr>
            <p:ph type="subTitle" idx="1"/>
          </p:nvPr>
        </p:nvSpPr>
        <p:spPr>
          <a:xfrm>
            <a:off x="2801400" y="3279025"/>
            <a:ext cx="3541200" cy="1185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100"/>
              <a:buNone/>
              <a:defRPr sz="1100">
                <a:solidFill>
                  <a:schemeClr val="dk1"/>
                </a:solidFill>
              </a:defRPr>
            </a:lvl1pPr>
            <a:lvl2pPr lvl="1" rtl="0">
              <a:lnSpc>
                <a:spcPct val="100000"/>
              </a:lnSpc>
              <a:spcBef>
                <a:spcPts val="0"/>
              </a:spcBef>
              <a:spcAft>
                <a:spcPts val="0"/>
              </a:spcAft>
              <a:buClr>
                <a:schemeClr val="dk1"/>
              </a:buClr>
              <a:buSzPts val="1100"/>
              <a:buNone/>
              <a:defRPr sz="1100">
                <a:solidFill>
                  <a:schemeClr val="dk1"/>
                </a:solidFill>
              </a:defRPr>
            </a:lvl2pPr>
            <a:lvl3pPr lvl="2" rtl="0">
              <a:lnSpc>
                <a:spcPct val="100000"/>
              </a:lnSpc>
              <a:spcBef>
                <a:spcPts val="0"/>
              </a:spcBef>
              <a:spcAft>
                <a:spcPts val="0"/>
              </a:spcAft>
              <a:buClr>
                <a:schemeClr val="dk1"/>
              </a:buClr>
              <a:buSzPts val="1100"/>
              <a:buNone/>
              <a:defRPr sz="1100">
                <a:solidFill>
                  <a:schemeClr val="dk1"/>
                </a:solidFill>
              </a:defRPr>
            </a:lvl3pPr>
            <a:lvl4pPr lvl="3" rtl="0">
              <a:lnSpc>
                <a:spcPct val="100000"/>
              </a:lnSpc>
              <a:spcBef>
                <a:spcPts val="0"/>
              </a:spcBef>
              <a:spcAft>
                <a:spcPts val="0"/>
              </a:spcAft>
              <a:buClr>
                <a:schemeClr val="dk1"/>
              </a:buClr>
              <a:buSzPts val="1100"/>
              <a:buNone/>
              <a:defRPr sz="1100">
                <a:solidFill>
                  <a:schemeClr val="dk1"/>
                </a:solidFill>
              </a:defRPr>
            </a:lvl4pPr>
            <a:lvl5pPr lvl="4" rtl="0">
              <a:lnSpc>
                <a:spcPct val="100000"/>
              </a:lnSpc>
              <a:spcBef>
                <a:spcPts val="0"/>
              </a:spcBef>
              <a:spcAft>
                <a:spcPts val="0"/>
              </a:spcAft>
              <a:buClr>
                <a:schemeClr val="dk1"/>
              </a:buClr>
              <a:buSzPts val="1100"/>
              <a:buNone/>
              <a:defRPr sz="1100">
                <a:solidFill>
                  <a:schemeClr val="dk1"/>
                </a:solidFill>
              </a:defRPr>
            </a:lvl5pPr>
            <a:lvl6pPr lvl="5" rtl="0">
              <a:lnSpc>
                <a:spcPct val="100000"/>
              </a:lnSpc>
              <a:spcBef>
                <a:spcPts val="0"/>
              </a:spcBef>
              <a:spcAft>
                <a:spcPts val="0"/>
              </a:spcAft>
              <a:buClr>
                <a:schemeClr val="dk1"/>
              </a:buClr>
              <a:buSzPts val="1100"/>
              <a:buNone/>
              <a:defRPr sz="1100">
                <a:solidFill>
                  <a:schemeClr val="dk1"/>
                </a:solidFill>
              </a:defRPr>
            </a:lvl6pPr>
            <a:lvl7pPr lvl="6" rtl="0">
              <a:lnSpc>
                <a:spcPct val="100000"/>
              </a:lnSpc>
              <a:spcBef>
                <a:spcPts val="0"/>
              </a:spcBef>
              <a:spcAft>
                <a:spcPts val="0"/>
              </a:spcAft>
              <a:buClr>
                <a:schemeClr val="dk1"/>
              </a:buClr>
              <a:buSzPts val="1100"/>
              <a:buNone/>
              <a:defRPr sz="1100">
                <a:solidFill>
                  <a:schemeClr val="dk1"/>
                </a:solidFill>
              </a:defRPr>
            </a:lvl7pPr>
            <a:lvl8pPr lvl="7" rtl="0">
              <a:lnSpc>
                <a:spcPct val="100000"/>
              </a:lnSpc>
              <a:spcBef>
                <a:spcPts val="0"/>
              </a:spcBef>
              <a:spcAft>
                <a:spcPts val="0"/>
              </a:spcAft>
              <a:buClr>
                <a:schemeClr val="dk1"/>
              </a:buClr>
              <a:buSzPts val="1100"/>
              <a:buNone/>
              <a:defRPr sz="1100">
                <a:solidFill>
                  <a:schemeClr val="dk1"/>
                </a:solidFill>
              </a:defRPr>
            </a:lvl8pPr>
            <a:lvl9pPr lvl="8" rtl="0">
              <a:lnSpc>
                <a:spcPct val="100000"/>
              </a:lnSpc>
              <a:spcBef>
                <a:spcPts val="0"/>
              </a:spcBef>
              <a:spcAft>
                <a:spcPts val="0"/>
              </a:spcAft>
              <a:buClr>
                <a:schemeClr val="dk1"/>
              </a:buClr>
              <a:buSzPts val="1100"/>
              <a:buNone/>
              <a:defRPr sz="1100">
                <a:solidFill>
                  <a:schemeClr val="dk1"/>
                </a:solidFill>
              </a:defRPr>
            </a:lvl9pPr>
          </a:lstStyle>
          <a:p>
            <a:endParaRPr/>
          </a:p>
        </p:txBody>
      </p:sp>
      <p:cxnSp>
        <p:nvCxnSpPr>
          <p:cNvPr id="41" name="Google Shape;41;p5"/>
          <p:cNvCxnSpPr/>
          <p:nvPr/>
        </p:nvCxnSpPr>
        <p:spPr>
          <a:xfrm>
            <a:off x="-187950" y="446015"/>
            <a:ext cx="9519900" cy="0"/>
          </a:xfrm>
          <a:prstGeom prst="straightConnector1">
            <a:avLst/>
          </a:prstGeom>
          <a:noFill/>
          <a:ln w="9525" cap="flat" cmpd="sng">
            <a:solidFill>
              <a:schemeClr val="dk2"/>
            </a:solidFill>
            <a:prstDash val="dash"/>
            <a:round/>
            <a:headEnd type="none" w="med" len="med"/>
            <a:tailEnd type="none" w="med" len="med"/>
          </a:ln>
        </p:spPr>
      </p:cxnSp>
      <p:cxnSp>
        <p:nvCxnSpPr>
          <p:cNvPr id="42" name="Google Shape;42;p5"/>
          <p:cNvCxnSpPr/>
          <p:nvPr/>
        </p:nvCxnSpPr>
        <p:spPr>
          <a:xfrm>
            <a:off x="-187950" y="4686580"/>
            <a:ext cx="9519900" cy="0"/>
          </a:xfrm>
          <a:prstGeom prst="straightConnector1">
            <a:avLst/>
          </a:prstGeom>
          <a:noFill/>
          <a:ln w="9525" cap="flat" cmpd="sng">
            <a:solidFill>
              <a:schemeClr val="dk2"/>
            </a:solidFill>
            <a:prstDash val="dash"/>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1">
  <p:cSld name="SECTION_HEADER_2">
    <p:bg>
      <p:bgPr>
        <a:solidFill>
          <a:schemeClr val="accent6"/>
        </a:solidFill>
        <a:effectLst/>
      </p:bgPr>
    </p:bg>
    <p:spTree>
      <p:nvGrpSpPr>
        <p:cNvPr id="1" name="Shape 43"/>
        <p:cNvGrpSpPr/>
        <p:nvPr/>
      </p:nvGrpSpPr>
      <p:grpSpPr>
        <a:xfrm>
          <a:off x="0" y="0"/>
          <a:ext cx="0" cy="0"/>
          <a:chOff x="0" y="0"/>
          <a:chExt cx="0" cy="0"/>
        </a:xfrm>
      </p:grpSpPr>
      <p:pic>
        <p:nvPicPr>
          <p:cNvPr id="44" name="Google Shape;44;p6"/>
          <p:cNvPicPr preferRelativeResize="0"/>
          <p:nvPr/>
        </p:nvPicPr>
        <p:blipFill rotWithShape="1">
          <a:blip r:embed="rId2">
            <a:alphaModFix amt="21000"/>
          </a:blip>
          <a:srcRect t="18615" b="31504"/>
          <a:stretch/>
        </p:blipFill>
        <p:spPr>
          <a:xfrm>
            <a:off x="-105725" y="-1"/>
            <a:ext cx="9355452" cy="5143501"/>
          </a:xfrm>
          <a:prstGeom prst="rect">
            <a:avLst/>
          </a:prstGeom>
          <a:noFill/>
          <a:ln>
            <a:noFill/>
          </a:ln>
        </p:spPr>
      </p:pic>
      <p:sp>
        <p:nvSpPr>
          <p:cNvPr id="45" name="Google Shape;45;p6"/>
          <p:cNvSpPr txBox="1">
            <a:spLocks noGrp="1"/>
          </p:cNvSpPr>
          <p:nvPr>
            <p:ph type="title"/>
          </p:nvPr>
        </p:nvSpPr>
        <p:spPr>
          <a:xfrm>
            <a:off x="5195575" y="2818225"/>
            <a:ext cx="29169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2"/>
              </a:buClr>
              <a:buSzPts val="3600"/>
              <a:buNone/>
              <a:defRPr sz="3600">
                <a:solidFill>
                  <a:schemeClr val="dk2"/>
                </a:solidFill>
              </a:defRPr>
            </a:lvl1pPr>
            <a:lvl2pPr lvl="1" algn="r" rtl="0">
              <a:spcBef>
                <a:spcPts val="0"/>
              </a:spcBef>
              <a:spcAft>
                <a:spcPts val="0"/>
              </a:spcAft>
              <a:buClr>
                <a:schemeClr val="dk2"/>
              </a:buClr>
              <a:buSzPts val="2400"/>
              <a:buNone/>
              <a:defRPr sz="2400">
                <a:solidFill>
                  <a:schemeClr val="dk2"/>
                </a:solidFill>
              </a:defRPr>
            </a:lvl2pPr>
            <a:lvl3pPr lvl="2" algn="r" rtl="0">
              <a:spcBef>
                <a:spcPts val="0"/>
              </a:spcBef>
              <a:spcAft>
                <a:spcPts val="0"/>
              </a:spcAft>
              <a:buClr>
                <a:schemeClr val="dk2"/>
              </a:buClr>
              <a:buSzPts val="2400"/>
              <a:buNone/>
              <a:defRPr sz="2400">
                <a:solidFill>
                  <a:schemeClr val="dk2"/>
                </a:solidFill>
              </a:defRPr>
            </a:lvl3pPr>
            <a:lvl4pPr lvl="3" algn="r" rtl="0">
              <a:spcBef>
                <a:spcPts val="0"/>
              </a:spcBef>
              <a:spcAft>
                <a:spcPts val="0"/>
              </a:spcAft>
              <a:buClr>
                <a:schemeClr val="dk2"/>
              </a:buClr>
              <a:buSzPts val="2400"/>
              <a:buNone/>
              <a:defRPr sz="2400">
                <a:solidFill>
                  <a:schemeClr val="dk2"/>
                </a:solidFill>
              </a:defRPr>
            </a:lvl4pPr>
            <a:lvl5pPr lvl="4" algn="r" rtl="0">
              <a:spcBef>
                <a:spcPts val="0"/>
              </a:spcBef>
              <a:spcAft>
                <a:spcPts val="0"/>
              </a:spcAft>
              <a:buClr>
                <a:schemeClr val="dk2"/>
              </a:buClr>
              <a:buSzPts val="2400"/>
              <a:buNone/>
              <a:defRPr sz="2400">
                <a:solidFill>
                  <a:schemeClr val="dk2"/>
                </a:solidFill>
              </a:defRPr>
            </a:lvl5pPr>
            <a:lvl6pPr lvl="5" algn="r" rtl="0">
              <a:spcBef>
                <a:spcPts val="0"/>
              </a:spcBef>
              <a:spcAft>
                <a:spcPts val="0"/>
              </a:spcAft>
              <a:buClr>
                <a:schemeClr val="dk2"/>
              </a:buClr>
              <a:buSzPts val="2400"/>
              <a:buNone/>
              <a:defRPr sz="2400">
                <a:solidFill>
                  <a:schemeClr val="dk2"/>
                </a:solidFill>
              </a:defRPr>
            </a:lvl6pPr>
            <a:lvl7pPr lvl="6" algn="r" rtl="0">
              <a:spcBef>
                <a:spcPts val="0"/>
              </a:spcBef>
              <a:spcAft>
                <a:spcPts val="0"/>
              </a:spcAft>
              <a:buClr>
                <a:schemeClr val="dk2"/>
              </a:buClr>
              <a:buSzPts val="2400"/>
              <a:buNone/>
              <a:defRPr sz="2400">
                <a:solidFill>
                  <a:schemeClr val="dk2"/>
                </a:solidFill>
              </a:defRPr>
            </a:lvl7pPr>
            <a:lvl8pPr lvl="7" algn="r" rtl="0">
              <a:spcBef>
                <a:spcPts val="0"/>
              </a:spcBef>
              <a:spcAft>
                <a:spcPts val="0"/>
              </a:spcAft>
              <a:buClr>
                <a:schemeClr val="dk2"/>
              </a:buClr>
              <a:buSzPts val="2400"/>
              <a:buNone/>
              <a:defRPr sz="2400">
                <a:solidFill>
                  <a:schemeClr val="dk2"/>
                </a:solidFill>
              </a:defRPr>
            </a:lvl8pPr>
            <a:lvl9pPr lvl="8" algn="r" rtl="0">
              <a:spcBef>
                <a:spcPts val="0"/>
              </a:spcBef>
              <a:spcAft>
                <a:spcPts val="0"/>
              </a:spcAft>
              <a:buClr>
                <a:schemeClr val="dk2"/>
              </a:buClr>
              <a:buSzPts val="2400"/>
              <a:buNone/>
              <a:defRPr sz="2400">
                <a:solidFill>
                  <a:schemeClr val="dk2"/>
                </a:solidFill>
              </a:defRPr>
            </a:lvl9pPr>
          </a:lstStyle>
          <a:p>
            <a:endParaRPr/>
          </a:p>
        </p:txBody>
      </p:sp>
      <p:sp>
        <p:nvSpPr>
          <p:cNvPr id="46" name="Google Shape;46;p6"/>
          <p:cNvSpPr txBox="1">
            <a:spLocks noGrp="1"/>
          </p:cNvSpPr>
          <p:nvPr>
            <p:ph type="subTitle" idx="1"/>
          </p:nvPr>
        </p:nvSpPr>
        <p:spPr>
          <a:xfrm>
            <a:off x="5785425" y="3952046"/>
            <a:ext cx="2327100" cy="11859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2"/>
              </a:buClr>
              <a:buSzPts val="1100"/>
              <a:buNone/>
              <a:defRPr sz="1100">
                <a:solidFill>
                  <a:schemeClr val="dk2"/>
                </a:solidFill>
              </a:defRPr>
            </a:lvl1pPr>
            <a:lvl2pPr lvl="1" algn="r" rtl="0">
              <a:lnSpc>
                <a:spcPct val="100000"/>
              </a:lnSpc>
              <a:spcBef>
                <a:spcPts val="0"/>
              </a:spcBef>
              <a:spcAft>
                <a:spcPts val="0"/>
              </a:spcAft>
              <a:buClr>
                <a:schemeClr val="dk2"/>
              </a:buClr>
              <a:buSzPts val="1100"/>
              <a:buNone/>
              <a:defRPr sz="1100">
                <a:solidFill>
                  <a:schemeClr val="dk2"/>
                </a:solidFill>
              </a:defRPr>
            </a:lvl2pPr>
            <a:lvl3pPr lvl="2" algn="r" rtl="0">
              <a:lnSpc>
                <a:spcPct val="100000"/>
              </a:lnSpc>
              <a:spcBef>
                <a:spcPts val="0"/>
              </a:spcBef>
              <a:spcAft>
                <a:spcPts val="0"/>
              </a:spcAft>
              <a:buClr>
                <a:schemeClr val="dk2"/>
              </a:buClr>
              <a:buSzPts val="1100"/>
              <a:buNone/>
              <a:defRPr sz="1100">
                <a:solidFill>
                  <a:schemeClr val="dk2"/>
                </a:solidFill>
              </a:defRPr>
            </a:lvl3pPr>
            <a:lvl4pPr lvl="3" algn="r" rtl="0">
              <a:lnSpc>
                <a:spcPct val="100000"/>
              </a:lnSpc>
              <a:spcBef>
                <a:spcPts val="0"/>
              </a:spcBef>
              <a:spcAft>
                <a:spcPts val="0"/>
              </a:spcAft>
              <a:buClr>
                <a:schemeClr val="dk2"/>
              </a:buClr>
              <a:buSzPts val="1100"/>
              <a:buNone/>
              <a:defRPr sz="1100">
                <a:solidFill>
                  <a:schemeClr val="dk2"/>
                </a:solidFill>
              </a:defRPr>
            </a:lvl4pPr>
            <a:lvl5pPr lvl="4" algn="r" rtl="0">
              <a:lnSpc>
                <a:spcPct val="100000"/>
              </a:lnSpc>
              <a:spcBef>
                <a:spcPts val="0"/>
              </a:spcBef>
              <a:spcAft>
                <a:spcPts val="0"/>
              </a:spcAft>
              <a:buClr>
                <a:schemeClr val="dk2"/>
              </a:buClr>
              <a:buSzPts val="1100"/>
              <a:buNone/>
              <a:defRPr sz="1100">
                <a:solidFill>
                  <a:schemeClr val="dk2"/>
                </a:solidFill>
              </a:defRPr>
            </a:lvl5pPr>
            <a:lvl6pPr lvl="5" algn="r" rtl="0">
              <a:lnSpc>
                <a:spcPct val="100000"/>
              </a:lnSpc>
              <a:spcBef>
                <a:spcPts val="0"/>
              </a:spcBef>
              <a:spcAft>
                <a:spcPts val="0"/>
              </a:spcAft>
              <a:buClr>
                <a:schemeClr val="dk2"/>
              </a:buClr>
              <a:buSzPts val="1100"/>
              <a:buNone/>
              <a:defRPr sz="1100">
                <a:solidFill>
                  <a:schemeClr val="dk2"/>
                </a:solidFill>
              </a:defRPr>
            </a:lvl6pPr>
            <a:lvl7pPr lvl="6" algn="r" rtl="0">
              <a:lnSpc>
                <a:spcPct val="100000"/>
              </a:lnSpc>
              <a:spcBef>
                <a:spcPts val="0"/>
              </a:spcBef>
              <a:spcAft>
                <a:spcPts val="0"/>
              </a:spcAft>
              <a:buClr>
                <a:schemeClr val="dk2"/>
              </a:buClr>
              <a:buSzPts val="1100"/>
              <a:buNone/>
              <a:defRPr sz="1100">
                <a:solidFill>
                  <a:schemeClr val="dk2"/>
                </a:solidFill>
              </a:defRPr>
            </a:lvl7pPr>
            <a:lvl8pPr lvl="7" algn="r" rtl="0">
              <a:lnSpc>
                <a:spcPct val="100000"/>
              </a:lnSpc>
              <a:spcBef>
                <a:spcPts val="0"/>
              </a:spcBef>
              <a:spcAft>
                <a:spcPts val="0"/>
              </a:spcAft>
              <a:buClr>
                <a:schemeClr val="dk2"/>
              </a:buClr>
              <a:buSzPts val="1100"/>
              <a:buNone/>
              <a:defRPr sz="1100">
                <a:solidFill>
                  <a:schemeClr val="dk2"/>
                </a:solidFill>
              </a:defRPr>
            </a:lvl8pPr>
            <a:lvl9pPr lvl="8" algn="r" rtl="0">
              <a:lnSpc>
                <a:spcPct val="100000"/>
              </a:lnSpc>
              <a:spcBef>
                <a:spcPts val="0"/>
              </a:spcBef>
              <a:spcAft>
                <a:spcPts val="0"/>
              </a:spcAft>
              <a:buClr>
                <a:schemeClr val="dk2"/>
              </a:buClr>
              <a:buSzPts val="1100"/>
              <a:buNone/>
              <a:defRPr sz="1100">
                <a:solidFill>
                  <a:schemeClr val="dk2"/>
                </a:solidFill>
              </a:defRPr>
            </a:lvl9pPr>
          </a:lstStyle>
          <a:p>
            <a:endParaRPr/>
          </a:p>
        </p:txBody>
      </p:sp>
      <p:sp>
        <p:nvSpPr>
          <p:cNvPr id="47" name="Google Shape;47;p6"/>
          <p:cNvSpPr txBox="1">
            <a:spLocks noGrp="1"/>
          </p:cNvSpPr>
          <p:nvPr>
            <p:ph type="title" idx="2" hasCustomPrompt="1"/>
          </p:nvPr>
        </p:nvSpPr>
        <p:spPr>
          <a:xfrm>
            <a:off x="6111680" y="1524738"/>
            <a:ext cx="2153100" cy="351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6000"/>
              <a:buNone/>
              <a:defRPr sz="6000">
                <a:solidFill>
                  <a:schemeClr val="dk2"/>
                </a:solidFill>
              </a:defRPr>
            </a:lvl1pPr>
            <a:lvl2pPr lvl="1" algn="ctr" rtl="0">
              <a:spcBef>
                <a:spcPts val="0"/>
              </a:spcBef>
              <a:spcAft>
                <a:spcPts val="0"/>
              </a:spcAft>
              <a:buClr>
                <a:schemeClr val="dk2"/>
              </a:buClr>
              <a:buSzPts val="6000"/>
              <a:buNone/>
              <a:defRPr sz="6000">
                <a:solidFill>
                  <a:schemeClr val="dk2"/>
                </a:solidFill>
              </a:defRPr>
            </a:lvl2pPr>
            <a:lvl3pPr lvl="2" algn="ctr" rtl="0">
              <a:spcBef>
                <a:spcPts val="0"/>
              </a:spcBef>
              <a:spcAft>
                <a:spcPts val="0"/>
              </a:spcAft>
              <a:buClr>
                <a:schemeClr val="dk2"/>
              </a:buClr>
              <a:buSzPts val="6000"/>
              <a:buNone/>
              <a:defRPr sz="6000">
                <a:solidFill>
                  <a:schemeClr val="dk2"/>
                </a:solidFill>
              </a:defRPr>
            </a:lvl3pPr>
            <a:lvl4pPr lvl="3" algn="ctr" rtl="0">
              <a:spcBef>
                <a:spcPts val="0"/>
              </a:spcBef>
              <a:spcAft>
                <a:spcPts val="0"/>
              </a:spcAft>
              <a:buClr>
                <a:schemeClr val="dk2"/>
              </a:buClr>
              <a:buSzPts val="6000"/>
              <a:buNone/>
              <a:defRPr sz="6000">
                <a:solidFill>
                  <a:schemeClr val="dk2"/>
                </a:solidFill>
              </a:defRPr>
            </a:lvl4pPr>
            <a:lvl5pPr lvl="4" algn="ctr" rtl="0">
              <a:spcBef>
                <a:spcPts val="0"/>
              </a:spcBef>
              <a:spcAft>
                <a:spcPts val="0"/>
              </a:spcAft>
              <a:buClr>
                <a:schemeClr val="dk2"/>
              </a:buClr>
              <a:buSzPts val="6000"/>
              <a:buNone/>
              <a:defRPr sz="6000">
                <a:solidFill>
                  <a:schemeClr val="dk2"/>
                </a:solidFill>
              </a:defRPr>
            </a:lvl5pPr>
            <a:lvl6pPr lvl="5" algn="ctr" rtl="0">
              <a:spcBef>
                <a:spcPts val="0"/>
              </a:spcBef>
              <a:spcAft>
                <a:spcPts val="0"/>
              </a:spcAft>
              <a:buClr>
                <a:schemeClr val="dk2"/>
              </a:buClr>
              <a:buSzPts val="6000"/>
              <a:buNone/>
              <a:defRPr sz="6000">
                <a:solidFill>
                  <a:schemeClr val="dk2"/>
                </a:solidFill>
              </a:defRPr>
            </a:lvl6pPr>
            <a:lvl7pPr lvl="6" algn="ctr" rtl="0">
              <a:spcBef>
                <a:spcPts val="0"/>
              </a:spcBef>
              <a:spcAft>
                <a:spcPts val="0"/>
              </a:spcAft>
              <a:buClr>
                <a:schemeClr val="dk2"/>
              </a:buClr>
              <a:buSzPts val="6000"/>
              <a:buNone/>
              <a:defRPr sz="6000">
                <a:solidFill>
                  <a:schemeClr val="dk2"/>
                </a:solidFill>
              </a:defRPr>
            </a:lvl7pPr>
            <a:lvl8pPr lvl="7" algn="ctr" rtl="0">
              <a:spcBef>
                <a:spcPts val="0"/>
              </a:spcBef>
              <a:spcAft>
                <a:spcPts val="0"/>
              </a:spcAft>
              <a:buClr>
                <a:schemeClr val="dk2"/>
              </a:buClr>
              <a:buSzPts val="6000"/>
              <a:buNone/>
              <a:defRPr sz="6000">
                <a:solidFill>
                  <a:schemeClr val="dk2"/>
                </a:solidFill>
              </a:defRPr>
            </a:lvl8pPr>
            <a:lvl9pPr lvl="8" algn="ctr" rtl="0">
              <a:spcBef>
                <a:spcPts val="0"/>
              </a:spcBef>
              <a:spcAft>
                <a:spcPts val="0"/>
              </a:spcAft>
              <a:buClr>
                <a:schemeClr val="dk2"/>
              </a:buClr>
              <a:buSzPts val="6000"/>
              <a:buNone/>
              <a:defRPr sz="6000">
                <a:solidFill>
                  <a:schemeClr val="dk2"/>
                </a:solidFill>
              </a:defRPr>
            </a:lvl9pPr>
          </a:lstStyle>
          <a:p>
            <a:r>
              <a:t>xx%</a:t>
            </a:r>
          </a:p>
        </p:txBody>
      </p:sp>
      <p:cxnSp>
        <p:nvCxnSpPr>
          <p:cNvPr id="48" name="Google Shape;48;p6"/>
          <p:cNvCxnSpPr/>
          <p:nvPr/>
        </p:nvCxnSpPr>
        <p:spPr>
          <a:xfrm rot="10800000">
            <a:off x="630750" y="-34900"/>
            <a:ext cx="0" cy="5184900"/>
          </a:xfrm>
          <a:prstGeom prst="straightConnector1">
            <a:avLst/>
          </a:prstGeom>
          <a:noFill/>
          <a:ln w="9525" cap="flat" cmpd="sng">
            <a:solidFill>
              <a:schemeClr val="dk2"/>
            </a:solidFill>
            <a:prstDash val="dash"/>
            <a:round/>
            <a:headEnd type="none" w="med" len="med"/>
            <a:tailEnd type="none" w="med" len="med"/>
          </a:ln>
        </p:spPr>
      </p:cxnSp>
      <p:cxnSp>
        <p:nvCxnSpPr>
          <p:cNvPr id="49" name="Google Shape;49;p6"/>
          <p:cNvCxnSpPr/>
          <p:nvPr/>
        </p:nvCxnSpPr>
        <p:spPr>
          <a:xfrm rot="10800000">
            <a:off x="9031225" y="-34900"/>
            <a:ext cx="0" cy="5184900"/>
          </a:xfrm>
          <a:prstGeom prst="straightConnector1">
            <a:avLst/>
          </a:prstGeom>
          <a:noFill/>
          <a:ln w="9525" cap="flat" cmpd="sng">
            <a:solidFill>
              <a:schemeClr val="dk2"/>
            </a:solidFill>
            <a:prstDash val="dash"/>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FOUR COLUMNS">
  <p:cSld name="SECTION_HEADER_1">
    <p:bg>
      <p:bgPr>
        <a:solidFill>
          <a:schemeClr val="accent3"/>
        </a:solidFill>
        <a:effectLst/>
      </p:bgPr>
    </p:bg>
    <p:spTree>
      <p:nvGrpSpPr>
        <p:cNvPr id="1" name="Shape 50"/>
        <p:cNvGrpSpPr/>
        <p:nvPr/>
      </p:nvGrpSpPr>
      <p:grpSpPr>
        <a:xfrm>
          <a:off x="0" y="0"/>
          <a:ext cx="0" cy="0"/>
          <a:chOff x="0" y="0"/>
          <a:chExt cx="0" cy="0"/>
        </a:xfrm>
      </p:grpSpPr>
      <p:pic>
        <p:nvPicPr>
          <p:cNvPr id="51" name="Google Shape;51;p7"/>
          <p:cNvPicPr preferRelativeResize="0"/>
          <p:nvPr/>
        </p:nvPicPr>
        <p:blipFill rotWithShape="1">
          <a:blip r:embed="rId2">
            <a:alphaModFix amt="21000"/>
          </a:blip>
          <a:srcRect t="18615" b="31504"/>
          <a:stretch/>
        </p:blipFill>
        <p:spPr>
          <a:xfrm>
            <a:off x="-105725" y="-1"/>
            <a:ext cx="9355452" cy="5143501"/>
          </a:xfrm>
          <a:prstGeom prst="rect">
            <a:avLst/>
          </a:prstGeom>
          <a:noFill/>
          <a:ln>
            <a:noFill/>
          </a:ln>
        </p:spPr>
      </p:pic>
      <p:sp>
        <p:nvSpPr>
          <p:cNvPr id="52" name="Google Shape;52;p7"/>
          <p:cNvSpPr txBox="1">
            <a:spLocks noGrp="1"/>
          </p:cNvSpPr>
          <p:nvPr>
            <p:ph type="title"/>
          </p:nvPr>
        </p:nvSpPr>
        <p:spPr>
          <a:xfrm>
            <a:off x="896300" y="575400"/>
            <a:ext cx="2662800" cy="841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600"/>
              <a:buNone/>
              <a:defRPr sz="3600">
                <a:solidFill>
                  <a:schemeClr val="dk2"/>
                </a:solidFill>
              </a:defRPr>
            </a:lvl1pPr>
            <a:lvl2pPr lvl="1" rtl="0">
              <a:spcBef>
                <a:spcPts val="0"/>
              </a:spcBef>
              <a:spcAft>
                <a:spcPts val="0"/>
              </a:spcAft>
              <a:buClr>
                <a:schemeClr val="dk2"/>
              </a:buClr>
              <a:buSzPts val="3600"/>
              <a:buNone/>
              <a:defRPr sz="3600">
                <a:solidFill>
                  <a:schemeClr val="dk2"/>
                </a:solidFill>
              </a:defRPr>
            </a:lvl2pPr>
            <a:lvl3pPr lvl="2" rtl="0">
              <a:spcBef>
                <a:spcPts val="0"/>
              </a:spcBef>
              <a:spcAft>
                <a:spcPts val="0"/>
              </a:spcAft>
              <a:buClr>
                <a:schemeClr val="dk2"/>
              </a:buClr>
              <a:buSzPts val="3600"/>
              <a:buNone/>
              <a:defRPr sz="3600">
                <a:solidFill>
                  <a:schemeClr val="dk2"/>
                </a:solidFill>
              </a:defRPr>
            </a:lvl3pPr>
            <a:lvl4pPr lvl="3" rtl="0">
              <a:spcBef>
                <a:spcPts val="0"/>
              </a:spcBef>
              <a:spcAft>
                <a:spcPts val="0"/>
              </a:spcAft>
              <a:buClr>
                <a:schemeClr val="dk2"/>
              </a:buClr>
              <a:buSzPts val="3600"/>
              <a:buNone/>
              <a:defRPr sz="3600">
                <a:solidFill>
                  <a:schemeClr val="dk2"/>
                </a:solidFill>
              </a:defRPr>
            </a:lvl4pPr>
            <a:lvl5pPr lvl="4" rtl="0">
              <a:spcBef>
                <a:spcPts val="0"/>
              </a:spcBef>
              <a:spcAft>
                <a:spcPts val="0"/>
              </a:spcAft>
              <a:buClr>
                <a:schemeClr val="dk2"/>
              </a:buClr>
              <a:buSzPts val="3600"/>
              <a:buNone/>
              <a:defRPr sz="3600">
                <a:solidFill>
                  <a:schemeClr val="dk2"/>
                </a:solidFill>
              </a:defRPr>
            </a:lvl5pPr>
            <a:lvl6pPr lvl="5" rtl="0">
              <a:spcBef>
                <a:spcPts val="0"/>
              </a:spcBef>
              <a:spcAft>
                <a:spcPts val="0"/>
              </a:spcAft>
              <a:buClr>
                <a:schemeClr val="dk2"/>
              </a:buClr>
              <a:buSzPts val="3600"/>
              <a:buNone/>
              <a:defRPr sz="3600">
                <a:solidFill>
                  <a:schemeClr val="dk2"/>
                </a:solidFill>
              </a:defRPr>
            </a:lvl6pPr>
            <a:lvl7pPr lvl="6" rtl="0">
              <a:spcBef>
                <a:spcPts val="0"/>
              </a:spcBef>
              <a:spcAft>
                <a:spcPts val="0"/>
              </a:spcAft>
              <a:buClr>
                <a:schemeClr val="dk2"/>
              </a:buClr>
              <a:buSzPts val="3600"/>
              <a:buNone/>
              <a:defRPr sz="3600">
                <a:solidFill>
                  <a:schemeClr val="dk2"/>
                </a:solidFill>
              </a:defRPr>
            </a:lvl7pPr>
            <a:lvl8pPr lvl="7" rtl="0">
              <a:spcBef>
                <a:spcPts val="0"/>
              </a:spcBef>
              <a:spcAft>
                <a:spcPts val="0"/>
              </a:spcAft>
              <a:buClr>
                <a:schemeClr val="dk2"/>
              </a:buClr>
              <a:buSzPts val="3600"/>
              <a:buNone/>
              <a:defRPr sz="3600">
                <a:solidFill>
                  <a:schemeClr val="dk2"/>
                </a:solidFill>
              </a:defRPr>
            </a:lvl8pPr>
            <a:lvl9pPr lvl="8" rtl="0">
              <a:spcBef>
                <a:spcPts val="0"/>
              </a:spcBef>
              <a:spcAft>
                <a:spcPts val="0"/>
              </a:spcAft>
              <a:buClr>
                <a:schemeClr val="dk2"/>
              </a:buClr>
              <a:buSzPts val="3600"/>
              <a:buNone/>
              <a:defRPr sz="3600">
                <a:solidFill>
                  <a:schemeClr val="dk2"/>
                </a:solidFill>
              </a:defRPr>
            </a:lvl9pPr>
          </a:lstStyle>
          <a:p>
            <a:endParaRPr/>
          </a:p>
        </p:txBody>
      </p:sp>
      <p:sp>
        <p:nvSpPr>
          <p:cNvPr id="53" name="Google Shape;53;p7"/>
          <p:cNvSpPr txBox="1">
            <a:spLocks noGrp="1"/>
          </p:cNvSpPr>
          <p:nvPr>
            <p:ph type="subTitle" idx="1"/>
          </p:nvPr>
        </p:nvSpPr>
        <p:spPr>
          <a:xfrm>
            <a:off x="2820173" y="3518975"/>
            <a:ext cx="1547100" cy="924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100"/>
              <a:buNone/>
              <a:defRPr sz="1100">
                <a:solidFill>
                  <a:schemeClr val="dk1"/>
                </a:solidFill>
              </a:defRPr>
            </a:lvl1pPr>
            <a:lvl2pPr lvl="1" rtl="0">
              <a:lnSpc>
                <a:spcPct val="100000"/>
              </a:lnSpc>
              <a:spcBef>
                <a:spcPts val="0"/>
              </a:spcBef>
              <a:spcAft>
                <a:spcPts val="0"/>
              </a:spcAft>
              <a:buClr>
                <a:schemeClr val="dk1"/>
              </a:buClr>
              <a:buSzPts val="1100"/>
              <a:buNone/>
              <a:defRPr sz="1100">
                <a:solidFill>
                  <a:schemeClr val="dk1"/>
                </a:solidFill>
              </a:defRPr>
            </a:lvl2pPr>
            <a:lvl3pPr lvl="2" rtl="0">
              <a:lnSpc>
                <a:spcPct val="100000"/>
              </a:lnSpc>
              <a:spcBef>
                <a:spcPts val="0"/>
              </a:spcBef>
              <a:spcAft>
                <a:spcPts val="0"/>
              </a:spcAft>
              <a:buClr>
                <a:schemeClr val="dk1"/>
              </a:buClr>
              <a:buSzPts val="1100"/>
              <a:buNone/>
              <a:defRPr sz="1100">
                <a:solidFill>
                  <a:schemeClr val="dk1"/>
                </a:solidFill>
              </a:defRPr>
            </a:lvl3pPr>
            <a:lvl4pPr lvl="3" rtl="0">
              <a:lnSpc>
                <a:spcPct val="100000"/>
              </a:lnSpc>
              <a:spcBef>
                <a:spcPts val="0"/>
              </a:spcBef>
              <a:spcAft>
                <a:spcPts val="0"/>
              </a:spcAft>
              <a:buClr>
                <a:schemeClr val="dk1"/>
              </a:buClr>
              <a:buSzPts val="1100"/>
              <a:buNone/>
              <a:defRPr sz="1100">
                <a:solidFill>
                  <a:schemeClr val="dk1"/>
                </a:solidFill>
              </a:defRPr>
            </a:lvl4pPr>
            <a:lvl5pPr lvl="4" rtl="0">
              <a:lnSpc>
                <a:spcPct val="100000"/>
              </a:lnSpc>
              <a:spcBef>
                <a:spcPts val="0"/>
              </a:spcBef>
              <a:spcAft>
                <a:spcPts val="0"/>
              </a:spcAft>
              <a:buClr>
                <a:schemeClr val="dk1"/>
              </a:buClr>
              <a:buSzPts val="1100"/>
              <a:buNone/>
              <a:defRPr sz="1100">
                <a:solidFill>
                  <a:schemeClr val="dk1"/>
                </a:solidFill>
              </a:defRPr>
            </a:lvl5pPr>
            <a:lvl6pPr lvl="5" rtl="0">
              <a:lnSpc>
                <a:spcPct val="100000"/>
              </a:lnSpc>
              <a:spcBef>
                <a:spcPts val="0"/>
              </a:spcBef>
              <a:spcAft>
                <a:spcPts val="0"/>
              </a:spcAft>
              <a:buClr>
                <a:schemeClr val="dk1"/>
              </a:buClr>
              <a:buSzPts val="1100"/>
              <a:buNone/>
              <a:defRPr sz="1100">
                <a:solidFill>
                  <a:schemeClr val="dk1"/>
                </a:solidFill>
              </a:defRPr>
            </a:lvl6pPr>
            <a:lvl7pPr lvl="6" rtl="0">
              <a:lnSpc>
                <a:spcPct val="100000"/>
              </a:lnSpc>
              <a:spcBef>
                <a:spcPts val="0"/>
              </a:spcBef>
              <a:spcAft>
                <a:spcPts val="0"/>
              </a:spcAft>
              <a:buClr>
                <a:schemeClr val="dk1"/>
              </a:buClr>
              <a:buSzPts val="1100"/>
              <a:buNone/>
              <a:defRPr sz="1100">
                <a:solidFill>
                  <a:schemeClr val="dk1"/>
                </a:solidFill>
              </a:defRPr>
            </a:lvl7pPr>
            <a:lvl8pPr lvl="7" rtl="0">
              <a:lnSpc>
                <a:spcPct val="100000"/>
              </a:lnSpc>
              <a:spcBef>
                <a:spcPts val="0"/>
              </a:spcBef>
              <a:spcAft>
                <a:spcPts val="0"/>
              </a:spcAft>
              <a:buClr>
                <a:schemeClr val="dk1"/>
              </a:buClr>
              <a:buSzPts val="1100"/>
              <a:buNone/>
              <a:defRPr sz="1100">
                <a:solidFill>
                  <a:schemeClr val="dk1"/>
                </a:solidFill>
              </a:defRPr>
            </a:lvl8pPr>
            <a:lvl9pPr lvl="8" rtl="0">
              <a:lnSpc>
                <a:spcPct val="100000"/>
              </a:lnSpc>
              <a:spcBef>
                <a:spcPts val="0"/>
              </a:spcBef>
              <a:spcAft>
                <a:spcPts val="0"/>
              </a:spcAft>
              <a:buClr>
                <a:schemeClr val="dk1"/>
              </a:buClr>
              <a:buSzPts val="1100"/>
              <a:buNone/>
              <a:defRPr sz="1100">
                <a:solidFill>
                  <a:schemeClr val="dk1"/>
                </a:solidFill>
              </a:defRPr>
            </a:lvl9pPr>
          </a:lstStyle>
          <a:p>
            <a:endParaRPr/>
          </a:p>
        </p:txBody>
      </p:sp>
      <p:sp>
        <p:nvSpPr>
          <p:cNvPr id="54" name="Google Shape;54;p7"/>
          <p:cNvSpPr txBox="1">
            <a:spLocks noGrp="1"/>
          </p:cNvSpPr>
          <p:nvPr>
            <p:ph type="title" idx="2"/>
          </p:nvPr>
        </p:nvSpPr>
        <p:spPr>
          <a:xfrm>
            <a:off x="2700617" y="3132175"/>
            <a:ext cx="1786200" cy="527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400"/>
              <a:buNone/>
              <a:defRPr sz="1400">
                <a:solidFill>
                  <a:schemeClr val="dk2"/>
                </a:solidFill>
              </a:defRPr>
            </a:lvl1pPr>
            <a:lvl2pPr lvl="1" algn="ctr" rtl="0">
              <a:spcBef>
                <a:spcPts val="0"/>
              </a:spcBef>
              <a:spcAft>
                <a:spcPts val="0"/>
              </a:spcAft>
              <a:buClr>
                <a:schemeClr val="dk2"/>
              </a:buClr>
              <a:buSzPts val="1400"/>
              <a:buNone/>
              <a:defRPr sz="1400">
                <a:solidFill>
                  <a:schemeClr val="dk2"/>
                </a:solidFill>
              </a:defRPr>
            </a:lvl2pPr>
            <a:lvl3pPr lvl="2" algn="ctr" rtl="0">
              <a:spcBef>
                <a:spcPts val="0"/>
              </a:spcBef>
              <a:spcAft>
                <a:spcPts val="0"/>
              </a:spcAft>
              <a:buClr>
                <a:schemeClr val="dk2"/>
              </a:buClr>
              <a:buSzPts val="1400"/>
              <a:buNone/>
              <a:defRPr sz="1400">
                <a:solidFill>
                  <a:schemeClr val="dk2"/>
                </a:solidFill>
              </a:defRPr>
            </a:lvl3pPr>
            <a:lvl4pPr lvl="3" algn="ctr" rtl="0">
              <a:spcBef>
                <a:spcPts val="0"/>
              </a:spcBef>
              <a:spcAft>
                <a:spcPts val="0"/>
              </a:spcAft>
              <a:buClr>
                <a:schemeClr val="dk2"/>
              </a:buClr>
              <a:buSzPts val="1400"/>
              <a:buNone/>
              <a:defRPr sz="1400">
                <a:solidFill>
                  <a:schemeClr val="dk2"/>
                </a:solidFill>
              </a:defRPr>
            </a:lvl4pPr>
            <a:lvl5pPr lvl="4" algn="ctr" rtl="0">
              <a:spcBef>
                <a:spcPts val="0"/>
              </a:spcBef>
              <a:spcAft>
                <a:spcPts val="0"/>
              </a:spcAft>
              <a:buClr>
                <a:schemeClr val="dk2"/>
              </a:buClr>
              <a:buSzPts val="1400"/>
              <a:buNone/>
              <a:defRPr sz="1400">
                <a:solidFill>
                  <a:schemeClr val="dk2"/>
                </a:solidFill>
              </a:defRPr>
            </a:lvl5pPr>
            <a:lvl6pPr lvl="5" algn="ctr" rtl="0">
              <a:spcBef>
                <a:spcPts val="0"/>
              </a:spcBef>
              <a:spcAft>
                <a:spcPts val="0"/>
              </a:spcAft>
              <a:buClr>
                <a:schemeClr val="dk2"/>
              </a:buClr>
              <a:buSzPts val="1400"/>
              <a:buNone/>
              <a:defRPr sz="1400">
                <a:solidFill>
                  <a:schemeClr val="dk2"/>
                </a:solidFill>
              </a:defRPr>
            </a:lvl6pPr>
            <a:lvl7pPr lvl="6" algn="ctr" rtl="0">
              <a:spcBef>
                <a:spcPts val="0"/>
              </a:spcBef>
              <a:spcAft>
                <a:spcPts val="0"/>
              </a:spcAft>
              <a:buClr>
                <a:schemeClr val="dk2"/>
              </a:buClr>
              <a:buSzPts val="1400"/>
              <a:buNone/>
              <a:defRPr sz="1400">
                <a:solidFill>
                  <a:schemeClr val="dk2"/>
                </a:solidFill>
              </a:defRPr>
            </a:lvl7pPr>
            <a:lvl8pPr lvl="7" algn="ctr" rtl="0">
              <a:spcBef>
                <a:spcPts val="0"/>
              </a:spcBef>
              <a:spcAft>
                <a:spcPts val="0"/>
              </a:spcAft>
              <a:buClr>
                <a:schemeClr val="dk2"/>
              </a:buClr>
              <a:buSzPts val="1400"/>
              <a:buNone/>
              <a:defRPr sz="1400">
                <a:solidFill>
                  <a:schemeClr val="dk2"/>
                </a:solidFill>
              </a:defRPr>
            </a:lvl8pPr>
            <a:lvl9pPr lvl="8" algn="ctr" rtl="0">
              <a:spcBef>
                <a:spcPts val="0"/>
              </a:spcBef>
              <a:spcAft>
                <a:spcPts val="0"/>
              </a:spcAft>
              <a:buClr>
                <a:schemeClr val="dk2"/>
              </a:buClr>
              <a:buSzPts val="1400"/>
              <a:buNone/>
              <a:defRPr sz="1400">
                <a:solidFill>
                  <a:schemeClr val="dk2"/>
                </a:solidFill>
              </a:defRPr>
            </a:lvl9pPr>
          </a:lstStyle>
          <a:p>
            <a:endParaRPr/>
          </a:p>
        </p:txBody>
      </p:sp>
      <p:sp>
        <p:nvSpPr>
          <p:cNvPr id="55" name="Google Shape;55;p7"/>
          <p:cNvSpPr txBox="1">
            <a:spLocks noGrp="1"/>
          </p:cNvSpPr>
          <p:nvPr>
            <p:ph type="subTitle" idx="3"/>
          </p:nvPr>
        </p:nvSpPr>
        <p:spPr>
          <a:xfrm>
            <a:off x="4776748" y="3518975"/>
            <a:ext cx="1547100" cy="924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100"/>
              <a:buNone/>
              <a:defRPr sz="1100">
                <a:solidFill>
                  <a:schemeClr val="dk1"/>
                </a:solidFill>
              </a:defRPr>
            </a:lvl1pPr>
            <a:lvl2pPr lvl="1" rtl="0">
              <a:lnSpc>
                <a:spcPct val="100000"/>
              </a:lnSpc>
              <a:spcBef>
                <a:spcPts val="0"/>
              </a:spcBef>
              <a:spcAft>
                <a:spcPts val="0"/>
              </a:spcAft>
              <a:buClr>
                <a:schemeClr val="dk1"/>
              </a:buClr>
              <a:buSzPts val="1100"/>
              <a:buNone/>
              <a:defRPr sz="1100">
                <a:solidFill>
                  <a:schemeClr val="dk1"/>
                </a:solidFill>
              </a:defRPr>
            </a:lvl2pPr>
            <a:lvl3pPr lvl="2" rtl="0">
              <a:lnSpc>
                <a:spcPct val="100000"/>
              </a:lnSpc>
              <a:spcBef>
                <a:spcPts val="0"/>
              </a:spcBef>
              <a:spcAft>
                <a:spcPts val="0"/>
              </a:spcAft>
              <a:buClr>
                <a:schemeClr val="dk1"/>
              </a:buClr>
              <a:buSzPts val="1100"/>
              <a:buNone/>
              <a:defRPr sz="1100">
                <a:solidFill>
                  <a:schemeClr val="dk1"/>
                </a:solidFill>
              </a:defRPr>
            </a:lvl3pPr>
            <a:lvl4pPr lvl="3" rtl="0">
              <a:lnSpc>
                <a:spcPct val="100000"/>
              </a:lnSpc>
              <a:spcBef>
                <a:spcPts val="0"/>
              </a:spcBef>
              <a:spcAft>
                <a:spcPts val="0"/>
              </a:spcAft>
              <a:buClr>
                <a:schemeClr val="dk1"/>
              </a:buClr>
              <a:buSzPts val="1100"/>
              <a:buNone/>
              <a:defRPr sz="1100">
                <a:solidFill>
                  <a:schemeClr val="dk1"/>
                </a:solidFill>
              </a:defRPr>
            </a:lvl4pPr>
            <a:lvl5pPr lvl="4" rtl="0">
              <a:lnSpc>
                <a:spcPct val="100000"/>
              </a:lnSpc>
              <a:spcBef>
                <a:spcPts val="0"/>
              </a:spcBef>
              <a:spcAft>
                <a:spcPts val="0"/>
              </a:spcAft>
              <a:buClr>
                <a:schemeClr val="dk1"/>
              </a:buClr>
              <a:buSzPts val="1100"/>
              <a:buNone/>
              <a:defRPr sz="1100">
                <a:solidFill>
                  <a:schemeClr val="dk1"/>
                </a:solidFill>
              </a:defRPr>
            </a:lvl5pPr>
            <a:lvl6pPr lvl="5" rtl="0">
              <a:lnSpc>
                <a:spcPct val="100000"/>
              </a:lnSpc>
              <a:spcBef>
                <a:spcPts val="0"/>
              </a:spcBef>
              <a:spcAft>
                <a:spcPts val="0"/>
              </a:spcAft>
              <a:buClr>
                <a:schemeClr val="dk1"/>
              </a:buClr>
              <a:buSzPts val="1100"/>
              <a:buNone/>
              <a:defRPr sz="1100">
                <a:solidFill>
                  <a:schemeClr val="dk1"/>
                </a:solidFill>
              </a:defRPr>
            </a:lvl6pPr>
            <a:lvl7pPr lvl="6" rtl="0">
              <a:lnSpc>
                <a:spcPct val="100000"/>
              </a:lnSpc>
              <a:spcBef>
                <a:spcPts val="0"/>
              </a:spcBef>
              <a:spcAft>
                <a:spcPts val="0"/>
              </a:spcAft>
              <a:buClr>
                <a:schemeClr val="dk1"/>
              </a:buClr>
              <a:buSzPts val="1100"/>
              <a:buNone/>
              <a:defRPr sz="1100">
                <a:solidFill>
                  <a:schemeClr val="dk1"/>
                </a:solidFill>
              </a:defRPr>
            </a:lvl7pPr>
            <a:lvl8pPr lvl="7" rtl="0">
              <a:lnSpc>
                <a:spcPct val="100000"/>
              </a:lnSpc>
              <a:spcBef>
                <a:spcPts val="0"/>
              </a:spcBef>
              <a:spcAft>
                <a:spcPts val="0"/>
              </a:spcAft>
              <a:buClr>
                <a:schemeClr val="dk1"/>
              </a:buClr>
              <a:buSzPts val="1100"/>
              <a:buNone/>
              <a:defRPr sz="1100">
                <a:solidFill>
                  <a:schemeClr val="dk1"/>
                </a:solidFill>
              </a:defRPr>
            </a:lvl8pPr>
            <a:lvl9pPr lvl="8" rtl="0">
              <a:lnSpc>
                <a:spcPct val="100000"/>
              </a:lnSpc>
              <a:spcBef>
                <a:spcPts val="0"/>
              </a:spcBef>
              <a:spcAft>
                <a:spcPts val="0"/>
              </a:spcAft>
              <a:buClr>
                <a:schemeClr val="dk1"/>
              </a:buClr>
              <a:buSzPts val="1100"/>
              <a:buNone/>
              <a:defRPr sz="1100">
                <a:solidFill>
                  <a:schemeClr val="dk1"/>
                </a:solidFill>
              </a:defRPr>
            </a:lvl9pPr>
          </a:lstStyle>
          <a:p>
            <a:endParaRPr/>
          </a:p>
        </p:txBody>
      </p:sp>
      <p:sp>
        <p:nvSpPr>
          <p:cNvPr id="56" name="Google Shape;56;p7"/>
          <p:cNvSpPr txBox="1">
            <a:spLocks noGrp="1"/>
          </p:cNvSpPr>
          <p:nvPr>
            <p:ph type="title" idx="4"/>
          </p:nvPr>
        </p:nvSpPr>
        <p:spPr>
          <a:xfrm>
            <a:off x="4657183" y="3132175"/>
            <a:ext cx="1786200" cy="527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400"/>
              <a:buNone/>
              <a:defRPr sz="1400">
                <a:solidFill>
                  <a:schemeClr val="dk2"/>
                </a:solidFill>
              </a:defRPr>
            </a:lvl1pPr>
            <a:lvl2pPr lvl="1" algn="ctr" rtl="0">
              <a:spcBef>
                <a:spcPts val="0"/>
              </a:spcBef>
              <a:spcAft>
                <a:spcPts val="0"/>
              </a:spcAft>
              <a:buClr>
                <a:schemeClr val="dk2"/>
              </a:buClr>
              <a:buSzPts val="1400"/>
              <a:buNone/>
              <a:defRPr sz="1400">
                <a:solidFill>
                  <a:schemeClr val="dk2"/>
                </a:solidFill>
              </a:defRPr>
            </a:lvl2pPr>
            <a:lvl3pPr lvl="2" algn="ctr" rtl="0">
              <a:spcBef>
                <a:spcPts val="0"/>
              </a:spcBef>
              <a:spcAft>
                <a:spcPts val="0"/>
              </a:spcAft>
              <a:buClr>
                <a:schemeClr val="dk2"/>
              </a:buClr>
              <a:buSzPts val="1400"/>
              <a:buNone/>
              <a:defRPr sz="1400">
                <a:solidFill>
                  <a:schemeClr val="dk2"/>
                </a:solidFill>
              </a:defRPr>
            </a:lvl3pPr>
            <a:lvl4pPr lvl="3" algn="ctr" rtl="0">
              <a:spcBef>
                <a:spcPts val="0"/>
              </a:spcBef>
              <a:spcAft>
                <a:spcPts val="0"/>
              </a:spcAft>
              <a:buClr>
                <a:schemeClr val="dk2"/>
              </a:buClr>
              <a:buSzPts val="1400"/>
              <a:buNone/>
              <a:defRPr sz="1400">
                <a:solidFill>
                  <a:schemeClr val="dk2"/>
                </a:solidFill>
              </a:defRPr>
            </a:lvl4pPr>
            <a:lvl5pPr lvl="4" algn="ctr" rtl="0">
              <a:spcBef>
                <a:spcPts val="0"/>
              </a:spcBef>
              <a:spcAft>
                <a:spcPts val="0"/>
              </a:spcAft>
              <a:buClr>
                <a:schemeClr val="dk2"/>
              </a:buClr>
              <a:buSzPts val="1400"/>
              <a:buNone/>
              <a:defRPr sz="1400">
                <a:solidFill>
                  <a:schemeClr val="dk2"/>
                </a:solidFill>
              </a:defRPr>
            </a:lvl5pPr>
            <a:lvl6pPr lvl="5" algn="ctr" rtl="0">
              <a:spcBef>
                <a:spcPts val="0"/>
              </a:spcBef>
              <a:spcAft>
                <a:spcPts val="0"/>
              </a:spcAft>
              <a:buClr>
                <a:schemeClr val="dk2"/>
              </a:buClr>
              <a:buSzPts val="1400"/>
              <a:buNone/>
              <a:defRPr sz="1400">
                <a:solidFill>
                  <a:schemeClr val="dk2"/>
                </a:solidFill>
              </a:defRPr>
            </a:lvl6pPr>
            <a:lvl7pPr lvl="6" algn="ctr" rtl="0">
              <a:spcBef>
                <a:spcPts val="0"/>
              </a:spcBef>
              <a:spcAft>
                <a:spcPts val="0"/>
              </a:spcAft>
              <a:buClr>
                <a:schemeClr val="dk2"/>
              </a:buClr>
              <a:buSzPts val="1400"/>
              <a:buNone/>
              <a:defRPr sz="1400">
                <a:solidFill>
                  <a:schemeClr val="dk2"/>
                </a:solidFill>
              </a:defRPr>
            </a:lvl7pPr>
            <a:lvl8pPr lvl="7" algn="ctr" rtl="0">
              <a:spcBef>
                <a:spcPts val="0"/>
              </a:spcBef>
              <a:spcAft>
                <a:spcPts val="0"/>
              </a:spcAft>
              <a:buClr>
                <a:schemeClr val="dk2"/>
              </a:buClr>
              <a:buSzPts val="1400"/>
              <a:buNone/>
              <a:defRPr sz="1400">
                <a:solidFill>
                  <a:schemeClr val="dk2"/>
                </a:solidFill>
              </a:defRPr>
            </a:lvl8pPr>
            <a:lvl9pPr lvl="8" algn="ctr" rtl="0">
              <a:spcBef>
                <a:spcPts val="0"/>
              </a:spcBef>
              <a:spcAft>
                <a:spcPts val="0"/>
              </a:spcAft>
              <a:buClr>
                <a:schemeClr val="dk2"/>
              </a:buClr>
              <a:buSzPts val="1400"/>
              <a:buNone/>
              <a:defRPr sz="1400">
                <a:solidFill>
                  <a:schemeClr val="dk2"/>
                </a:solidFill>
              </a:defRPr>
            </a:lvl9pPr>
          </a:lstStyle>
          <a:p>
            <a:endParaRPr/>
          </a:p>
        </p:txBody>
      </p:sp>
      <p:sp>
        <p:nvSpPr>
          <p:cNvPr id="57" name="Google Shape;57;p7"/>
          <p:cNvSpPr txBox="1">
            <a:spLocks noGrp="1"/>
          </p:cNvSpPr>
          <p:nvPr>
            <p:ph type="subTitle" idx="5"/>
          </p:nvPr>
        </p:nvSpPr>
        <p:spPr>
          <a:xfrm>
            <a:off x="6733297" y="3518975"/>
            <a:ext cx="1547100" cy="924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100"/>
              <a:buNone/>
              <a:defRPr sz="1100">
                <a:solidFill>
                  <a:schemeClr val="dk1"/>
                </a:solidFill>
              </a:defRPr>
            </a:lvl1pPr>
            <a:lvl2pPr lvl="1" rtl="0">
              <a:lnSpc>
                <a:spcPct val="100000"/>
              </a:lnSpc>
              <a:spcBef>
                <a:spcPts val="0"/>
              </a:spcBef>
              <a:spcAft>
                <a:spcPts val="0"/>
              </a:spcAft>
              <a:buClr>
                <a:schemeClr val="dk1"/>
              </a:buClr>
              <a:buSzPts val="1100"/>
              <a:buNone/>
              <a:defRPr sz="1100">
                <a:solidFill>
                  <a:schemeClr val="dk1"/>
                </a:solidFill>
              </a:defRPr>
            </a:lvl2pPr>
            <a:lvl3pPr lvl="2" rtl="0">
              <a:lnSpc>
                <a:spcPct val="100000"/>
              </a:lnSpc>
              <a:spcBef>
                <a:spcPts val="0"/>
              </a:spcBef>
              <a:spcAft>
                <a:spcPts val="0"/>
              </a:spcAft>
              <a:buClr>
                <a:schemeClr val="dk1"/>
              </a:buClr>
              <a:buSzPts val="1100"/>
              <a:buNone/>
              <a:defRPr sz="1100">
                <a:solidFill>
                  <a:schemeClr val="dk1"/>
                </a:solidFill>
              </a:defRPr>
            </a:lvl3pPr>
            <a:lvl4pPr lvl="3" rtl="0">
              <a:lnSpc>
                <a:spcPct val="100000"/>
              </a:lnSpc>
              <a:spcBef>
                <a:spcPts val="0"/>
              </a:spcBef>
              <a:spcAft>
                <a:spcPts val="0"/>
              </a:spcAft>
              <a:buClr>
                <a:schemeClr val="dk1"/>
              </a:buClr>
              <a:buSzPts val="1100"/>
              <a:buNone/>
              <a:defRPr sz="1100">
                <a:solidFill>
                  <a:schemeClr val="dk1"/>
                </a:solidFill>
              </a:defRPr>
            </a:lvl4pPr>
            <a:lvl5pPr lvl="4" rtl="0">
              <a:lnSpc>
                <a:spcPct val="100000"/>
              </a:lnSpc>
              <a:spcBef>
                <a:spcPts val="0"/>
              </a:spcBef>
              <a:spcAft>
                <a:spcPts val="0"/>
              </a:spcAft>
              <a:buClr>
                <a:schemeClr val="dk1"/>
              </a:buClr>
              <a:buSzPts val="1100"/>
              <a:buNone/>
              <a:defRPr sz="1100">
                <a:solidFill>
                  <a:schemeClr val="dk1"/>
                </a:solidFill>
              </a:defRPr>
            </a:lvl5pPr>
            <a:lvl6pPr lvl="5" rtl="0">
              <a:lnSpc>
                <a:spcPct val="100000"/>
              </a:lnSpc>
              <a:spcBef>
                <a:spcPts val="0"/>
              </a:spcBef>
              <a:spcAft>
                <a:spcPts val="0"/>
              </a:spcAft>
              <a:buClr>
                <a:schemeClr val="dk1"/>
              </a:buClr>
              <a:buSzPts val="1100"/>
              <a:buNone/>
              <a:defRPr sz="1100">
                <a:solidFill>
                  <a:schemeClr val="dk1"/>
                </a:solidFill>
              </a:defRPr>
            </a:lvl6pPr>
            <a:lvl7pPr lvl="6" rtl="0">
              <a:lnSpc>
                <a:spcPct val="100000"/>
              </a:lnSpc>
              <a:spcBef>
                <a:spcPts val="0"/>
              </a:spcBef>
              <a:spcAft>
                <a:spcPts val="0"/>
              </a:spcAft>
              <a:buClr>
                <a:schemeClr val="dk1"/>
              </a:buClr>
              <a:buSzPts val="1100"/>
              <a:buNone/>
              <a:defRPr sz="1100">
                <a:solidFill>
                  <a:schemeClr val="dk1"/>
                </a:solidFill>
              </a:defRPr>
            </a:lvl7pPr>
            <a:lvl8pPr lvl="7" rtl="0">
              <a:lnSpc>
                <a:spcPct val="100000"/>
              </a:lnSpc>
              <a:spcBef>
                <a:spcPts val="0"/>
              </a:spcBef>
              <a:spcAft>
                <a:spcPts val="0"/>
              </a:spcAft>
              <a:buClr>
                <a:schemeClr val="dk1"/>
              </a:buClr>
              <a:buSzPts val="1100"/>
              <a:buNone/>
              <a:defRPr sz="1100">
                <a:solidFill>
                  <a:schemeClr val="dk1"/>
                </a:solidFill>
              </a:defRPr>
            </a:lvl8pPr>
            <a:lvl9pPr lvl="8" rtl="0">
              <a:lnSpc>
                <a:spcPct val="100000"/>
              </a:lnSpc>
              <a:spcBef>
                <a:spcPts val="0"/>
              </a:spcBef>
              <a:spcAft>
                <a:spcPts val="0"/>
              </a:spcAft>
              <a:buClr>
                <a:schemeClr val="dk1"/>
              </a:buClr>
              <a:buSzPts val="1100"/>
              <a:buNone/>
              <a:defRPr sz="1100">
                <a:solidFill>
                  <a:schemeClr val="dk1"/>
                </a:solidFill>
              </a:defRPr>
            </a:lvl9pPr>
          </a:lstStyle>
          <a:p>
            <a:endParaRPr/>
          </a:p>
        </p:txBody>
      </p:sp>
      <p:sp>
        <p:nvSpPr>
          <p:cNvPr id="58" name="Google Shape;58;p7"/>
          <p:cNvSpPr txBox="1">
            <a:spLocks noGrp="1"/>
          </p:cNvSpPr>
          <p:nvPr>
            <p:ph type="title" idx="6"/>
          </p:nvPr>
        </p:nvSpPr>
        <p:spPr>
          <a:xfrm>
            <a:off x="6613750" y="3132175"/>
            <a:ext cx="1786200" cy="527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400"/>
              <a:buNone/>
              <a:defRPr sz="1400">
                <a:solidFill>
                  <a:schemeClr val="dk2"/>
                </a:solidFill>
              </a:defRPr>
            </a:lvl1pPr>
            <a:lvl2pPr lvl="1" algn="ctr" rtl="0">
              <a:spcBef>
                <a:spcPts val="0"/>
              </a:spcBef>
              <a:spcAft>
                <a:spcPts val="0"/>
              </a:spcAft>
              <a:buClr>
                <a:schemeClr val="dk2"/>
              </a:buClr>
              <a:buSzPts val="1400"/>
              <a:buNone/>
              <a:defRPr sz="1400">
                <a:solidFill>
                  <a:schemeClr val="dk2"/>
                </a:solidFill>
              </a:defRPr>
            </a:lvl2pPr>
            <a:lvl3pPr lvl="2" algn="ctr" rtl="0">
              <a:spcBef>
                <a:spcPts val="0"/>
              </a:spcBef>
              <a:spcAft>
                <a:spcPts val="0"/>
              </a:spcAft>
              <a:buClr>
                <a:schemeClr val="dk2"/>
              </a:buClr>
              <a:buSzPts val="1400"/>
              <a:buNone/>
              <a:defRPr sz="1400">
                <a:solidFill>
                  <a:schemeClr val="dk2"/>
                </a:solidFill>
              </a:defRPr>
            </a:lvl3pPr>
            <a:lvl4pPr lvl="3" algn="ctr" rtl="0">
              <a:spcBef>
                <a:spcPts val="0"/>
              </a:spcBef>
              <a:spcAft>
                <a:spcPts val="0"/>
              </a:spcAft>
              <a:buClr>
                <a:schemeClr val="dk2"/>
              </a:buClr>
              <a:buSzPts val="1400"/>
              <a:buNone/>
              <a:defRPr sz="1400">
                <a:solidFill>
                  <a:schemeClr val="dk2"/>
                </a:solidFill>
              </a:defRPr>
            </a:lvl4pPr>
            <a:lvl5pPr lvl="4" algn="ctr" rtl="0">
              <a:spcBef>
                <a:spcPts val="0"/>
              </a:spcBef>
              <a:spcAft>
                <a:spcPts val="0"/>
              </a:spcAft>
              <a:buClr>
                <a:schemeClr val="dk2"/>
              </a:buClr>
              <a:buSzPts val="1400"/>
              <a:buNone/>
              <a:defRPr sz="1400">
                <a:solidFill>
                  <a:schemeClr val="dk2"/>
                </a:solidFill>
              </a:defRPr>
            </a:lvl5pPr>
            <a:lvl6pPr lvl="5" algn="ctr" rtl="0">
              <a:spcBef>
                <a:spcPts val="0"/>
              </a:spcBef>
              <a:spcAft>
                <a:spcPts val="0"/>
              </a:spcAft>
              <a:buClr>
                <a:schemeClr val="dk2"/>
              </a:buClr>
              <a:buSzPts val="1400"/>
              <a:buNone/>
              <a:defRPr sz="1400">
                <a:solidFill>
                  <a:schemeClr val="dk2"/>
                </a:solidFill>
              </a:defRPr>
            </a:lvl6pPr>
            <a:lvl7pPr lvl="6" algn="ctr" rtl="0">
              <a:spcBef>
                <a:spcPts val="0"/>
              </a:spcBef>
              <a:spcAft>
                <a:spcPts val="0"/>
              </a:spcAft>
              <a:buClr>
                <a:schemeClr val="dk2"/>
              </a:buClr>
              <a:buSzPts val="1400"/>
              <a:buNone/>
              <a:defRPr sz="1400">
                <a:solidFill>
                  <a:schemeClr val="dk2"/>
                </a:solidFill>
              </a:defRPr>
            </a:lvl7pPr>
            <a:lvl8pPr lvl="7" algn="ctr" rtl="0">
              <a:spcBef>
                <a:spcPts val="0"/>
              </a:spcBef>
              <a:spcAft>
                <a:spcPts val="0"/>
              </a:spcAft>
              <a:buClr>
                <a:schemeClr val="dk2"/>
              </a:buClr>
              <a:buSzPts val="1400"/>
              <a:buNone/>
              <a:defRPr sz="1400">
                <a:solidFill>
                  <a:schemeClr val="dk2"/>
                </a:solidFill>
              </a:defRPr>
            </a:lvl8pPr>
            <a:lvl9pPr lvl="8" algn="ctr" rtl="0">
              <a:spcBef>
                <a:spcPts val="0"/>
              </a:spcBef>
              <a:spcAft>
                <a:spcPts val="0"/>
              </a:spcAft>
              <a:buClr>
                <a:schemeClr val="dk2"/>
              </a:buClr>
              <a:buSzPts val="1400"/>
              <a:buNone/>
              <a:defRPr sz="1400">
                <a:solidFill>
                  <a:schemeClr val="dk2"/>
                </a:solidFill>
              </a:defRPr>
            </a:lvl9pPr>
          </a:lstStyle>
          <a:p>
            <a:endParaRPr/>
          </a:p>
        </p:txBody>
      </p:sp>
      <p:cxnSp>
        <p:nvCxnSpPr>
          <p:cNvPr id="59" name="Google Shape;59;p7"/>
          <p:cNvCxnSpPr/>
          <p:nvPr/>
        </p:nvCxnSpPr>
        <p:spPr>
          <a:xfrm>
            <a:off x="-187950" y="446015"/>
            <a:ext cx="9519900" cy="0"/>
          </a:xfrm>
          <a:prstGeom prst="straightConnector1">
            <a:avLst/>
          </a:prstGeom>
          <a:noFill/>
          <a:ln w="9525" cap="flat" cmpd="sng">
            <a:solidFill>
              <a:schemeClr val="dk2"/>
            </a:solidFill>
            <a:prstDash val="dash"/>
            <a:round/>
            <a:headEnd type="none" w="med" len="med"/>
            <a:tailEnd type="none" w="med" len="med"/>
          </a:ln>
        </p:spPr>
      </p:cxnSp>
      <p:cxnSp>
        <p:nvCxnSpPr>
          <p:cNvPr id="60" name="Google Shape;60;p7"/>
          <p:cNvCxnSpPr/>
          <p:nvPr/>
        </p:nvCxnSpPr>
        <p:spPr>
          <a:xfrm>
            <a:off x="-31175" y="1927930"/>
            <a:ext cx="9519900" cy="0"/>
          </a:xfrm>
          <a:prstGeom prst="straightConnector1">
            <a:avLst/>
          </a:prstGeom>
          <a:noFill/>
          <a:ln w="9525" cap="flat" cmpd="sng">
            <a:solidFill>
              <a:schemeClr val="dk2"/>
            </a:solidFill>
            <a:prstDash val="dash"/>
            <a:round/>
            <a:headEnd type="none" w="med" len="med"/>
            <a:tailEnd type="none" w="med" len="med"/>
          </a:ln>
        </p:spPr>
      </p:cxnSp>
      <p:sp>
        <p:nvSpPr>
          <p:cNvPr id="61" name="Google Shape;61;p7"/>
          <p:cNvSpPr txBox="1">
            <a:spLocks noGrp="1"/>
          </p:cNvSpPr>
          <p:nvPr>
            <p:ph type="subTitle" idx="7"/>
          </p:nvPr>
        </p:nvSpPr>
        <p:spPr>
          <a:xfrm>
            <a:off x="863600" y="3518975"/>
            <a:ext cx="1547100" cy="924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100"/>
              <a:buNone/>
              <a:defRPr sz="1100">
                <a:solidFill>
                  <a:schemeClr val="dk1"/>
                </a:solidFill>
              </a:defRPr>
            </a:lvl1pPr>
            <a:lvl2pPr lvl="1" rtl="0">
              <a:lnSpc>
                <a:spcPct val="100000"/>
              </a:lnSpc>
              <a:spcBef>
                <a:spcPts val="0"/>
              </a:spcBef>
              <a:spcAft>
                <a:spcPts val="0"/>
              </a:spcAft>
              <a:buClr>
                <a:schemeClr val="dk1"/>
              </a:buClr>
              <a:buSzPts val="1100"/>
              <a:buNone/>
              <a:defRPr sz="1100">
                <a:solidFill>
                  <a:schemeClr val="dk1"/>
                </a:solidFill>
              </a:defRPr>
            </a:lvl2pPr>
            <a:lvl3pPr lvl="2" rtl="0">
              <a:lnSpc>
                <a:spcPct val="100000"/>
              </a:lnSpc>
              <a:spcBef>
                <a:spcPts val="0"/>
              </a:spcBef>
              <a:spcAft>
                <a:spcPts val="0"/>
              </a:spcAft>
              <a:buClr>
                <a:schemeClr val="dk1"/>
              </a:buClr>
              <a:buSzPts val="1100"/>
              <a:buNone/>
              <a:defRPr sz="1100">
                <a:solidFill>
                  <a:schemeClr val="dk1"/>
                </a:solidFill>
              </a:defRPr>
            </a:lvl3pPr>
            <a:lvl4pPr lvl="3" rtl="0">
              <a:lnSpc>
                <a:spcPct val="100000"/>
              </a:lnSpc>
              <a:spcBef>
                <a:spcPts val="0"/>
              </a:spcBef>
              <a:spcAft>
                <a:spcPts val="0"/>
              </a:spcAft>
              <a:buClr>
                <a:schemeClr val="dk1"/>
              </a:buClr>
              <a:buSzPts val="1100"/>
              <a:buNone/>
              <a:defRPr sz="1100">
                <a:solidFill>
                  <a:schemeClr val="dk1"/>
                </a:solidFill>
              </a:defRPr>
            </a:lvl4pPr>
            <a:lvl5pPr lvl="4" rtl="0">
              <a:lnSpc>
                <a:spcPct val="100000"/>
              </a:lnSpc>
              <a:spcBef>
                <a:spcPts val="0"/>
              </a:spcBef>
              <a:spcAft>
                <a:spcPts val="0"/>
              </a:spcAft>
              <a:buClr>
                <a:schemeClr val="dk1"/>
              </a:buClr>
              <a:buSzPts val="1100"/>
              <a:buNone/>
              <a:defRPr sz="1100">
                <a:solidFill>
                  <a:schemeClr val="dk1"/>
                </a:solidFill>
              </a:defRPr>
            </a:lvl5pPr>
            <a:lvl6pPr lvl="5" rtl="0">
              <a:lnSpc>
                <a:spcPct val="100000"/>
              </a:lnSpc>
              <a:spcBef>
                <a:spcPts val="0"/>
              </a:spcBef>
              <a:spcAft>
                <a:spcPts val="0"/>
              </a:spcAft>
              <a:buClr>
                <a:schemeClr val="dk1"/>
              </a:buClr>
              <a:buSzPts val="1100"/>
              <a:buNone/>
              <a:defRPr sz="1100">
                <a:solidFill>
                  <a:schemeClr val="dk1"/>
                </a:solidFill>
              </a:defRPr>
            </a:lvl6pPr>
            <a:lvl7pPr lvl="6" rtl="0">
              <a:lnSpc>
                <a:spcPct val="100000"/>
              </a:lnSpc>
              <a:spcBef>
                <a:spcPts val="0"/>
              </a:spcBef>
              <a:spcAft>
                <a:spcPts val="0"/>
              </a:spcAft>
              <a:buClr>
                <a:schemeClr val="dk1"/>
              </a:buClr>
              <a:buSzPts val="1100"/>
              <a:buNone/>
              <a:defRPr sz="1100">
                <a:solidFill>
                  <a:schemeClr val="dk1"/>
                </a:solidFill>
              </a:defRPr>
            </a:lvl7pPr>
            <a:lvl8pPr lvl="7" rtl="0">
              <a:lnSpc>
                <a:spcPct val="100000"/>
              </a:lnSpc>
              <a:spcBef>
                <a:spcPts val="0"/>
              </a:spcBef>
              <a:spcAft>
                <a:spcPts val="0"/>
              </a:spcAft>
              <a:buClr>
                <a:schemeClr val="dk1"/>
              </a:buClr>
              <a:buSzPts val="1100"/>
              <a:buNone/>
              <a:defRPr sz="1100">
                <a:solidFill>
                  <a:schemeClr val="dk1"/>
                </a:solidFill>
              </a:defRPr>
            </a:lvl8pPr>
            <a:lvl9pPr lvl="8" rtl="0">
              <a:lnSpc>
                <a:spcPct val="100000"/>
              </a:lnSpc>
              <a:spcBef>
                <a:spcPts val="0"/>
              </a:spcBef>
              <a:spcAft>
                <a:spcPts val="0"/>
              </a:spcAft>
              <a:buClr>
                <a:schemeClr val="dk1"/>
              </a:buClr>
              <a:buSzPts val="1100"/>
              <a:buNone/>
              <a:defRPr sz="1100">
                <a:solidFill>
                  <a:schemeClr val="dk1"/>
                </a:solidFill>
              </a:defRPr>
            </a:lvl9pPr>
          </a:lstStyle>
          <a:p>
            <a:endParaRPr/>
          </a:p>
        </p:txBody>
      </p:sp>
      <p:sp>
        <p:nvSpPr>
          <p:cNvPr id="62" name="Google Shape;62;p7"/>
          <p:cNvSpPr txBox="1">
            <a:spLocks noGrp="1"/>
          </p:cNvSpPr>
          <p:nvPr>
            <p:ph type="title" idx="8"/>
          </p:nvPr>
        </p:nvSpPr>
        <p:spPr>
          <a:xfrm>
            <a:off x="744050" y="3132175"/>
            <a:ext cx="1786200" cy="527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400"/>
              <a:buNone/>
              <a:defRPr sz="1400">
                <a:solidFill>
                  <a:schemeClr val="dk2"/>
                </a:solidFill>
              </a:defRPr>
            </a:lvl1pPr>
            <a:lvl2pPr lvl="1" algn="ctr" rtl="0">
              <a:spcBef>
                <a:spcPts val="0"/>
              </a:spcBef>
              <a:spcAft>
                <a:spcPts val="0"/>
              </a:spcAft>
              <a:buClr>
                <a:schemeClr val="dk2"/>
              </a:buClr>
              <a:buSzPts val="1400"/>
              <a:buNone/>
              <a:defRPr sz="1400">
                <a:solidFill>
                  <a:schemeClr val="dk2"/>
                </a:solidFill>
              </a:defRPr>
            </a:lvl2pPr>
            <a:lvl3pPr lvl="2" algn="ctr" rtl="0">
              <a:spcBef>
                <a:spcPts val="0"/>
              </a:spcBef>
              <a:spcAft>
                <a:spcPts val="0"/>
              </a:spcAft>
              <a:buClr>
                <a:schemeClr val="dk2"/>
              </a:buClr>
              <a:buSzPts val="1400"/>
              <a:buNone/>
              <a:defRPr sz="1400">
                <a:solidFill>
                  <a:schemeClr val="dk2"/>
                </a:solidFill>
              </a:defRPr>
            </a:lvl3pPr>
            <a:lvl4pPr lvl="3" algn="ctr" rtl="0">
              <a:spcBef>
                <a:spcPts val="0"/>
              </a:spcBef>
              <a:spcAft>
                <a:spcPts val="0"/>
              </a:spcAft>
              <a:buClr>
                <a:schemeClr val="dk2"/>
              </a:buClr>
              <a:buSzPts val="1400"/>
              <a:buNone/>
              <a:defRPr sz="1400">
                <a:solidFill>
                  <a:schemeClr val="dk2"/>
                </a:solidFill>
              </a:defRPr>
            </a:lvl4pPr>
            <a:lvl5pPr lvl="4" algn="ctr" rtl="0">
              <a:spcBef>
                <a:spcPts val="0"/>
              </a:spcBef>
              <a:spcAft>
                <a:spcPts val="0"/>
              </a:spcAft>
              <a:buClr>
                <a:schemeClr val="dk2"/>
              </a:buClr>
              <a:buSzPts val="1400"/>
              <a:buNone/>
              <a:defRPr sz="1400">
                <a:solidFill>
                  <a:schemeClr val="dk2"/>
                </a:solidFill>
              </a:defRPr>
            </a:lvl5pPr>
            <a:lvl6pPr lvl="5" algn="ctr" rtl="0">
              <a:spcBef>
                <a:spcPts val="0"/>
              </a:spcBef>
              <a:spcAft>
                <a:spcPts val="0"/>
              </a:spcAft>
              <a:buClr>
                <a:schemeClr val="dk2"/>
              </a:buClr>
              <a:buSzPts val="1400"/>
              <a:buNone/>
              <a:defRPr sz="1400">
                <a:solidFill>
                  <a:schemeClr val="dk2"/>
                </a:solidFill>
              </a:defRPr>
            </a:lvl6pPr>
            <a:lvl7pPr lvl="6" algn="ctr" rtl="0">
              <a:spcBef>
                <a:spcPts val="0"/>
              </a:spcBef>
              <a:spcAft>
                <a:spcPts val="0"/>
              </a:spcAft>
              <a:buClr>
                <a:schemeClr val="dk2"/>
              </a:buClr>
              <a:buSzPts val="1400"/>
              <a:buNone/>
              <a:defRPr sz="1400">
                <a:solidFill>
                  <a:schemeClr val="dk2"/>
                </a:solidFill>
              </a:defRPr>
            </a:lvl7pPr>
            <a:lvl8pPr lvl="7" algn="ctr" rtl="0">
              <a:spcBef>
                <a:spcPts val="0"/>
              </a:spcBef>
              <a:spcAft>
                <a:spcPts val="0"/>
              </a:spcAft>
              <a:buClr>
                <a:schemeClr val="dk2"/>
              </a:buClr>
              <a:buSzPts val="1400"/>
              <a:buNone/>
              <a:defRPr sz="1400">
                <a:solidFill>
                  <a:schemeClr val="dk2"/>
                </a:solidFill>
              </a:defRPr>
            </a:lvl8pPr>
            <a:lvl9pPr lvl="8" algn="ctr" rtl="0">
              <a:spcBef>
                <a:spcPts val="0"/>
              </a:spcBef>
              <a:spcAft>
                <a:spcPts val="0"/>
              </a:spcAft>
              <a:buClr>
                <a:schemeClr val="dk2"/>
              </a:buClr>
              <a:buSzPts val="1400"/>
              <a:buNone/>
              <a:defRPr sz="1400">
                <a:solidFill>
                  <a:schemeClr val="dk2"/>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DESIGN">
  <p:cSld name="SECTION_HEADER_1_1">
    <p:bg>
      <p:bgPr>
        <a:solidFill>
          <a:schemeClr val="accent2"/>
        </a:solidFill>
        <a:effectLst/>
      </p:bgPr>
    </p:bg>
    <p:spTree>
      <p:nvGrpSpPr>
        <p:cNvPr id="1" name="Shape 63"/>
        <p:cNvGrpSpPr/>
        <p:nvPr/>
      </p:nvGrpSpPr>
      <p:grpSpPr>
        <a:xfrm>
          <a:off x="0" y="0"/>
          <a:ext cx="0" cy="0"/>
          <a:chOff x="0" y="0"/>
          <a:chExt cx="0" cy="0"/>
        </a:xfrm>
      </p:grpSpPr>
      <p:pic>
        <p:nvPicPr>
          <p:cNvPr id="64" name="Google Shape;64;p8"/>
          <p:cNvPicPr preferRelativeResize="0"/>
          <p:nvPr/>
        </p:nvPicPr>
        <p:blipFill rotWithShape="1">
          <a:blip r:embed="rId2">
            <a:alphaModFix amt="21000"/>
          </a:blip>
          <a:srcRect t="18615" b="31504"/>
          <a:stretch/>
        </p:blipFill>
        <p:spPr>
          <a:xfrm>
            <a:off x="-105725" y="-1"/>
            <a:ext cx="9355452" cy="5143501"/>
          </a:xfrm>
          <a:prstGeom prst="rect">
            <a:avLst/>
          </a:prstGeom>
          <a:noFill/>
          <a:ln>
            <a:noFill/>
          </a:ln>
        </p:spPr>
      </p:pic>
      <p:sp>
        <p:nvSpPr>
          <p:cNvPr id="65" name="Google Shape;65;p8"/>
          <p:cNvSpPr txBox="1">
            <a:spLocks noGrp="1"/>
          </p:cNvSpPr>
          <p:nvPr>
            <p:ph type="title"/>
          </p:nvPr>
        </p:nvSpPr>
        <p:spPr>
          <a:xfrm>
            <a:off x="2271600" y="575400"/>
            <a:ext cx="4600800" cy="841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3600"/>
              <a:buNone/>
              <a:defRPr sz="3600">
                <a:solidFill>
                  <a:schemeClr val="dk2"/>
                </a:solidFill>
              </a:defRPr>
            </a:lvl1pPr>
            <a:lvl2pPr lvl="1" rtl="0">
              <a:spcBef>
                <a:spcPts val="0"/>
              </a:spcBef>
              <a:spcAft>
                <a:spcPts val="0"/>
              </a:spcAft>
              <a:buClr>
                <a:schemeClr val="dk2"/>
              </a:buClr>
              <a:buSzPts val="3600"/>
              <a:buNone/>
              <a:defRPr sz="3600">
                <a:solidFill>
                  <a:schemeClr val="dk2"/>
                </a:solidFill>
              </a:defRPr>
            </a:lvl2pPr>
            <a:lvl3pPr lvl="2" rtl="0">
              <a:spcBef>
                <a:spcPts val="0"/>
              </a:spcBef>
              <a:spcAft>
                <a:spcPts val="0"/>
              </a:spcAft>
              <a:buClr>
                <a:schemeClr val="dk2"/>
              </a:buClr>
              <a:buSzPts val="3600"/>
              <a:buNone/>
              <a:defRPr sz="3600">
                <a:solidFill>
                  <a:schemeClr val="dk2"/>
                </a:solidFill>
              </a:defRPr>
            </a:lvl3pPr>
            <a:lvl4pPr lvl="3" rtl="0">
              <a:spcBef>
                <a:spcPts val="0"/>
              </a:spcBef>
              <a:spcAft>
                <a:spcPts val="0"/>
              </a:spcAft>
              <a:buClr>
                <a:schemeClr val="dk2"/>
              </a:buClr>
              <a:buSzPts val="3600"/>
              <a:buNone/>
              <a:defRPr sz="3600">
                <a:solidFill>
                  <a:schemeClr val="dk2"/>
                </a:solidFill>
              </a:defRPr>
            </a:lvl4pPr>
            <a:lvl5pPr lvl="4" rtl="0">
              <a:spcBef>
                <a:spcPts val="0"/>
              </a:spcBef>
              <a:spcAft>
                <a:spcPts val="0"/>
              </a:spcAft>
              <a:buClr>
                <a:schemeClr val="dk2"/>
              </a:buClr>
              <a:buSzPts val="3600"/>
              <a:buNone/>
              <a:defRPr sz="3600">
                <a:solidFill>
                  <a:schemeClr val="dk2"/>
                </a:solidFill>
              </a:defRPr>
            </a:lvl5pPr>
            <a:lvl6pPr lvl="5" rtl="0">
              <a:spcBef>
                <a:spcPts val="0"/>
              </a:spcBef>
              <a:spcAft>
                <a:spcPts val="0"/>
              </a:spcAft>
              <a:buClr>
                <a:schemeClr val="dk2"/>
              </a:buClr>
              <a:buSzPts val="3600"/>
              <a:buNone/>
              <a:defRPr sz="3600">
                <a:solidFill>
                  <a:schemeClr val="dk2"/>
                </a:solidFill>
              </a:defRPr>
            </a:lvl6pPr>
            <a:lvl7pPr lvl="6" rtl="0">
              <a:spcBef>
                <a:spcPts val="0"/>
              </a:spcBef>
              <a:spcAft>
                <a:spcPts val="0"/>
              </a:spcAft>
              <a:buClr>
                <a:schemeClr val="dk2"/>
              </a:buClr>
              <a:buSzPts val="3600"/>
              <a:buNone/>
              <a:defRPr sz="3600">
                <a:solidFill>
                  <a:schemeClr val="dk2"/>
                </a:solidFill>
              </a:defRPr>
            </a:lvl7pPr>
            <a:lvl8pPr lvl="7" rtl="0">
              <a:spcBef>
                <a:spcPts val="0"/>
              </a:spcBef>
              <a:spcAft>
                <a:spcPts val="0"/>
              </a:spcAft>
              <a:buClr>
                <a:schemeClr val="dk2"/>
              </a:buClr>
              <a:buSzPts val="3600"/>
              <a:buNone/>
              <a:defRPr sz="3600">
                <a:solidFill>
                  <a:schemeClr val="dk2"/>
                </a:solidFill>
              </a:defRPr>
            </a:lvl8pPr>
            <a:lvl9pPr lvl="8" rtl="0">
              <a:spcBef>
                <a:spcPts val="0"/>
              </a:spcBef>
              <a:spcAft>
                <a:spcPts val="0"/>
              </a:spcAft>
              <a:buClr>
                <a:schemeClr val="dk2"/>
              </a:buClr>
              <a:buSzPts val="3600"/>
              <a:buNone/>
              <a:defRPr sz="3600">
                <a:solidFill>
                  <a:schemeClr val="dk2"/>
                </a:solidFill>
              </a:defRPr>
            </a:lvl9pPr>
          </a:lstStyle>
          <a:p>
            <a:endParaRPr/>
          </a:p>
        </p:txBody>
      </p:sp>
      <p:cxnSp>
        <p:nvCxnSpPr>
          <p:cNvPr id="66" name="Google Shape;66;p8"/>
          <p:cNvCxnSpPr/>
          <p:nvPr/>
        </p:nvCxnSpPr>
        <p:spPr>
          <a:xfrm>
            <a:off x="-187950" y="4686580"/>
            <a:ext cx="9519900" cy="0"/>
          </a:xfrm>
          <a:prstGeom prst="straightConnector1">
            <a:avLst/>
          </a:prstGeom>
          <a:noFill/>
          <a:ln w="9525" cap="flat" cmpd="sng">
            <a:solidFill>
              <a:schemeClr val="dk2"/>
            </a:solidFill>
            <a:prstDash val="dash"/>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THREE COLUMNS">
  <p:cSld name="SECTION_HEADER_1_2">
    <p:bg>
      <p:bgPr>
        <a:solidFill>
          <a:schemeClr val="accent4"/>
        </a:solidFill>
        <a:effectLst/>
      </p:bgPr>
    </p:bg>
    <p:spTree>
      <p:nvGrpSpPr>
        <p:cNvPr id="1" name="Shape 67"/>
        <p:cNvGrpSpPr/>
        <p:nvPr/>
      </p:nvGrpSpPr>
      <p:grpSpPr>
        <a:xfrm>
          <a:off x="0" y="0"/>
          <a:ext cx="0" cy="0"/>
          <a:chOff x="0" y="0"/>
          <a:chExt cx="0" cy="0"/>
        </a:xfrm>
      </p:grpSpPr>
      <p:pic>
        <p:nvPicPr>
          <p:cNvPr id="68" name="Google Shape;68;p9"/>
          <p:cNvPicPr preferRelativeResize="0"/>
          <p:nvPr/>
        </p:nvPicPr>
        <p:blipFill rotWithShape="1">
          <a:blip r:embed="rId2">
            <a:alphaModFix amt="21000"/>
          </a:blip>
          <a:srcRect t="18615" b="31504"/>
          <a:stretch/>
        </p:blipFill>
        <p:spPr>
          <a:xfrm>
            <a:off x="-105725" y="-1"/>
            <a:ext cx="9355452" cy="5143501"/>
          </a:xfrm>
          <a:prstGeom prst="rect">
            <a:avLst/>
          </a:prstGeom>
          <a:noFill/>
          <a:ln>
            <a:noFill/>
          </a:ln>
        </p:spPr>
      </p:pic>
      <p:sp>
        <p:nvSpPr>
          <p:cNvPr id="69" name="Google Shape;69;p9"/>
          <p:cNvSpPr txBox="1">
            <a:spLocks noGrp="1"/>
          </p:cNvSpPr>
          <p:nvPr>
            <p:ph type="subTitle" idx="1"/>
          </p:nvPr>
        </p:nvSpPr>
        <p:spPr>
          <a:xfrm>
            <a:off x="3770863" y="3298575"/>
            <a:ext cx="1602300" cy="924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100"/>
              <a:buNone/>
              <a:defRPr sz="1100">
                <a:solidFill>
                  <a:schemeClr val="dk1"/>
                </a:solidFill>
              </a:defRPr>
            </a:lvl1pPr>
            <a:lvl2pPr lvl="1" rtl="0">
              <a:lnSpc>
                <a:spcPct val="100000"/>
              </a:lnSpc>
              <a:spcBef>
                <a:spcPts val="0"/>
              </a:spcBef>
              <a:spcAft>
                <a:spcPts val="0"/>
              </a:spcAft>
              <a:buClr>
                <a:schemeClr val="dk1"/>
              </a:buClr>
              <a:buSzPts val="1100"/>
              <a:buNone/>
              <a:defRPr sz="1100">
                <a:solidFill>
                  <a:schemeClr val="dk1"/>
                </a:solidFill>
              </a:defRPr>
            </a:lvl2pPr>
            <a:lvl3pPr lvl="2" rtl="0">
              <a:lnSpc>
                <a:spcPct val="100000"/>
              </a:lnSpc>
              <a:spcBef>
                <a:spcPts val="0"/>
              </a:spcBef>
              <a:spcAft>
                <a:spcPts val="0"/>
              </a:spcAft>
              <a:buClr>
                <a:schemeClr val="dk1"/>
              </a:buClr>
              <a:buSzPts val="1100"/>
              <a:buNone/>
              <a:defRPr sz="1100">
                <a:solidFill>
                  <a:schemeClr val="dk1"/>
                </a:solidFill>
              </a:defRPr>
            </a:lvl3pPr>
            <a:lvl4pPr lvl="3" rtl="0">
              <a:lnSpc>
                <a:spcPct val="100000"/>
              </a:lnSpc>
              <a:spcBef>
                <a:spcPts val="0"/>
              </a:spcBef>
              <a:spcAft>
                <a:spcPts val="0"/>
              </a:spcAft>
              <a:buClr>
                <a:schemeClr val="dk1"/>
              </a:buClr>
              <a:buSzPts val="1100"/>
              <a:buNone/>
              <a:defRPr sz="1100">
                <a:solidFill>
                  <a:schemeClr val="dk1"/>
                </a:solidFill>
              </a:defRPr>
            </a:lvl4pPr>
            <a:lvl5pPr lvl="4" rtl="0">
              <a:lnSpc>
                <a:spcPct val="100000"/>
              </a:lnSpc>
              <a:spcBef>
                <a:spcPts val="0"/>
              </a:spcBef>
              <a:spcAft>
                <a:spcPts val="0"/>
              </a:spcAft>
              <a:buClr>
                <a:schemeClr val="dk1"/>
              </a:buClr>
              <a:buSzPts val="1100"/>
              <a:buNone/>
              <a:defRPr sz="1100">
                <a:solidFill>
                  <a:schemeClr val="dk1"/>
                </a:solidFill>
              </a:defRPr>
            </a:lvl5pPr>
            <a:lvl6pPr lvl="5" rtl="0">
              <a:lnSpc>
                <a:spcPct val="100000"/>
              </a:lnSpc>
              <a:spcBef>
                <a:spcPts val="0"/>
              </a:spcBef>
              <a:spcAft>
                <a:spcPts val="0"/>
              </a:spcAft>
              <a:buClr>
                <a:schemeClr val="dk1"/>
              </a:buClr>
              <a:buSzPts val="1100"/>
              <a:buNone/>
              <a:defRPr sz="1100">
                <a:solidFill>
                  <a:schemeClr val="dk1"/>
                </a:solidFill>
              </a:defRPr>
            </a:lvl6pPr>
            <a:lvl7pPr lvl="6" rtl="0">
              <a:lnSpc>
                <a:spcPct val="100000"/>
              </a:lnSpc>
              <a:spcBef>
                <a:spcPts val="0"/>
              </a:spcBef>
              <a:spcAft>
                <a:spcPts val="0"/>
              </a:spcAft>
              <a:buClr>
                <a:schemeClr val="dk1"/>
              </a:buClr>
              <a:buSzPts val="1100"/>
              <a:buNone/>
              <a:defRPr sz="1100">
                <a:solidFill>
                  <a:schemeClr val="dk1"/>
                </a:solidFill>
              </a:defRPr>
            </a:lvl7pPr>
            <a:lvl8pPr lvl="7" rtl="0">
              <a:lnSpc>
                <a:spcPct val="100000"/>
              </a:lnSpc>
              <a:spcBef>
                <a:spcPts val="0"/>
              </a:spcBef>
              <a:spcAft>
                <a:spcPts val="0"/>
              </a:spcAft>
              <a:buClr>
                <a:schemeClr val="dk1"/>
              </a:buClr>
              <a:buSzPts val="1100"/>
              <a:buNone/>
              <a:defRPr sz="1100">
                <a:solidFill>
                  <a:schemeClr val="dk1"/>
                </a:solidFill>
              </a:defRPr>
            </a:lvl8pPr>
            <a:lvl9pPr lvl="8" rtl="0">
              <a:lnSpc>
                <a:spcPct val="100000"/>
              </a:lnSpc>
              <a:spcBef>
                <a:spcPts val="0"/>
              </a:spcBef>
              <a:spcAft>
                <a:spcPts val="0"/>
              </a:spcAft>
              <a:buClr>
                <a:schemeClr val="dk1"/>
              </a:buClr>
              <a:buSzPts val="1100"/>
              <a:buNone/>
              <a:defRPr sz="1100">
                <a:solidFill>
                  <a:schemeClr val="dk1"/>
                </a:solidFill>
              </a:defRPr>
            </a:lvl9pPr>
          </a:lstStyle>
          <a:p>
            <a:endParaRPr/>
          </a:p>
        </p:txBody>
      </p:sp>
      <p:sp>
        <p:nvSpPr>
          <p:cNvPr id="70" name="Google Shape;70;p9"/>
          <p:cNvSpPr txBox="1">
            <a:spLocks noGrp="1"/>
          </p:cNvSpPr>
          <p:nvPr>
            <p:ph type="title"/>
          </p:nvPr>
        </p:nvSpPr>
        <p:spPr>
          <a:xfrm>
            <a:off x="3770861" y="2983975"/>
            <a:ext cx="1602300" cy="527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400"/>
              <a:buNone/>
              <a:defRPr sz="1400">
                <a:solidFill>
                  <a:schemeClr val="dk2"/>
                </a:solidFill>
              </a:defRPr>
            </a:lvl1pPr>
            <a:lvl2pPr lvl="1" algn="ctr" rtl="0">
              <a:spcBef>
                <a:spcPts val="0"/>
              </a:spcBef>
              <a:spcAft>
                <a:spcPts val="0"/>
              </a:spcAft>
              <a:buClr>
                <a:schemeClr val="dk2"/>
              </a:buClr>
              <a:buSzPts val="1400"/>
              <a:buNone/>
              <a:defRPr sz="1400">
                <a:solidFill>
                  <a:schemeClr val="dk2"/>
                </a:solidFill>
              </a:defRPr>
            </a:lvl2pPr>
            <a:lvl3pPr lvl="2" algn="ctr" rtl="0">
              <a:spcBef>
                <a:spcPts val="0"/>
              </a:spcBef>
              <a:spcAft>
                <a:spcPts val="0"/>
              </a:spcAft>
              <a:buClr>
                <a:schemeClr val="dk2"/>
              </a:buClr>
              <a:buSzPts val="1400"/>
              <a:buNone/>
              <a:defRPr sz="1400">
                <a:solidFill>
                  <a:schemeClr val="dk2"/>
                </a:solidFill>
              </a:defRPr>
            </a:lvl3pPr>
            <a:lvl4pPr lvl="3" algn="ctr" rtl="0">
              <a:spcBef>
                <a:spcPts val="0"/>
              </a:spcBef>
              <a:spcAft>
                <a:spcPts val="0"/>
              </a:spcAft>
              <a:buClr>
                <a:schemeClr val="dk2"/>
              </a:buClr>
              <a:buSzPts val="1400"/>
              <a:buNone/>
              <a:defRPr sz="1400">
                <a:solidFill>
                  <a:schemeClr val="dk2"/>
                </a:solidFill>
              </a:defRPr>
            </a:lvl4pPr>
            <a:lvl5pPr lvl="4" algn="ctr" rtl="0">
              <a:spcBef>
                <a:spcPts val="0"/>
              </a:spcBef>
              <a:spcAft>
                <a:spcPts val="0"/>
              </a:spcAft>
              <a:buClr>
                <a:schemeClr val="dk2"/>
              </a:buClr>
              <a:buSzPts val="1400"/>
              <a:buNone/>
              <a:defRPr sz="1400">
                <a:solidFill>
                  <a:schemeClr val="dk2"/>
                </a:solidFill>
              </a:defRPr>
            </a:lvl5pPr>
            <a:lvl6pPr lvl="5" algn="ctr" rtl="0">
              <a:spcBef>
                <a:spcPts val="0"/>
              </a:spcBef>
              <a:spcAft>
                <a:spcPts val="0"/>
              </a:spcAft>
              <a:buClr>
                <a:schemeClr val="dk2"/>
              </a:buClr>
              <a:buSzPts val="1400"/>
              <a:buNone/>
              <a:defRPr sz="1400">
                <a:solidFill>
                  <a:schemeClr val="dk2"/>
                </a:solidFill>
              </a:defRPr>
            </a:lvl6pPr>
            <a:lvl7pPr lvl="6" algn="ctr" rtl="0">
              <a:spcBef>
                <a:spcPts val="0"/>
              </a:spcBef>
              <a:spcAft>
                <a:spcPts val="0"/>
              </a:spcAft>
              <a:buClr>
                <a:schemeClr val="dk2"/>
              </a:buClr>
              <a:buSzPts val="1400"/>
              <a:buNone/>
              <a:defRPr sz="1400">
                <a:solidFill>
                  <a:schemeClr val="dk2"/>
                </a:solidFill>
              </a:defRPr>
            </a:lvl7pPr>
            <a:lvl8pPr lvl="7" algn="ctr" rtl="0">
              <a:spcBef>
                <a:spcPts val="0"/>
              </a:spcBef>
              <a:spcAft>
                <a:spcPts val="0"/>
              </a:spcAft>
              <a:buClr>
                <a:schemeClr val="dk2"/>
              </a:buClr>
              <a:buSzPts val="1400"/>
              <a:buNone/>
              <a:defRPr sz="1400">
                <a:solidFill>
                  <a:schemeClr val="dk2"/>
                </a:solidFill>
              </a:defRPr>
            </a:lvl8pPr>
            <a:lvl9pPr lvl="8" algn="ctr" rtl="0">
              <a:spcBef>
                <a:spcPts val="0"/>
              </a:spcBef>
              <a:spcAft>
                <a:spcPts val="0"/>
              </a:spcAft>
              <a:buClr>
                <a:schemeClr val="dk2"/>
              </a:buClr>
              <a:buSzPts val="1400"/>
              <a:buNone/>
              <a:defRPr sz="1400">
                <a:solidFill>
                  <a:schemeClr val="dk2"/>
                </a:solidFill>
              </a:defRPr>
            </a:lvl9pPr>
          </a:lstStyle>
          <a:p>
            <a:endParaRPr/>
          </a:p>
        </p:txBody>
      </p:sp>
      <p:sp>
        <p:nvSpPr>
          <p:cNvPr id="71" name="Google Shape;71;p9"/>
          <p:cNvSpPr txBox="1">
            <a:spLocks noGrp="1"/>
          </p:cNvSpPr>
          <p:nvPr>
            <p:ph type="subTitle" idx="2"/>
          </p:nvPr>
        </p:nvSpPr>
        <p:spPr>
          <a:xfrm>
            <a:off x="5982993" y="3298575"/>
            <a:ext cx="1602300" cy="924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100"/>
              <a:buNone/>
              <a:defRPr sz="1100">
                <a:solidFill>
                  <a:schemeClr val="dk1"/>
                </a:solidFill>
              </a:defRPr>
            </a:lvl1pPr>
            <a:lvl2pPr lvl="1" rtl="0">
              <a:lnSpc>
                <a:spcPct val="100000"/>
              </a:lnSpc>
              <a:spcBef>
                <a:spcPts val="0"/>
              </a:spcBef>
              <a:spcAft>
                <a:spcPts val="0"/>
              </a:spcAft>
              <a:buClr>
                <a:schemeClr val="dk1"/>
              </a:buClr>
              <a:buSzPts val="1100"/>
              <a:buNone/>
              <a:defRPr sz="1100">
                <a:solidFill>
                  <a:schemeClr val="dk1"/>
                </a:solidFill>
              </a:defRPr>
            </a:lvl2pPr>
            <a:lvl3pPr lvl="2" rtl="0">
              <a:lnSpc>
                <a:spcPct val="100000"/>
              </a:lnSpc>
              <a:spcBef>
                <a:spcPts val="0"/>
              </a:spcBef>
              <a:spcAft>
                <a:spcPts val="0"/>
              </a:spcAft>
              <a:buClr>
                <a:schemeClr val="dk1"/>
              </a:buClr>
              <a:buSzPts val="1100"/>
              <a:buNone/>
              <a:defRPr sz="1100">
                <a:solidFill>
                  <a:schemeClr val="dk1"/>
                </a:solidFill>
              </a:defRPr>
            </a:lvl3pPr>
            <a:lvl4pPr lvl="3" rtl="0">
              <a:lnSpc>
                <a:spcPct val="100000"/>
              </a:lnSpc>
              <a:spcBef>
                <a:spcPts val="0"/>
              </a:spcBef>
              <a:spcAft>
                <a:spcPts val="0"/>
              </a:spcAft>
              <a:buClr>
                <a:schemeClr val="dk1"/>
              </a:buClr>
              <a:buSzPts val="1100"/>
              <a:buNone/>
              <a:defRPr sz="1100">
                <a:solidFill>
                  <a:schemeClr val="dk1"/>
                </a:solidFill>
              </a:defRPr>
            </a:lvl4pPr>
            <a:lvl5pPr lvl="4" rtl="0">
              <a:lnSpc>
                <a:spcPct val="100000"/>
              </a:lnSpc>
              <a:spcBef>
                <a:spcPts val="0"/>
              </a:spcBef>
              <a:spcAft>
                <a:spcPts val="0"/>
              </a:spcAft>
              <a:buClr>
                <a:schemeClr val="dk1"/>
              </a:buClr>
              <a:buSzPts val="1100"/>
              <a:buNone/>
              <a:defRPr sz="1100">
                <a:solidFill>
                  <a:schemeClr val="dk1"/>
                </a:solidFill>
              </a:defRPr>
            </a:lvl5pPr>
            <a:lvl6pPr lvl="5" rtl="0">
              <a:lnSpc>
                <a:spcPct val="100000"/>
              </a:lnSpc>
              <a:spcBef>
                <a:spcPts val="0"/>
              </a:spcBef>
              <a:spcAft>
                <a:spcPts val="0"/>
              </a:spcAft>
              <a:buClr>
                <a:schemeClr val="dk1"/>
              </a:buClr>
              <a:buSzPts val="1100"/>
              <a:buNone/>
              <a:defRPr sz="1100">
                <a:solidFill>
                  <a:schemeClr val="dk1"/>
                </a:solidFill>
              </a:defRPr>
            </a:lvl6pPr>
            <a:lvl7pPr lvl="6" rtl="0">
              <a:lnSpc>
                <a:spcPct val="100000"/>
              </a:lnSpc>
              <a:spcBef>
                <a:spcPts val="0"/>
              </a:spcBef>
              <a:spcAft>
                <a:spcPts val="0"/>
              </a:spcAft>
              <a:buClr>
                <a:schemeClr val="dk1"/>
              </a:buClr>
              <a:buSzPts val="1100"/>
              <a:buNone/>
              <a:defRPr sz="1100">
                <a:solidFill>
                  <a:schemeClr val="dk1"/>
                </a:solidFill>
              </a:defRPr>
            </a:lvl7pPr>
            <a:lvl8pPr lvl="7" rtl="0">
              <a:lnSpc>
                <a:spcPct val="100000"/>
              </a:lnSpc>
              <a:spcBef>
                <a:spcPts val="0"/>
              </a:spcBef>
              <a:spcAft>
                <a:spcPts val="0"/>
              </a:spcAft>
              <a:buClr>
                <a:schemeClr val="dk1"/>
              </a:buClr>
              <a:buSzPts val="1100"/>
              <a:buNone/>
              <a:defRPr sz="1100">
                <a:solidFill>
                  <a:schemeClr val="dk1"/>
                </a:solidFill>
              </a:defRPr>
            </a:lvl8pPr>
            <a:lvl9pPr lvl="8" rtl="0">
              <a:lnSpc>
                <a:spcPct val="100000"/>
              </a:lnSpc>
              <a:spcBef>
                <a:spcPts val="0"/>
              </a:spcBef>
              <a:spcAft>
                <a:spcPts val="0"/>
              </a:spcAft>
              <a:buClr>
                <a:schemeClr val="dk1"/>
              </a:buClr>
              <a:buSzPts val="1100"/>
              <a:buNone/>
              <a:defRPr sz="1100">
                <a:solidFill>
                  <a:schemeClr val="dk1"/>
                </a:solidFill>
              </a:defRPr>
            </a:lvl9pPr>
          </a:lstStyle>
          <a:p>
            <a:endParaRPr/>
          </a:p>
        </p:txBody>
      </p:sp>
      <p:sp>
        <p:nvSpPr>
          <p:cNvPr id="72" name="Google Shape;72;p9"/>
          <p:cNvSpPr txBox="1">
            <a:spLocks noGrp="1"/>
          </p:cNvSpPr>
          <p:nvPr>
            <p:ph type="title" idx="3"/>
          </p:nvPr>
        </p:nvSpPr>
        <p:spPr>
          <a:xfrm>
            <a:off x="5982996" y="2983975"/>
            <a:ext cx="1602300" cy="527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400"/>
              <a:buNone/>
              <a:defRPr sz="1400">
                <a:solidFill>
                  <a:schemeClr val="dk2"/>
                </a:solidFill>
              </a:defRPr>
            </a:lvl1pPr>
            <a:lvl2pPr lvl="1" algn="ctr" rtl="0">
              <a:spcBef>
                <a:spcPts val="0"/>
              </a:spcBef>
              <a:spcAft>
                <a:spcPts val="0"/>
              </a:spcAft>
              <a:buClr>
                <a:schemeClr val="dk2"/>
              </a:buClr>
              <a:buSzPts val="1400"/>
              <a:buNone/>
              <a:defRPr sz="1400">
                <a:solidFill>
                  <a:schemeClr val="dk2"/>
                </a:solidFill>
              </a:defRPr>
            </a:lvl2pPr>
            <a:lvl3pPr lvl="2" algn="ctr" rtl="0">
              <a:spcBef>
                <a:spcPts val="0"/>
              </a:spcBef>
              <a:spcAft>
                <a:spcPts val="0"/>
              </a:spcAft>
              <a:buClr>
                <a:schemeClr val="dk2"/>
              </a:buClr>
              <a:buSzPts val="1400"/>
              <a:buNone/>
              <a:defRPr sz="1400">
                <a:solidFill>
                  <a:schemeClr val="dk2"/>
                </a:solidFill>
              </a:defRPr>
            </a:lvl3pPr>
            <a:lvl4pPr lvl="3" algn="ctr" rtl="0">
              <a:spcBef>
                <a:spcPts val="0"/>
              </a:spcBef>
              <a:spcAft>
                <a:spcPts val="0"/>
              </a:spcAft>
              <a:buClr>
                <a:schemeClr val="dk2"/>
              </a:buClr>
              <a:buSzPts val="1400"/>
              <a:buNone/>
              <a:defRPr sz="1400">
                <a:solidFill>
                  <a:schemeClr val="dk2"/>
                </a:solidFill>
              </a:defRPr>
            </a:lvl4pPr>
            <a:lvl5pPr lvl="4" algn="ctr" rtl="0">
              <a:spcBef>
                <a:spcPts val="0"/>
              </a:spcBef>
              <a:spcAft>
                <a:spcPts val="0"/>
              </a:spcAft>
              <a:buClr>
                <a:schemeClr val="dk2"/>
              </a:buClr>
              <a:buSzPts val="1400"/>
              <a:buNone/>
              <a:defRPr sz="1400">
                <a:solidFill>
                  <a:schemeClr val="dk2"/>
                </a:solidFill>
              </a:defRPr>
            </a:lvl5pPr>
            <a:lvl6pPr lvl="5" algn="ctr" rtl="0">
              <a:spcBef>
                <a:spcPts val="0"/>
              </a:spcBef>
              <a:spcAft>
                <a:spcPts val="0"/>
              </a:spcAft>
              <a:buClr>
                <a:schemeClr val="dk2"/>
              </a:buClr>
              <a:buSzPts val="1400"/>
              <a:buNone/>
              <a:defRPr sz="1400">
                <a:solidFill>
                  <a:schemeClr val="dk2"/>
                </a:solidFill>
              </a:defRPr>
            </a:lvl6pPr>
            <a:lvl7pPr lvl="6" algn="ctr" rtl="0">
              <a:spcBef>
                <a:spcPts val="0"/>
              </a:spcBef>
              <a:spcAft>
                <a:spcPts val="0"/>
              </a:spcAft>
              <a:buClr>
                <a:schemeClr val="dk2"/>
              </a:buClr>
              <a:buSzPts val="1400"/>
              <a:buNone/>
              <a:defRPr sz="1400">
                <a:solidFill>
                  <a:schemeClr val="dk2"/>
                </a:solidFill>
              </a:defRPr>
            </a:lvl7pPr>
            <a:lvl8pPr lvl="7" algn="ctr" rtl="0">
              <a:spcBef>
                <a:spcPts val="0"/>
              </a:spcBef>
              <a:spcAft>
                <a:spcPts val="0"/>
              </a:spcAft>
              <a:buClr>
                <a:schemeClr val="dk2"/>
              </a:buClr>
              <a:buSzPts val="1400"/>
              <a:buNone/>
              <a:defRPr sz="1400">
                <a:solidFill>
                  <a:schemeClr val="dk2"/>
                </a:solidFill>
              </a:defRPr>
            </a:lvl8pPr>
            <a:lvl9pPr lvl="8" algn="ctr" rtl="0">
              <a:spcBef>
                <a:spcPts val="0"/>
              </a:spcBef>
              <a:spcAft>
                <a:spcPts val="0"/>
              </a:spcAft>
              <a:buClr>
                <a:schemeClr val="dk2"/>
              </a:buClr>
              <a:buSzPts val="1400"/>
              <a:buNone/>
              <a:defRPr sz="1400">
                <a:solidFill>
                  <a:schemeClr val="dk2"/>
                </a:solidFill>
              </a:defRPr>
            </a:lvl9pPr>
          </a:lstStyle>
          <a:p>
            <a:endParaRPr/>
          </a:p>
        </p:txBody>
      </p:sp>
      <p:cxnSp>
        <p:nvCxnSpPr>
          <p:cNvPr id="73" name="Google Shape;73;p9"/>
          <p:cNvCxnSpPr/>
          <p:nvPr/>
        </p:nvCxnSpPr>
        <p:spPr>
          <a:xfrm>
            <a:off x="-105725" y="2575140"/>
            <a:ext cx="9519900" cy="0"/>
          </a:xfrm>
          <a:prstGeom prst="straightConnector1">
            <a:avLst/>
          </a:prstGeom>
          <a:noFill/>
          <a:ln w="9525" cap="flat" cmpd="sng">
            <a:solidFill>
              <a:schemeClr val="dk2"/>
            </a:solidFill>
            <a:prstDash val="dash"/>
            <a:round/>
            <a:headEnd type="none" w="med" len="med"/>
            <a:tailEnd type="none" w="med" len="med"/>
          </a:ln>
        </p:spPr>
      </p:cxnSp>
      <p:sp>
        <p:nvSpPr>
          <p:cNvPr id="74" name="Google Shape;74;p9"/>
          <p:cNvSpPr txBox="1">
            <a:spLocks noGrp="1"/>
          </p:cNvSpPr>
          <p:nvPr>
            <p:ph type="subTitle" idx="4"/>
          </p:nvPr>
        </p:nvSpPr>
        <p:spPr>
          <a:xfrm>
            <a:off x="1558736" y="3298575"/>
            <a:ext cx="1602300" cy="924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100"/>
              <a:buNone/>
              <a:defRPr sz="1100">
                <a:solidFill>
                  <a:schemeClr val="dk1"/>
                </a:solidFill>
              </a:defRPr>
            </a:lvl1pPr>
            <a:lvl2pPr lvl="1" rtl="0">
              <a:lnSpc>
                <a:spcPct val="100000"/>
              </a:lnSpc>
              <a:spcBef>
                <a:spcPts val="0"/>
              </a:spcBef>
              <a:spcAft>
                <a:spcPts val="0"/>
              </a:spcAft>
              <a:buClr>
                <a:schemeClr val="dk1"/>
              </a:buClr>
              <a:buSzPts val="1100"/>
              <a:buNone/>
              <a:defRPr sz="1100">
                <a:solidFill>
                  <a:schemeClr val="dk1"/>
                </a:solidFill>
              </a:defRPr>
            </a:lvl2pPr>
            <a:lvl3pPr lvl="2" rtl="0">
              <a:lnSpc>
                <a:spcPct val="100000"/>
              </a:lnSpc>
              <a:spcBef>
                <a:spcPts val="0"/>
              </a:spcBef>
              <a:spcAft>
                <a:spcPts val="0"/>
              </a:spcAft>
              <a:buClr>
                <a:schemeClr val="dk1"/>
              </a:buClr>
              <a:buSzPts val="1100"/>
              <a:buNone/>
              <a:defRPr sz="1100">
                <a:solidFill>
                  <a:schemeClr val="dk1"/>
                </a:solidFill>
              </a:defRPr>
            </a:lvl3pPr>
            <a:lvl4pPr lvl="3" rtl="0">
              <a:lnSpc>
                <a:spcPct val="100000"/>
              </a:lnSpc>
              <a:spcBef>
                <a:spcPts val="0"/>
              </a:spcBef>
              <a:spcAft>
                <a:spcPts val="0"/>
              </a:spcAft>
              <a:buClr>
                <a:schemeClr val="dk1"/>
              </a:buClr>
              <a:buSzPts val="1100"/>
              <a:buNone/>
              <a:defRPr sz="1100">
                <a:solidFill>
                  <a:schemeClr val="dk1"/>
                </a:solidFill>
              </a:defRPr>
            </a:lvl4pPr>
            <a:lvl5pPr lvl="4" rtl="0">
              <a:lnSpc>
                <a:spcPct val="100000"/>
              </a:lnSpc>
              <a:spcBef>
                <a:spcPts val="0"/>
              </a:spcBef>
              <a:spcAft>
                <a:spcPts val="0"/>
              </a:spcAft>
              <a:buClr>
                <a:schemeClr val="dk1"/>
              </a:buClr>
              <a:buSzPts val="1100"/>
              <a:buNone/>
              <a:defRPr sz="1100">
                <a:solidFill>
                  <a:schemeClr val="dk1"/>
                </a:solidFill>
              </a:defRPr>
            </a:lvl5pPr>
            <a:lvl6pPr lvl="5" rtl="0">
              <a:lnSpc>
                <a:spcPct val="100000"/>
              </a:lnSpc>
              <a:spcBef>
                <a:spcPts val="0"/>
              </a:spcBef>
              <a:spcAft>
                <a:spcPts val="0"/>
              </a:spcAft>
              <a:buClr>
                <a:schemeClr val="dk1"/>
              </a:buClr>
              <a:buSzPts val="1100"/>
              <a:buNone/>
              <a:defRPr sz="1100">
                <a:solidFill>
                  <a:schemeClr val="dk1"/>
                </a:solidFill>
              </a:defRPr>
            </a:lvl6pPr>
            <a:lvl7pPr lvl="6" rtl="0">
              <a:lnSpc>
                <a:spcPct val="100000"/>
              </a:lnSpc>
              <a:spcBef>
                <a:spcPts val="0"/>
              </a:spcBef>
              <a:spcAft>
                <a:spcPts val="0"/>
              </a:spcAft>
              <a:buClr>
                <a:schemeClr val="dk1"/>
              </a:buClr>
              <a:buSzPts val="1100"/>
              <a:buNone/>
              <a:defRPr sz="1100">
                <a:solidFill>
                  <a:schemeClr val="dk1"/>
                </a:solidFill>
              </a:defRPr>
            </a:lvl7pPr>
            <a:lvl8pPr lvl="7" rtl="0">
              <a:lnSpc>
                <a:spcPct val="100000"/>
              </a:lnSpc>
              <a:spcBef>
                <a:spcPts val="0"/>
              </a:spcBef>
              <a:spcAft>
                <a:spcPts val="0"/>
              </a:spcAft>
              <a:buClr>
                <a:schemeClr val="dk1"/>
              </a:buClr>
              <a:buSzPts val="1100"/>
              <a:buNone/>
              <a:defRPr sz="1100">
                <a:solidFill>
                  <a:schemeClr val="dk1"/>
                </a:solidFill>
              </a:defRPr>
            </a:lvl8pPr>
            <a:lvl9pPr lvl="8" rtl="0">
              <a:lnSpc>
                <a:spcPct val="100000"/>
              </a:lnSpc>
              <a:spcBef>
                <a:spcPts val="0"/>
              </a:spcBef>
              <a:spcAft>
                <a:spcPts val="0"/>
              </a:spcAft>
              <a:buClr>
                <a:schemeClr val="dk1"/>
              </a:buClr>
              <a:buSzPts val="1100"/>
              <a:buNone/>
              <a:defRPr sz="1100">
                <a:solidFill>
                  <a:schemeClr val="dk1"/>
                </a:solidFill>
              </a:defRPr>
            </a:lvl9pPr>
          </a:lstStyle>
          <a:p>
            <a:endParaRPr/>
          </a:p>
        </p:txBody>
      </p:sp>
      <p:sp>
        <p:nvSpPr>
          <p:cNvPr id="75" name="Google Shape;75;p9"/>
          <p:cNvSpPr txBox="1">
            <a:spLocks noGrp="1"/>
          </p:cNvSpPr>
          <p:nvPr>
            <p:ph type="title" idx="5"/>
          </p:nvPr>
        </p:nvSpPr>
        <p:spPr>
          <a:xfrm>
            <a:off x="1558725" y="2983975"/>
            <a:ext cx="1602300" cy="527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400"/>
              <a:buNone/>
              <a:defRPr sz="1400">
                <a:solidFill>
                  <a:schemeClr val="dk2"/>
                </a:solidFill>
              </a:defRPr>
            </a:lvl1pPr>
            <a:lvl2pPr lvl="1" algn="ctr" rtl="0">
              <a:spcBef>
                <a:spcPts val="0"/>
              </a:spcBef>
              <a:spcAft>
                <a:spcPts val="0"/>
              </a:spcAft>
              <a:buClr>
                <a:schemeClr val="dk2"/>
              </a:buClr>
              <a:buSzPts val="1400"/>
              <a:buNone/>
              <a:defRPr sz="1400">
                <a:solidFill>
                  <a:schemeClr val="dk2"/>
                </a:solidFill>
              </a:defRPr>
            </a:lvl2pPr>
            <a:lvl3pPr lvl="2" algn="ctr" rtl="0">
              <a:spcBef>
                <a:spcPts val="0"/>
              </a:spcBef>
              <a:spcAft>
                <a:spcPts val="0"/>
              </a:spcAft>
              <a:buClr>
                <a:schemeClr val="dk2"/>
              </a:buClr>
              <a:buSzPts val="1400"/>
              <a:buNone/>
              <a:defRPr sz="1400">
                <a:solidFill>
                  <a:schemeClr val="dk2"/>
                </a:solidFill>
              </a:defRPr>
            </a:lvl3pPr>
            <a:lvl4pPr lvl="3" algn="ctr" rtl="0">
              <a:spcBef>
                <a:spcPts val="0"/>
              </a:spcBef>
              <a:spcAft>
                <a:spcPts val="0"/>
              </a:spcAft>
              <a:buClr>
                <a:schemeClr val="dk2"/>
              </a:buClr>
              <a:buSzPts val="1400"/>
              <a:buNone/>
              <a:defRPr sz="1400">
                <a:solidFill>
                  <a:schemeClr val="dk2"/>
                </a:solidFill>
              </a:defRPr>
            </a:lvl4pPr>
            <a:lvl5pPr lvl="4" algn="ctr" rtl="0">
              <a:spcBef>
                <a:spcPts val="0"/>
              </a:spcBef>
              <a:spcAft>
                <a:spcPts val="0"/>
              </a:spcAft>
              <a:buClr>
                <a:schemeClr val="dk2"/>
              </a:buClr>
              <a:buSzPts val="1400"/>
              <a:buNone/>
              <a:defRPr sz="1400">
                <a:solidFill>
                  <a:schemeClr val="dk2"/>
                </a:solidFill>
              </a:defRPr>
            </a:lvl5pPr>
            <a:lvl6pPr lvl="5" algn="ctr" rtl="0">
              <a:spcBef>
                <a:spcPts val="0"/>
              </a:spcBef>
              <a:spcAft>
                <a:spcPts val="0"/>
              </a:spcAft>
              <a:buClr>
                <a:schemeClr val="dk2"/>
              </a:buClr>
              <a:buSzPts val="1400"/>
              <a:buNone/>
              <a:defRPr sz="1400">
                <a:solidFill>
                  <a:schemeClr val="dk2"/>
                </a:solidFill>
              </a:defRPr>
            </a:lvl6pPr>
            <a:lvl7pPr lvl="6" algn="ctr" rtl="0">
              <a:spcBef>
                <a:spcPts val="0"/>
              </a:spcBef>
              <a:spcAft>
                <a:spcPts val="0"/>
              </a:spcAft>
              <a:buClr>
                <a:schemeClr val="dk2"/>
              </a:buClr>
              <a:buSzPts val="1400"/>
              <a:buNone/>
              <a:defRPr sz="1400">
                <a:solidFill>
                  <a:schemeClr val="dk2"/>
                </a:solidFill>
              </a:defRPr>
            </a:lvl7pPr>
            <a:lvl8pPr lvl="7" algn="ctr" rtl="0">
              <a:spcBef>
                <a:spcPts val="0"/>
              </a:spcBef>
              <a:spcAft>
                <a:spcPts val="0"/>
              </a:spcAft>
              <a:buClr>
                <a:schemeClr val="dk2"/>
              </a:buClr>
              <a:buSzPts val="1400"/>
              <a:buNone/>
              <a:defRPr sz="1400">
                <a:solidFill>
                  <a:schemeClr val="dk2"/>
                </a:solidFill>
              </a:defRPr>
            </a:lvl8pPr>
            <a:lvl9pPr lvl="8" algn="ctr" rtl="0">
              <a:spcBef>
                <a:spcPts val="0"/>
              </a:spcBef>
              <a:spcAft>
                <a:spcPts val="0"/>
              </a:spcAft>
              <a:buClr>
                <a:schemeClr val="dk2"/>
              </a:buClr>
              <a:buSzPts val="1400"/>
              <a:buNone/>
              <a:defRPr sz="1400">
                <a:solidFill>
                  <a:schemeClr val="dk2"/>
                </a:solidFill>
              </a:defRPr>
            </a:lvl9pPr>
          </a:lstStyle>
          <a:p>
            <a:endParaRPr/>
          </a:p>
        </p:txBody>
      </p:sp>
      <p:cxnSp>
        <p:nvCxnSpPr>
          <p:cNvPr id="76" name="Google Shape;76;p9"/>
          <p:cNvCxnSpPr/>
          <p:nvPr/>
        </p:nvCxnSpPr>
        <p:spPr>
          <a:xfrm>
            <a:off x="-40475" y="4876940"/>
            <a:ext cx="9519900" cy="0"/>
          </a:xfrm>
          <a:prstGeom prst="straightConnector1">
            <a:avLst/>
          </a:prstGeom>
          <a:noFill/>
          <a:ln w="9525" cap="flat" cmpd="sng">
            <a:solidFill>
              <a:schemeClr val="dk2"/>
            </a:solidFill>
            <a:prstDash val="dash"/>
            <a:round/>
            <a:headEnd type="none" w="med" len="med"/>
            <a:tailEnd type="none" w="med" len="med"/>
          </a:ln>
        </p:spPr>
      </p:cxnSp>
      <p:sp>
        <p:nvSpPr>
          <p:cNvPr id="77" name="Google Shape;77;p9"/>
          <p:cNvSpPr txBox="1">
            <a:spLocks noGrp="1"/>
          </p:cNvSpPr>
          <p:nvPr>
            <p:ph type="title" idx="6"/>
          </p:nvPr>
        </p:nvSpPr>
        <p:spPr>
          <a:xfrm>
            <a:off x="2271600" y="575400"/>
            <a:ext cx="4600800" cy="841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3600"/>
              <a:buNone/>
              <a:defRPr sz="3600">
                <a:solidFill>
                  <a:schemeClr val="dk2"/>
                </a:solidFill>
              </a:defRPr>
            </a:lvl1pPr>
            <a:lvl2pPr lvl="1" rtl="0">
              <a:spcBef>
                <a:spcPts val="0"/>
              </a:spcBef>
              <a:spcAft>
                <a:spcPts val="0"/>
              </a:spcAft>
              <a:buClr>
                <a:schemeClr val="dk2"/>
              </a:buClr>
              <a:buSzPts val="3600"/>
              <a:buNone/>
              <a:defRPr sz="3600">
                <a:solidFill>
                  <a:schemeClr val="dk2"/>
                </a:solidFill>
              </a:defRPr>
            </a:lvl2pPr>
            <a:lvl3pPr lvl="2" rtl="0">
              <a:spcBef>
                <a:spcPts val="0"/>
              </a:spcBef>
              <a:spcAft>
                <a:spcPts val="0"/>
              </a:spcAft>
              <a:buClr>
                <a:schemeClr val="dk2"/>
              </a:buClr>
              <a:buSzPts val="3600"/>
              <a:buNone/>
              <a:defRPr sz="3600">
                <a:solidFill>
                  <a:schemeClr val="dk2"/>
                </a:solidFill>
              </a:defRPr>
            </a:lvl3pPr>
            <a:lvl4pPr lvl="3" rtl="0">
              <a:spcBef>
                <a:spcPts val="0"/>
              </a:spcBef>
              <a:spcAft>
                <a:spcPts val="0"/>
              </a:spcAft>
              <a:buClr>
                <a:schemeClr val="dk2"/>
              </a:buClr>
              <a:buSzPts val="3600"/>
              <a:buNone/>
              <a:defRPr sz="3600">
                <a:solidFill>
                  <a:schemeClr val="dk2"/>
                </a:solidFill>
              </a:defRPr>
            </a:lvl4pPr>
            <a:lvl5pPr lvl="4" rtl="0">
              <a:spcBef>
                <a:spcPts val="0"/>
              </a:spcBef>
              <a:spcAft>
                <a:spcPts val="0"/>
              </a:spcAft>
              <a:buClr>
                <a:schemeClr val="dk2"/>
              </a:buClr>
              <a:buSzPts val="3600"/>
              <a:buNone/>
              <a:defRPr sz="3600">
                <a:solidFill>
                  <a:schemeClr val="dk2"/>
                </a:solidFill>
              </a:defRPr>
            </a:lvl5pPr>
            <a:lvl6pPr lvl="5" rtl="0">
              <a:spcBef>
                <a:spcPts val="0"/>
              </a:spcBef>
              <a:spcAft>
                <a:spcPts val="0"/>
              </a:spcAft>
              <a:buClr>
                <a:schemeClr val="dk2"/>
              </a:buClr>
              <a:buSzPts val="3600"/>
              <a:buNone/>
              <a:defRPr sz="3600">
                <a:solidFill>
                  <a:schemeClr val="dk2"/>
                </a:solidFill>
              </a:defRPr>
            </a:lvl6pPr>
            <a:lvl7pPr lvl="6" rtl="0">
              <a:spcBef>
                <a:spcPts val="0"/>
              </a:spcBef>
              <a:spcAft>
                <a:spcPts val="0"/>
              </a:spcAft>
              <a:buClr>
                <a:schemeClr val="dk2"/>
              </a:buClr>
              <a:buSzPts val="3600"/>
              <a:buNone/>
              <a:defRPr sz="3600">
                <a:solidFill>
                  <a:schemeClr val="dk2"/>
                </a:solidFill>
              </a:defRPr>
            </a:lvl7pPr>
            <a:lvl8pPr lvl="7" rtl="0">
              <a:spcBef>
                <a:spcPts val="0"/>
              </a:spcBef>
              <a:spcAft>
                <a:spcPts val="0"/>
              </a:spcAft>
              <a:buClr>
                <a:schemeClr val="dk2"/>
              </a:buClr>
              <a:buSzPts val="3600"/>
              <a:buNone/>
              <a:defRPr sz="3600">
                <a:solidFill>
                  <a:schemeClr val="dk2"/>
                </a:solidFill>
              </a:defRPr>
            </a:lvl8pPr>
            <a:lvl9pPr lvl="8" rtl="0">
              <a:spcBef>
                <a:spcPts val="0"/>
              </a:spcBef>
              <a:spcAft>
                <a:spcPts val="0"/>
              </a:spcAft>
              <a:buClr>
                <a:schemeClr val="dk2"/>
              </a:buClr>
              <a:buSzPts val="3600"/>
              <a:buNone/>
              <a:defRPr sz="3600">
                <a:solidFill>
                  <a:schemeClr val="dk2"/>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DESIGN 1">
  <p:cSld name="SECTION_HEADER_1_3">
    <p:bg>
      <p:bgPr>
        <a:solidFill>
          <a:schemeClr val="accent1"/>
        </a:solidFill>
        <a:effectLst/>
      </p:bgPr>
    </p:bg>
    <p:spTree>
      <p:nvGrpSpPr>
        <p:cNvPr id="1" name="Shape 78"/>
        <p:cNvGrpSpPr/>
        <p:nvPr/>
      </p:nvGrpSpPr>
      <p:grpSpPr>
        <a:xfrm>
          <a:off x="0" y="0"/>
          <a:ext cx="0" cy="0"/>
          <a:chOff x="0" y="0"/>
          <a:chExt cx="0" cy="0"/>
        </a:xfrm>
      </p:grpSpPr>
      <p:pic>
        <p:nvPicPr>
          <p:cNvPr id="79" name="Google Shape;79;p10"/>
          <p:cNvPicPr preferRelativeResize="0"/>
          <p:nvPr/>
        </p:nvPicPr>
        <p:blipFill rotWithShape="1">
          <a:blip r:embed="rId2">
            <a:alphaModFix amt="21000"/>
          </a:blip>
          <a:srcRect t="18615" b="31504"/>
          <a:stretch/>
        </p:blipFill>
        <p:spPr>
          <a:xfrm>
            <a:off x="-105725" y="-1"/>
            <a:ext cx="9355452" cy="5143501"/>
          </a:xfrm>
          <a:prstGeom prst="rect">
            <a:avLst/>
          </a:prstGeom>
          <a:noFill/>
          <a:ln>
            <a:noFill/>
          </a:ln>
        </p:spPr>
      </p:pic>
      <p:sp>
        <p:nvSpPr>
          <p:cNvPr id="80" name="Google Shape;80;p10"/>
          <p:cNvSpPr txBox="1">
            <a:spLocks noGrp="1"/>
          </p:cNvSpPr>
          <p:nvPr>
            <p:ph type="title"/>
          </p:nvPr>
        </p:nvSpPr>
        <p:spPr>
          <a:xfrm>
            <a:off x="896300" y="575400"/>
            <a:ext cx="7249200" cy="841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3600"/>
              <a:buNone/>
              <a:defRPr sz="3600">
                <a:solidFill>
                  <a:schemeClr val="dk2"/>
                </a:solidFill>
              </a:defRPr>
            </a:lvl1pPr>
            <a:lvl2pPr lvl="1" algn="ctr" rtl="0">
              <a:spcBef>
                <a:spcPts val="0"/>
              </a:spcBef>
              <a:spcAft>
                <a:spcPts val="0"/>
              </a:spcAft>
              <a:buClr>
                <a:schemeClr val="dk2"/>
              </a:buClr>
              <a:buSzPts val="3600"/>
              <a:buNone/>
              <a:defRPr sz="3600">
                <a:solidFill>
                  <a:schemeClr val="dk2"/>
                </a:solidFill>
              </a:defRPr>
            </a:lvl2pPr>
            <a:lvl3pPr lvl="2" algn="ctr" rtl="0">
              <a:spcBef>
                <a:spcPts val="0"/>
              </a:spcBef>
              <a:spcAft>
                <a:spcPts val="0"/>
              </a:spcAft>
              <a:buClr>
                <a:schemeClr val="dk2"/>
              </a:buClr>
              <a:buSzPts val="3600"/>
              <a:buNone/>
              <a:defRPr sz="3600">
                <a:solidFill>
                  <a:schemeClr val="dk2"/>
                </a:solidFill>
              </a:defRPr>
            </a:lvl3pPr>
            <a:lvl4pPr lvl="3" algn="ctr" rtl="0">
              <a:spcBef>
                <a:spcPts val="0"/>
              </a:spcBef>
              <a:spcAft>
                <a:spcPts val="0"/>
              </a:spcAft>
              <a:buClr>
                <a:schemeClr val="dk2"/>
              </a:buClr>
              <a:buSzPts val="3600"/>
              <a:buNone/>
              <a:defRPr sz="3600">
                <a:solidFill>
                  <a:schemeClr val="dk2"/>
                </a:solidFill>
              </a:defRPr>
            </a:lvl4pPr>
            <a:lvl5pPr lvl="4" algn="ctr" rtl="0">
              <a:spcBef>
                <a:spcPts val="0"/>
              </a:spcBef>
              <a:spcAft>
                <a:spcPts val="0"/>
              </a:spcAft>
              <a:buClr>
                <a:schemeClr val="dk2"/>
              </a:buClr>
              <a:buSzPts val="3600"/>
              <a:buNone/>
              <a:defRPr sz="3600">
                <a:solidFill>
                  <a:schemeClr val="dk2"/>
                </a:solidFill>
              </a:defRPr>
            </a:lvl5pPr>
            <a:lvl6pPr lvl="5" algn="ctr" rtl="0">
              <a:spcBef>
                <a:spcPts val="0"/>
              </a:spcBef>
              <a:spcAft>
                <a:spcPts val="0"/>
              </a:spcAft>
              <a:buClr>
                <a:schemeClr val="dk2"/>
              </a:buClr>
              <a:buSzPts val="3600"/>
              <a:buNone/>
              <a:defRPr sz="3600">
                <a:solidFill>
                  <a:schemeClr val="dk2"/>
                </a:solidFill>
              </a:defRPr>
            </a:lvl6pPr>
            <a:lvl7pPr lvl="6" algn="ctr" rtl="0">
              <a:spcBef>
                <a:spcPts val="0"/>
              </a:spcBef>
              <a:spcAft>
                <a:spcPts val="0"/>
              </a:spcAft>
              <a:buClr>
                <a:schemeClr val="dk2"/>
              </a:buClr>
              <a:buSzPts val="3600"/>
              <a:buNone/>
              <a:defRPr sz="3600">
                <a:solidFill>
                  <a:schemeClr val="dk2"/>
                </a:solidFill>
              </a:defRPr>
            </a:lvl7pPr>
            <a:lvl8pPr lvl="7" algn="ctr" rtl="0">
              <a:spcBef>
                <a:spcPts val="0"/>
              </a:spcBef>
              <a:spcAft>
                <a:spcPts val="0"/>
              </a:spcAft>
              <a:buClr>
                <a:schemeClr val="dk2"/>
              </a:buClr>
              <a:buSzPts val="3600"/>
              <a:buNone/>
              <a:defRPr sz="3600">
                <a:solidFill>
                  <a:schemeClr val="dk2"/>
                </a:solidFill>
              </a:defRPr>
            </a:lvl8pPr>
            <a:lvl9pPr lvl="8" algn="ctr" rtl="0">
              <a:spcBef>
                <a:spcPts val="0"/>
              </a:spcBef>
              <a:spcAft>
                <a:spcPts val="0"/>
              </a:spcAft>
              <a:buClr>
                <a:schemeClr val="dk2"/>
              </a:buClr>
              <a:buSzPts val="3600"/>
              <a:buNone/>
              <a:defRPr sz="3600">
                <a:solidFill>
                  <a:schemeClr val="dk2"/>
                </a:solidFill>
              </a:defRPr>
            </a:lvl9pPr>
          </a:lstStyle>
          <a:p>
            <a:endParaRPr/>
          </a:p>
        </p:txBody>
      </p:sp>
      <p:cxnSp>
        <p:nvCxnSpPr>
          <p:cNvPr id="81" name="Google Shape;81;p10"/>
          <p:cNvCxnSpPr/>
          <p:nvPr/>
        </p:nvCxnSpPr>
        <p:spPr>
          <a:xfrm>
            <a:off x="-187950" y="446015"/>
            <a:ext cx="9519900" cy="0"/>
          </a:xfrm>
          <a:prstGeom prst="straightConnector1">
            <a:avLst/>
          </a:prstGeom>
          <a:noFill/>
          <a:ln w="9525" cap="flat" cmpd="sng">
            <a:solidFill>
              <a:schemeClr val="dk2"/>
            </a:solidFill>
            <a:prstDash val="dash"/>
            <a:round/>
            <a:headEnd type="none" w="med" len="med"/>
            <a:tailEnd type="none" w="med" len="med"/>
          </a:ln>
        </p:spPr>
      </p:cxnSp>
      <p:cxnSp>
        <p:nvCxnSpPr>
          <p:cNvPr id="82" name="Google Shape;82;p10"/>
          <p:cNvCxnSpPr/>
          <p:nvPr/>
        </p:nvCxnSpPr>
        <p:spPr>
          <a:xfrm>
            <a:off x="-127000" y="1374600"/>
            <a:ext cx="9519900" cy="0"/>
          </a:xfrm>
          <a:prstGeom prst="straightConnector1">
            <a:avLst/>
          </a:prstGeom>
          <a:noFill/>
          <a:ln w="9525" cap="flat" cmpd="sng">
            <a:solidFill>
              <a:schemeClr val="dk2"/>
            </a:solidFill>
            <a:prstDash val="dash"/>
            <a:round/>
            <a:headEnd type="none" w="med" len="med"/>
            <a:tailEnd type="none" w="med" len="med"/>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DESIGN 2">
  <p:cSld name="SECTION_HEADER_1_4">
    <p:bg>
      <p:bgPr>
        <a:solidFill>
          <a:schemeClr val="accent5"/>
        </a:solidFill>
        <a:effectLst/>
      </p:bgPr>
    </p:bg>
    <p:spTree>
      <p:nvGrpSpPr>
        <p:cNvPr id="1" name="Shape 83"/>
        <p:cNvGrpSpPr/>
        <p:nvPr/>
      </p:nvGrpSpPr>
      <p:grpSpPr>
        <a:xfrm>
          <a:off x="0" y="0"/>
          <a:ext cx="0" cy="0"/>
          <a:chOff x="0" y="0"/>
          <a:chExt cx="0" cy="0"/>
        </a:xfrm>
      </p:grpSpPr>
      <p:pic>
        <p:nvPicPr>
          <p:cNvPr id="84" name="Google Shape;84;p11"/>
          <p:cNvPicPr preferRelativeResize="0"/>
          <p:nvPr/>
        </p:nvPicPr>
        <p:blipFill rotWithShape="1">
          <a:blip r:embed="rId2">
            <a:alphaModFix amt="21000"/>
          </a:blip>
          <a:srcRect t="18615" b="31504"/>
          <a:stretch/>
        </p:blipFill>
        <p:spPr>
          <a:xfrm>
            <a:off x="-105725" y="-1"/>
            <a:ext cx="9355452" cy="5143501"/>
          </a:xfrm>
          <a:prstGeom prst="rect">
            <a:avLst/>
          </a:prstGeom>
          <a:noFill/>
          <a:ln>
            <a:noFill/>
          </a:ln>
        </p:spPr>
      </p:pic>
      <p:sp>
        <p:nvSpPr>
          <p:cNvPr id="85" name="Google Shape;85;p11"/>
          <p:cNvSpPr txBox="1">
            <a:spLocks noGrp="1"/>
          </p:cNvSpPr>
          <p:nvPr>
            <p:ph type="title"/>
          </p:nvPr>
        </p:nvSpPr>
        <p:spPr>
          <a:xfrm>
            <a:off x="896300" y="575400"/>
            <a:ext cx="2212500" cy="841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600"/>
              <a:buNone/>
              <a:defRPr sz="3600">
                <a:solidFill>
                  <a:schemeClr val="dk2"/>
                </a:solidFill>
              </a:defRPr>
            </a:lvl1pPr>
            <a:lvl2pPr lvl="1" rtl="0">
              <a:spcBef>
                <a:spcPts val="0"/>
              </a:spcBef>
              <a:spcAft>
                <a:spcPts val="0"/>
              </a:spcAft>
              <a:buClr>
                <a:schemeClr val="dk2"/>
              </a:buClr>
              <a:buSzPts val="3600"/>
              <a:buNone/>
              <a:defRPr sz="3600">
                <a:solidFill>
                  <a:schemeClr val="dk2"/>
                </a:solidFill>
              </a:defRPr>
            </a:lvl2pPr>
            <a:lvl3pPr lvl="2" rtl="0">
              <a:spcBef>
                <a:spcPts val="0"/>
              </a:spcBef>
              <a:spcAft>
                <a:spcPts val="0"/>
              </a:spcAft>
              <a:buClr>
                <a:schemeClr val="dk2"/>
              </a:buClr>
              <a:buSzPts val="3600"/>
              <a:buNone/>
              <a:defRPr sz="3600">
                <a:solidFill>
                  <a:schemeClr val="dk2"/>
                </a:solidFill>
              </a:defRPr>
            </a:lvl3pPr>
            <a:lvl4pPr lvl="3" rtl="0">
              <a:spcBef>
                <a:spcPts val="0"/>
              </a:spcBef>
              <a:spcAft>
                <a:spcPts val="0"/>
              </a:spcAft>
              <a:buClr>
                <a:schemeClr val="dk2"/>
              </a:buClr>
              <a:buSzPts val="3600"/>
              <a:buNone/>
              <a:defRPr sz="3600">
                <a:solidFill>
                  <a:schemeClr val="dk2"/>
                </a:solidFill>
              </a:defRPr>
            </a:lvl4pPr>
            <a:lvl5pPr lvl="4" rtl="0">
              <a:spcBef>
                <a:spcPts val="0"/>
              </a:spcBef>
              <a:spcAft>
                <a:spcPts val="0"/>
              </a:spcAft>
              <a:buClr>
                <a:schemeClr val="dk2"/>
              </a:buClr>
              <a:buSzPts val="3600"/>
              <a:buNone/>
              <a:defRPr sz="3600">
                <a:solidFill>
                  <a:schemeClr val="dk2"/>
                </a:solidFill>
              </a:defRPr>
            </a:lvl5pPr>
            <a:lvl6pPr lvl="5" rtl="0">
              <a:spcBef>
                <a:spcPts val="0"/>
              </a:spcBef>
              <a:spcAft>
                <a:spcPts val="0"/>
              </a:spcAft>
              <a:buClr>
                <a:schemeClr val="dk2"/>
              </a:buClr>
              <a:buSzPts val="3600"/>
              <a:buNone/>
              <a:defRPr sz="3600">
                <a:solidFill>
                  <a:schemeClr val="dk2"/>
                </a:solidFill>
              </a:defRPr>
            </a:lvl6pPr>
            <a:lvl7pPr lvl="6" rtl="0">
              <a:spcBef>
                <a:spcPts val="0"/>
              </a:spcBef>
              <a:spcAft>
                <a:spcPts val="0"/>
              </a:spcAft>
              <a:buClr>
                <a:schemeClr val="dk2"/>
              </a:buClr>
              <a:buSzPts val="3600"/>
              <a:buNone/>
              <a:defRPr sz="3600">
                <a:solidFill>
                  <a:schemeClr val="dk2"/>
                </a:solidFill>
              </a:defRPr>
            </a:lvl7pPr>
            <a:lvl8pPr lvl="7" rtl="0">
              <a:spcBef>
                <a:spcPts val="0"/>
              </a:spcBef>
              <a:spcAft>
                <a:spcPts val="0"/>
              </a:spcAft>
              <a:buClr>
                <a:schemeClr val="dk2"/>
              </a:buClr>
              <a:buSzPts val="3600"/>
              <a:buNone/>
              <a:defRPr sz="3600">
                <a:solidFill>
                  <a:schemeClr val="dk2"/>
                </a:solidFill>
              </a:defRPr>
            </a:lvl8pPr>
            <a:lvl9pPr lvl="8" rtl="0">
              <a:spcBef>
                <a:spcPts val="0"/>
              </a:spcBef>
              <a:spcAft>
                <a:spcPts val="0"/>
              </a:spcAft>
              <a:buClr>
                <a:schemeClr val="dk2"/>
              </a:buClr>
              <a:buSzPts val="3600"/>
              <a:buNone/>
              <a:defRPr sz="3600">
                <a:solidFill>
                  <a:schemeClr val="dk2"/>
                </a:solidFill>
              </a:defRPr>
            </a:lvl9pPr>
          </a:lstStyle>
          <a:p>
            <a:endParaRPr/>
          </a:p>
        </p:txBody>
      </p:sp>
      <p:cxnSp>
        <p:nvCxnSpPr>
          <p:cNvPr id="86" name="Google Shape;86;p11"/>
          <p:cNvCxnSpPr/>
          <p:nvPr/>
        </p:nvCxnSpPr>
        <p:spPr>
          <a:xfrm rot="10800000">
            <a:off x="630750" y="-34900"/>
            <a:ext cx="0" cy="5184900"/>
          </a:xfrm>
          <a:prstGeom prst="straightConnector1">
            <a:avLst/>
          </a:prstGeom>
          <a:noFill/>
          <a:ln w="9525" cap="flat" cmpd="sng">
            <a:solidFill>
              <a:schemeClr val="dk2"/>
            </a:solidFill>
            <a:prstDash val="dash"/>
            <a:round/>
            <a:headEnd type="none" w="med" len="med"/>
            <a:tailEnd type="none" w="med" len="med"/>
          </a:ln>
        </p:spPr>
      </p:cxnSp>
      <p:cxnSp>
        <p:nvCxnSpPr>
          <p:cNvPr id="87" name="Google Shape;87;p11"/>
          <p:cNvCxnSpPr/>
          <p:nvPr/>
        </p:nvCxnSpPr>
        <p:spPr>
          <a:xfrm rot="10800000">
            <a:off x="3270750" y="-34900"/>
            <a:ext cx="0" cy="5184900"/>
          </a:xfrm>
          <a:prstGeom prst="straightConnector1">
            <a:avLst/>
          </a:prstGeom>
          <a:noFill/>
          <a:ln w="9525" cap="flat" cmpd="sng">
            <a:solidFill>
              <a:schemeClr val="dk2"/>
            </a:solidFill>
            <a:prstDash val="dash"/>
            <a:round/>
            <a:headEnd type="none" w="med" len="med"/>
            <a:tailEnd type="none" w="med" len="med"/>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Anton"/>
              <a:buNone/>
              <a:defRPr sz="2800">
                <a:solidFill>
                  <a:schemeClr val="dk1"/>
                </a:solidFill>
                <a:latin typeface="Anton"/>
                <a:ea typeface="Anton"/>
                <a:cs typeface="Anton"/>
                <a:sym typeface="Anton"/>
              </a:defRPr>
            </a:lvl1pPr>
            <a:lvl2pPr lvl="1">
              <a:spcBef>
                <a:spcPts val="0"/>
              </a:spcBef>
              <a:spcAft>
                <a:spcPts val="0"/>
              </a:spcAft>
              <a:buClr>
                <a:schemeClr val="dk1"/>
              </a:buClr>
              <a:buSzPts val="2800"/>
              <a:buFont typeface="Anton"/>
              <a:buNone/>
              <a:defRPr sz="2800">
                <a:solidFill>
                  <a:schemeClr val="dk1"/>
                </a:solidFill>
                <a:latin typeface="Anton"/>
                <a:ea typeface="Anton"/>
                <a:cs typeface="Anton"/>
                <a:sym typeface="Anton"/>
              </a:defRPr>
            </a:lvl2pPr>
            <a:lvl3pPr lvl="2">
              <a:spcBef>
                <a:spcPts val="0"/>
              </a:spcBef>
              <a:spcAft>
                <a:spcPts val="0"/>
              </a:spcAft>
              <a:buClr>
                <a:schemeClr val="dk1"/>
              </a:buClr>
              <a:buSzPts val="2800"/>
              <a:buFont typeface="Anton"/>
              <a:buNone/>
              <a:defRPr sz="2800">
                <a:solidFill>
                  <a:schemeClr val="dk1"/>
                </a:solidFill>
                <a:latin typeface="Anton"/>
                <a:ea typeface="Anton"/>
                <a:cs typeface="Anton"/>
                <a:sym typeface="Anton"/>
              </a:defRPr>
            </a:lvl3pPr>
            <a:lvl4pPr lvl="3">
              <a:spcBef>
                <a:spcPts val="0"/>
              </a:spcBef>
              <a:spcAft>
                <a:spcPts val="0"/>
              </a:spcAft>
              <a:buClr>
                <a:schemeClr val="dk1"/>
              </a:buClr>
              <a:buSzPts val="2800"/>
              <a:buFont typeface="Anton"/>
              <a:buNone/>
              <a:defRPr sz="2800">
                <a:solidFill>
                  <a:schemeClr val="dk1"/>
                </a:solidFill>
                <a:latin typeface="Anton"/>
                <a:ea typeface="Anton"/>
                <a:cs typeface="Anton"/>
                <a:sym typeface="Anton"/>
              </a:defRPr>
            </a:lvl4pPr>
            <a:lvl5pPr lvl="4">
              <a:spcBef>
                <a:spcPts val="0"/>
              </a:spcBef>
              <a:spcAft>
                <a:spcPts val="0"/>
              </a:spcAft>
              <a:buClr>
                <a:schemeClr val="dk1"/>
              </a:buClr>
              <a:buSzPts val="2800"/>
              <a:buFont typeface="Anton"/>
              <a:buNone/>
              <a:defRPr sz="2800">
                <a:solidFill>
                  <a:schemeClr val="dk1"/>
                </a:solidFill>
                <a:latin typeface="Anton"/>
                <a:ea typeface="Anton"/>
                <a:cs typeface="Anton"/>
                <a:sym typeface="Anton"/>
              </a:defRPr>
            </a:lvl5pPr>
            <a:lvl6pPr lvl="5">
              <a:spcBef>
                <a:spcPts val="0"/>
              </a:spcBef>
              <a:spcAft>
                <a:spcPts val="0"/>
              </a:spcAft>
              <a:buClr>
                <a:schemeClr val="dk1"/>
              </a:buClr>
              <a:buSzPts val="2800"/>
              <a:buFont typeface="Anton"/>
              <a:buNone/>
              <a:defRPr sz="2800">
                <a:solidFill>
                  <a:schemeClr val="dk1"/>
                </a:solidFill>
                <a:latin typeface="Anton"/>
                <a:ea typeface="Anton"/>
                <a:cs typeface="Anton"/>
                <a:sym typeface="Anton"/>
              </a:defRPr>
            </a:lvl6pPr>
            <a:lvl7pPr lvl="6">
              <a:spcBef>
                <a:spcPts val="0"/>
              </a:spcBef>
              <a:spcAft>
                <a:spcPts val="0"/>
              </a:spcAft>
              <a:buClr>
                <a:schemeClr val="dk1"/>
              </a:buClr>
              <a:buSzPts val="2800"/>
              <a:buFont typeface="Anton"/>
              <a:buNone/>
              <a:defRPr sz="2800">
                <a:solidFill>
                  <a:schemeClr val="dk1"/>
                </a:solidFill>
                <a:latin typeface="Anton"/>
                <a:ea typeface="Anton"/>
                <a:cs typeface="Anton"/>
                <a:sym typeface="Anton"/>
              </a:defRPr>
            </a:lvl7pPr>
            <a:lvl8pPr lvl="7">
              <a:spcBef>
                <a:spcPts val="0"/>
              </a:spcBef>
              <a:spcAft>
                <a:spcPts val="0"/>
              </a:spcAft>
              <a:buClr>
                <a:schemeClr val="dk1"/>
              </a:buClr>
              <a:buSzPts val="2800"/>
              <a:buFont typeface="Anton"/>
              <a:buNone/>
              <a:defRPr sz="2800">
                <a:solidFill>
                  <a:schemeClr val="dk1"/>
                </a:solidFill>
                <a:latin typeface="Anton"/>
                <a:ea typeface="Anton"/>
                <a:cs typeface="Anton"/>
                <a:sym typeface="Anton"/>
              </a:defRPr>
            </a:lvl8pPr>
            <a:lvl9pPr lvl="8">
              <a:spcBef>
                <a:spcPts val="0"/>
              </a:spcBef>
              <a:spcAft>
                <a:spcPts val="0"/>
              </a:spcAft>
              <a:buClr>
                <a:schemeClr val="dk1"/>
              </a:buClr>
              <a:buSzPts val="2800"/>
              <a:buFont typeface="Anton"/>
              <a:buNone/>
              <a:defRPr sz="2800">
                <a:solidFill>
                  <a:schemeClr val="dk1"/>
                </a:solidFill>
                <a:latin typeface="Anton"/>
                <a:ea typeface="Anton"/>
                <a:cs typeface="Anton"/>
                <a:sym typeface="Anton"/>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Space Mono"/>
              <a:buChar char="●"/>
              <a:defRPr sz="1800">
                <a:solidFill>
                  <a:schemeClr val="dk1"/>
                </a:solidFill>
                <a:latin typeface="Space Mono"/>
                <a:ea typeface="Space Mono"/>
                <a:cs typeface="Space Mono"/>
                <a:sym typeface="Space Mono"/>
              </a:defRPr>
            </a:lvl1pPr>
            <a:lvl2pPr marL="914400" lvl="1" indent="-317500">
              <a:lnSpc>
                <a:spcPct val="115000"/>
              </a:lnSpc>
              <a:spcBef>
                <a:spcPts val="1600"/>
              </a:spcBef>
              <a:spcAft>
                <a:spcPts val="0"/>
              </a:spcAft>
              <a:buClr>
                <a:schemeClr val="dk1"/>
              </a:buClr>
              <a:buSzPts val="1400"/>
              <a:buFont typeface="Space Mono"/>
              <a:buChar char="○"/>
              <a:defRPr>
                <a:solidFill>
                  <a:schemeClr val="dk1"/>
                </a:solidFill>
                <a:latin typeface="Space Mono"/>
                <a:ea typeface="Space Mono"/>
                <a:cs typeface="Space Mono"/>
                <a:sym typeface="Space Mono"/>
              </a:defRPr>
            </a:lvl2pPr>
            <a:lvl3pPr marL="1371600" lvl="2" indent="-317500">
              <a:lnSpc>
                <a:spcPct val="115000"/>
              </a:lnSpc>
              <a:spcBef>
                <a:spcPts val="1600"/>
              </a:spcBef>
              <a:spcAft>
                <a:spcPts val="0"/>
              </a:spcAft>
              <a:buClr>
                <a:schemeClr val="dk1"/>
              </a:buClr>
              <a:buSzPts val="1400"/>
              <a:buFont typeface="Space Mono"/>
              <a:buChar char="■"/>
              <a:defRPr>
                <a:solidFill>
                  <a:schemeClr val="dk1"/>
                </a:solidFill>
                <a:latin typeface="Space Mono"/>
                <a:ea typeface="Space Mono"/>
                <a:cs typeface="Space Mono"/>
                <a:sym typeface="Space Mono"/>
              </a:defRPr>
            </a:lvl3pPr>
            <a:lvl4pPr marL="1828800" lvl="3" indent="-317500">
              <a:lnSpc>
                <a:spcPct val="115000"/>
              </a:lnSpc>
              <a:spcBef>
                <a:spcPts val="1600"/>
              </a:spcBef>
              <a:spcAft>
                <a:spcPts val="0"/>
              </a:spcAft>
              <a:buClr>
                <a:schemeClr val="dk1"/>
              </a:buClr>
              <a:buSzPts val="1400"/>
              <a:buFont typeface="Space Mono"/>
              <a:buChar char="●"/>
              <a:defRPr>
                <a:solidFill>
                  <a:schemeClr val="dk1"/>
                </a:solidFill>
                <a:latin typeface="Space Mono"/>
                <a:ea typeface="Space Mono"/>
                <a:cs typeface="Space Mono"/>
                <a:sym typeface="Space Mono"/>
              </a:defRPr>
            </a:lvl4pPr>
            <a:lvl5pPr marL="2286000" lvl="4" indent="-317500">
              <a:lnSpc>
                <a:spcPct val="115000"/>
              </a:lnSpc>
              <a:spcBef>
                <a:spcPts val="1600"/>
              </a:spcBef>
              <a:spcAft>
                <a:spcPts val="0"/>
              </a:spcAft>
              <a:buClr>
                <a:schemeClr val="dk1"/>
              </a:buClr>
              <a:buSzPts val="1400"/>
              <a:buFont typeface="Space Mono"/>
              <a:buChar char="○"/>
              <a:defRPr>
                <a:solidFill>
                  <a:schemeClr val="dk1"/>
                </a:solidFill>
                <a:latin typeface="Space Mono"/>
                <a:ea typeface="Space Mono"/>
                <a:cs typeface="Space Mono"/>
                <a:sym typeface="Space Mono"/>
              </a:defRPr>
            </a:lvl5pPr>
            <a:lvl6pPr marL="2743200" lvl="5" indent="-317500">
              <a:lnSpc>
                <a:spcPct val="115000"/>
              </a:lnSpc>
              <a:spcBef>
                <a:spcPts val="1600"/>
              </a:spcBef>
              <a:spcAft>
                <a:spcPts val="0"/>
              </a:spcAft>
              <a:buClr>
                <a:schemeClr val="dk1"/>
              </a:buClr>
              <a:buSzPts val="1400"/>
              <a:buFont typeface="Space Mono"/>
              <a:buChar char="■"/>
              <a:defRPr>
                <a:solidFill>
                  <a:schemeClr val="dk1"/>
                </a:solidFill>
                <a:latin typeface="Space Mono"/>
                <a:ea typeface="Space Mono"/>
                <a:cs typeface="Space Mono"/>
                <a:sym typeface="Space Mono"/>
              </a:defRPr>
            </a:lvl6pPr>
            <a:lvl7pPr marL="3200400" lvl="6" indent="-317500">
              <a:lnSpc>
                <a:spcPct val="115000"/>
              </a:lnSpc>
              <a:spcBef>
                <a:spcPts val="1600"/>
              </a:spcBef>
              <a:spcAft>
                <a:spcPts val="0"/>
              </a:spcAft>
              <a:buClr>
                <a:schemeClr val="dk1"/>
              </a:buClr>
              <a:buSzPts val="1400"/>
              <a:buFont typeface="Space Mono"/>
              <a:buChar char="●"/>
              <a:defRPr>
                <a:solidFill>
                  <a:schemeClr val="dk1"/>
                </a:solidFill>
                <a:latin typeface="Space Mono"/>
                <a:ea typeface="Space Mono"/>
                <a:cs typeface="Space Mono"/>
                <a:sym typeface="Space Mono"/>
              </a:defRPr>
            </a:lvl7pPr>
            <a:lvl8pPr marL="3657600" lvl="7" indent="-317500">
              <a:lnSpc>
                <a:spcPct val="115000"/>
              </a:lnSpc>
              <a:spcBef>
                <a:spcPts val="1600"/>
              </a:spcBef>
              <a:spcAft>
                <a:spcPts val="0"/>
              </a:spcAft>
              <a:buClr>
                <a:schemeClr val="dk1"/>
              </a:buClr>
              <a:buSzPts val="1400"/>
              <a:buFont typeface="Space Mono"/>
              <a:buChar char="○"/>
              <a:defRPr>
                <a:solidFill>
                  <a:schemeClr val="dk1"/>
                </a:solidFill>
                <a:latin typeface="Space Mono"/>
                <a:ea typeface="Space Mono"/>
                <a:cs typeface="Space Mono"/>
                <a:sym typeface="Space Mono"/>
              </a:defRPr>
            </a:lvl8pPr>
            <a:lvl9pPr marL="4114800" lvl="8" indent="-317500">
              <a:lnSpc>
                <a:spcPct val="115000"/>
              </a:lnSpc>
              <a:spcBef>
                <a:spcPts val="1600"/>
              </a:spcBef>
              <a:spcAft>
                <a:spcPts val="1600"/>
              </a:spcAft>
              <a:buClr>
                <a:schemeClr val="dk1"/>
              </a:buClr>
              <a:buSzPts val="1400"/>
              <a:buFont typeface="Space Mono"/>
              <a:buChar char="■"/>
              <a:defRPr>
                <a:solidFill>
                  <a:schemeClr val="dk1"/>
                </a:solidFill>
                <a:latin typeface="Space Mono"/>
                <a:ea typeface="Space Mono"/>
                <a:cs typeface="Space Mono"/>
                <a:sym typeface="Space Mon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8" r:id="rId16"/>
    <p:sldLayoutId id="2147483672" r:id="rId17"/>
    <p:sldLayoutId id="2147483673" r:id="rId18"/>
    <p:sldLayoutId id="2147483674" r:id="rId19"/>
    <p:sldLayoutId id="2147483675" r:id="rId20"/>
    <p:sldLayoutId id="2147483676" r:id="rId21"/>
    <p:sldLayoutId id="2147483677" r:id="rId22"/>
    <p:sldLayoutId id="2147483678"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download.vikis.lt/baltix/devel/incoming/Manto-Svarbu/Zenklu%20prasmiu%20knyga.pdf" TargetMode="External"/><Relationship Id="rId2" Type="http://schemas.openxmlformats.org/officeDocument/2006/relationships/hyperlink" Target="https://raimundasbakutis.blogspot.com/2014/08/pasaulio-medzio-provaizdis-baltu.html" TargetMode="External"/><Relationship Id="rId1" Type="http://schemas.openxmlformats.org/officeDocument/2006/relationships/slideLayout" Target="../slideLayouts/slideLayout2.xml"/><Relationship Id="rId4" Type="http://schemas.openxmlformats.org/officeDocument/2006/relationships/hyperlink" Target="http://lietuvostautodaile.lt/straipsniai/335-ziedonis-karklins-baltu-zenklai-verte-erna-vilima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99"/>
        <p:cNvGrpSpPr/>
        <p:nvPr/>
      </p:nvGrpSpPr>
      <p:grpSpPr>
        <a:xfrm>
          <a:off x="0" y="0"/>
          <a:ext cx="0" cy="0"/>
          <a:chOff x="0" y="0"/>
          <a:chExt cx="0" cy="0"/>
        </a:xfrm>
      </p:grpSpPr>
      <p:sp>
        <p:nvSpPr>
          <p:cNvPr id="200" name="Google Shape;200;p35"/>
          <p:cNvSpPr/>
          <p:nvPr/>
        </p:nvSpPr>
        <p:spPr>
          <a:xfrm>
            <a:off x="3687450" y="802650"/>
            <a:ext cx="1769100" cy="1769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5"/>
          <p:cNvSpPr/>
          <p:nvPr/>
        </p:nvSpPr>
        <p:spPr>
          <a:xfrm>
            <a:off x="3781050" y="896250"/>
            <a:ext cx="1581900" cy="1581900"/>
          </a:xfrm>
          <a:prstGeom prst="ellipse">
            <a:avLst/>
          </a:prstGeom>
          <a:noFill/>
          <a:ln w="9525" cap="flat"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5"/>
          <p:cNvSpPr txBox="1">
            <a:spLocks noGrp="1"/>
          </p:cNvSpPr>
          <p:nvPr>
            <p:ph type="ctrTitle"/>
          </p:nvPr>
        </p:nvSpPr>
        <p:spPr>
          <a:xfrm>
            <a:off x="1125900" y="1941548"/>
            <a:ext cx="6892200" cy="2052600"/>
          </a:xfrm>
          <a:prstGeom prst="rect">
            <a:avLst/>
          </a:prstGeom>
        </p:spPr>
        <p:txBody>
          <a:bodyPr spcFirstLastPara="1" wrap="square" lIns="91425" tIns="91425" rIns="91425" bIns="91425" anchor="b" anchorCtr="0">
            <a:noAutofit/>
          </a:bodyPr>
          <a:lstStyle/>
          <a:p>
            <a:r>
              <a:rPr lang="en" sz="6000" dirty="0"/>
              <a:t>BALTŲ ŽENKLAI</a:t>
            </a:r>
          </a:p>
        </p:txBody>
      </p:sp>
      <p:sp>
        <p:nvSpPr>
          <p:cNvPr id="203" name="Google Shape;203;p35"/>
          <p:cNvSpPr txBox="1">
            <a:spLocks noGrp="1"/>
          </p:cNvSpPr>
          <p:nvPr>
            <p:ph type="subTitle" idx="1"/>
          </p:nvPr>
        </p:nvSpPr>
        <p:spPr>
          <a:xfrm>
            <a:off x="2382300" y="3933925"/>
            <a:ext cx="4379400" cy="792600"/>
          </a:xfrm>
          <a:prstGeom prst="rect">
            <a:avLst/>
          </a:prstGeom>
        </p:spPr>
        <p:txBody>
          <a:bodyPr spcFirstLastPara="1" wrap="square" lIns="91425" tIns="91425" rIns="91425" bIns="91425" anchor="t" anchorCtr="0">
            <a:noAutofit/>
          </a:bodyPr>
          <a:lstStyle/>
          <a:p>
            <a:pPr marL="0" indent="0"/>
            <a:r>
              <a:rPr lang="en" dirty="0" err="1"/>
              <a:t>Karmėlavos</a:t>
            </a:r>
            <a:r>
              <a:rPr lang="en" dirty="0"/>
              <a:t> Balio </a:t>
            </a:r>
            <a:r>
              <a:rPr lang="en" dirty="0" err="1"/>
              <a:t>Buračo</a:t>
            </a:r>
            <a:r>
              <a:rPr lang="en" dirty="0"/>
              <a:t> </a:t>
            </a:r>
            <a:r>
              <a:rPr lang="en" dirty="0" err="1"/>
              <a:t>gimnazijos</a:t>
            </a:r>
            <a:r>
              <a:rPr lang="en" dirty="0"/>
              <a:t> 9b </a:t>
            </a:r>
            <a:r>
              <a:rPr lang="en" dirty="0" err="1"/>
              <a:t>klasės</a:t>
            </a:r>
            <a:r>
              <a:rPr lang="en" dirty="0"/>
              <a:t> </a:t>
            </a:r>
            <a:r>
              <a:rPr lang="en" dirty="0" err="1"/>
              <a:t>mokinės</a:t>
            </a:r>
            <a:r>
              <a:rPr lang="en" dirty="0"/>
              <a:t> </a:t>
            </a:r>
            <a:r>
              <a:rPr lang="en" dirty="0" err="1"/>
              <a:t>Justės</a:t>
            </a:r>
            <a:r>
              <a:rPr lang="en" dirty="0"/>
              <a:t> </a:t>
            </a:r>
            <a:r>
              <a:rPr lang="en" dirty="0" err="1"/>
              <a:t>Guščaitės</a:t>
            </a:r>
          </a:p>
        </p:txBody>
      </p:sp>
      <p:pic>
        <p:nvPicPr>
          <p:cNvPr id="2" name="Paveikslėlis 2">
            <a:extLst>
              <a:ext uri="{FF2B5EF4-FFF2-40B4-BE49-F238E27FC236}">
                <a16:creationId xmlns:a16="http://schemas.microsoft.com/office/drawing/2014/main" id="{48636486-0FB0-4499-AF87-CE12F79C512C}"/>
              </a:ext>
            </a:extLst>
          </p:cNvPr>
          <p:cNvPicPr>
            <a:picLocks noChangeAspect="1"/>
          </p:cNvPicPr>
          <p:nvPr/>
        </p:nvPicPr>
        <p:blipFill>
          <a:blip r:embed="rId3"/>
          <a:stretch>
            <a:fillRect/>
          </a:stretch>
        </p:blipFill>
        <p:spPr>
          <a:xfrm>
            <a:off x="4048433" y="1022226"/>
            <a:ext cx="1047136" cy="139069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83341-A283-4655-913F-732725F0B352}"/>
              </a:ext>
            </a:extLst>
          </p:cNvPr>
          <p:cNvSpPr>
            <a:spLocks noGrp="1"/>
          </p:cNvSpPr>
          <p:nvPr>
            <p:ph type="title"/>
          </p:nvPr>
        </p:nvSpPr>
        <p:spPr/>
        <p:txBody>
          <a:bodyPr/>
          <a:lstStyle/>
          <a:p>
            <a:r>
              <a:rPr lang="lt-LT" dirty="0"/>
              <a:t>ŠALTINIAI</a:t>
            </a:r>
          </a:p>
        </p:txBody>
      </p:sp>
      <p:sp>
        <p:nvSpPr>
          <p:cNvPr id="3" name="Text Placeholder 2">
            <a:extLst>
              <a:ext uri="{FF2B5EF4-FFF2-40B4-BE49-F238E27FC236}">
                <a16:creationId xmlns:a16="http://schemas.microsoft.com/office/drawing/2014/main" id="{A472D345-CF8A-40B5-985E-86210B7212A5}"/>
              </a:ext>
            </a:extLst>
          </p:cNvPr>
          <p:cNvSpPr>
            <a:spLocks noGrp="1"/>
          </p:cNvSpPr>
          <p:nvPr>
            <p:ph type="body" idx="1"/>
          </p:nvPr>
        </p:nvSpPr>
        <p:spPr/>
        <p:txBody>
          <a:bodyPr/>
          <a:lstStyle/>
          <a:p>
            <a:r>
              <a:rPr lang="lt-LT" sz="1100" dirty="0">
                <a:latin typeface="Calibri"/>
                <a:hlinkClick r:id="rId2"/>
              </a:rPr>
              <a:t>https://raimundasbakutis.blogspot.com/2014/08/pasaulio-medzio-provaizdis-baltu.html</a:t>
            </a:r>
            <a:endParaRPr lang="lt-LT" sz="1100">
              <a:latin typeface="Calibri"/>
            </a:endParaRPr>
          </a:p>
          <a:p>
            <a:pPr>
              <a:lnSpc>
                <a:spcPct val="114999"/>
              </a:lnSpc>
            </a:pPr>
            <a:r>
              <a:rPr lang="lt-LT" sz="1100" dirty="0">
                <a:latin typeface="Calibri"/>
                <a:hlinkClick r:id="rId3"/>
              </a:rPr>
              <a:t>http://download.vikis.lt/baltix/devel/incoming/Manto-Svarbu/Zenklu%20prasmiu%20knyga.pdf</a:t>
            </a:r>
            <a:endParaRPr lang="lt-LT" sz="1100">
              <a:latin typeface="Calibri"/>
            </a:endParaRPr>
          </a:p>
          <a:p>
            <a:pPr>
              <a:lnSpc>
                <a:spcPct val="114999"/>
              </a:lnSpc>
            </a:pPr>
            <a:r>
              <a:rPr lang="lt-LT" sz="1100" dirty="0">
                <a:latin typeface="Calibri"/>
                <a:hlinkClick r:id="rId4"/>
              </a:rPr>
              <a:t>http://lietuvostautodaile.lt/straipsniai/335-ziedonis-karklins-baltu-zenklai-verte-erna-vilimas</a:t>
            </a:r>
          </a:p>
          <a:p>
            <a:pPr>
              <a:lnSpc>
                <a:spcPct val="114999"/>
              </a:lnSpc>
            </a:pPr>
            <a:endParaRPr lang="lt-LT" dirty="0"/>
          </a:p>
        </p:txBody>
      </p:sp>
    </p:spTree>
    <p:extLst>
      <p:ext uri="{BB962C8B-B14F-4D97-AF65-F5344CB8AC3E}">
        <p14:creationId xmlns:p14="http://schemas.microsoft.com/office/powerpoint/2010/main" val="4137191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3F90F-B101-418A-B21A-4FD7C1CF91E5}"/>
              </a:ext>
            </a:extLst>
          </p:cNvPr>
          <p:cNvSpPr>
            <a:spLocks noGrp="1"/>
          </p:cNvSpPr>
          <p:nvPr>
            <p:ph type="title"/>
          </p:nvPr>
        </p:nvSpPr>
        <p:spPr/>
        <p:txBody>
          <a:bodyPr/>
          <a:lstStyle/>
          <a:p>
            <a:r>
              <a:rPr lang="lt-LT" dirty="0"/>
              <a:t>BALTŲ ŽENKLAI</a:t>
            </a:r>
          </a:p>
        </p:txBody>
      </p:sp>
      <p:sp>
        <p:nvSpPr>
          <p:cNvPr id="3" name="Text Placeholder 2">
            <a:extLst>
              <a:ext uri="{FF2B5EF4-FFF2-40B4-BE49-F238E27FC236}">
                <a16:creationId xmlns:a16="http://schemas.microsoft.com/office/drawing/2014/main" id="{0FEC23AF-DC83-4C23-9AE3-22CABE170519}"/>
              </a:ext>
            </a:extLst>
          </p:cNvPr>
          <p:cNvSpPr>
            <a:spLocks noGrp="1"/>
          </p:cNvSpPr>
          <p:nvPr>
            <p:ph type="body" idx="1"/>
          </p:nvPr>
        </p:nvSpPr>
        <p:spPr>
          <a:xfrm>
            <a:off x="1242851" y="1240663"/>
            <a:ext cx="6878100" cy="3025200"/>
          </a:xfrm>
        </p:spPr>
        <p:txBody>
          <a:bodyPr/>
          <a:lstStyle/>
          <a:p>
            <a:pPr marL="171450" indent="0">
              <a:lnSpc>
                <a:spcPct val="114999"/>
              </a:lnSpc>
              <a:buNone/>
            </a:pPr>
            <a:r>
              <a:rPr lang="lt-LT" sz="1500" dirty="0">
                <a:latin typeface="Calibri"/>
              </a:rPr>
              <a:t>Grafiniai ženklai tai pati seniausia ir labiausiai lakoniška energijos ir informacijos išraiškos forma. Specifinis kiekvieno ženklo poveikis yra susijęs su gamta, pasąmone, mintimi... Ženklai, savo energetikos pagalba, sugeba keisti daiktų pobūdį, jų esmę, daryti įtaką aplinkai, žmonėms bei įvykiams. Ženklais puošiamos juostos, papuošalai, buitiniai rakandai bei namai.</a:t>
            </a:r>
          </a:p>
        </p:txBody>
      </p:sp>
      <p:pic>
        <p:nvPicPr>
          <p:cNvPr id="4" name="Paveikslėlis 4" descr="Paveikslėlis, kuriame yra spalvingas, sėdėjimas, skirtingas, spalvotas&#10;&#10;Automatiškai sugeneruotas aprašymas">
            <a:extLst>
              <a:ext uri="{FF2B5EF4-FFF2-40B4-BE49-F238E27FC236}">
                <a16:creationId xmlns:a16="http://schemas.microsoft.com/office/drawing/2014/main" id="{6F2ED0ED-9101-488C-A7D3-809C5F71EABA}"/>
              </a:ext>
            </a:extLst>
          </p:cNvPr>
          <p:cNvPicPr>
            <a:picLocks noChangeAspect="1"/>
          </p:cNvPicPr>
          <p:nvPr/>
        </p:nvPicPr>
        <p:blipFill>
          <a:blip r:embed="rId2"/>
          <a:stretch>
            <a:fillRect/>
          </a:stretch>
        </p:blipFill>
        <p:spPr>
          <a:xfrm>
            <a:off x="2561304" y="3081302"/>
            <a:ext cx="2435942" cy="1623316"/>
          </a:xfrm>
          <a:prstGeom prst="rect">
            <a:avLst/>
          </a:prstGeom>
          <a:ln>
            <a:noFill/>
          </a:ln>
          <a:effectLst>
            <a:outerShdw blurRad="292100" dist="139700" dir="2700000" algn="tl" rotWithShape="0">
              <a:srgbClr val="333333">
                <a:alpha val="65000"/>
              </a:srgbClr>
            </a:outerShdw>
          </a:effectLst>
        </p:spPr>
      </p:pic>
      <p:pic>
        <p:nvPicPr>
          <p:cNvPr id="5" name="Paveikslėlis 5" descr="Paveikslėlis, kuriame yra laikrodis, pastatas, įrengta, didelis&#10;&#10;Automatiškai sugeneruotas aprašymas">
            <a:extLst>
              <a:ext uri="{FF2B5EF4-FFF2-40B4-BE49-F238E27FC236}">
                <a16:creationId xmlns:a16="http://schemas.microsoft.com/office/drawing/2014/main" id="{226A2AFF-5682-4F43-8DCA-BD72E9B2154A}"/>
              </a:ext>
            </a:extLst>
          </p:cNvPr>
          <p:cNvPicPr>
            <a:picLocks noChangeAspect="1"/>
          </p:cNvPicPr>
          <p:nvPr/>
        </p:nvPicPr>
        <p:blipFill>
          <a:blip r:embed="rId3"/>
          <a:stretch>
            <a:fillRect/>
          </a:stretch>
        </p:blipFill>
        <p:spPr>
          <a:xfrm>
            <a:off x="6315996" y="2709337"/>
            <a:ext cx="2251587" cy="16851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60671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8"/>
          <p:cNvSpPr txBox="1">
            <a:spLocks noGrp="1"/>
          </p:cNvSpPr>
          <p:nvPr>
            <p:ph type="title"/>
          </p:nvPr>
        </p:nvSpPr>
        <p:spPr>
          <a:xfrm>
            <a:off x="1758900" y="2437225"/>
            <a:ext cx="56262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MEDIS</a:t>
            </a:r>
          </a:p>
        </p:txBody>
      </p:sp>
      <p:sp>
        <p:nvSpPr>
          <p:cNvPr id="248" name="Google Shape;248;p38"/>
          <p:cNvSpPr txBox="1">
            <a:spLocks noGrp="1"/>
          </p:cNvSpPr>
          <p:nvPr>
            <p:ph type="subTitle" idx="1"/>
          </p:nvPr>
        </p:nvSpPr>
        <p:spPr>
          <a:xfrm>
            <a:off x="2801400" y="3279025"/>
            <a:ext cx="3541200" cy="1185900"/>
          </a:xfrm>
          <a:prstGeom prst="rect">
            <a:avLst/>
          </a:prstGeom>
        </p:spPr>
        <p:txBody>
          <a:bodyPr spcFirstLastPara="1" wrap="square" lIns="91425" tIns="91425" rIns="91425" bIns="91425" anchor="t" anchorCtr="0">
            <a:noAutofit/>
          </a:bodyPr>
          <a:lstStyle/>
          <a:p>
            <a:pPr marL="0" indent="0"/>
            <a:r>
              <a:rPr lang="en" dirty="0"/>
              <a:t>Medis – </a:t>
            </a:r>
            <a:r>
              <a:rPr lang="en" err="1"/>
              <a:t>vienas</a:t>
            </a:r>
            <a:r>
              <a:rPr lang="en" dirty="0"/>
              <a:t> </a:t>
            </a:r>
            <a:r>
              <a:rPr lang="en" err="1"/>
              <a:t>iš</a:t>
            </a:r>
            <a:r>
              <a:rPr lang="en" dirty="0"/>
              <a:t> esminių Baltų ženklų. </a:t>
            </a:r>
            <a:r>
              <a:rPr lang="en"/>
              <a:t>Buvo labai tikėta jo galia bei dieviškumu. </a:t>
            </a:r>
            <a:endParaRPr lang="en" dirty="0"/>
          </a:p>
        </p:txBody>
      </p:sp>
      <p:pic>
        <p:nvPicPr>
          <p:cNvPr id="2" name="Paveikslėlis 2">
            <a:extLst>
              <a:ext uri="{FF2B5EF4-FFF2-40B4-BE49-F238E27FC236}">
                <a16:creationId xmlns:a16="http://schemas.microsoft.com/office/drawing/2014/main" id="{A4B93499-9BBA-4EC9-BE0B-43AFFA344130}"/>
              </a:ext>
            </a:extLst>
          </p:cNvPr>
          <p:cNvPicPr>
            <a:picLocks noChangeAspect="1"/>
          </p:cNvPicPr>
          <p:nvPr/>
        </p:nvPicPr>
        <p:blipFill>
          <a:blip r:embed="rId3"/>
          <a:stretch>
            <a:fillRect/>
          </a:stretch>
        </p:blipFill>
        <p:spPr>
          <a:xfrm>
            <a:off x="3900948" y="733404"/>
            <a:ext cx="1342105" cy="177783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0"/>
          <p:cNvSpPr txBox="1">
            <a:spLocks noGrp="1"/>
          </p:cNvSpPr>
          <p:nvPr>
            <p:ph type="title"/>
          </p:nvPr>
        </p:nvSpPr>
        <p:spPr>
          <a:xfrm>
            <a:off x="662784" y="698303"/>
            <a:ext cx="3566138" cy="841800"/>
          </a:xfrm>
          <a:prstGeom prst="rect">
            <a:avLst/>
          </a:prstGeom>
        </p:spPr>
        <p:txBody>
          <a:bodyPr spcFirstLastPara="1" wrap="square" lIns="91425" tIns="91425" rIns="91425" bIns="91425" anchor="t" anchorCtr="0">
            <a:noAutofit/>
          </a:bodyPr>
          <a:lstStyle/>
          <a:p>
            <a:r>
              <a:rPr lang="en" sz="2800" dirty="0"/>
              <a:t>BALTIŠKA MEDŽIO SAMPRATA</a:t>
            </a:r>
          </a:p>
        </p:txBody>
      </p:sp>
      <p:sp>
        <p:nvSpPr>
          <p:cNvPr id="263" name="Google Shape;263;p40"/>
          <p:cNvSpPr txBox="1">
            <a:spLocks noGrp="1"/>
          </p:cNvSpPr>
          <p:nvPr>
            <p:ph type="subTitle" idx="1"/>
          </p:nvPr>
        </p:nvSpPr>
        <p:spPr>
          <a:xfrm>
            <a:off x="2592802" y="2664798"/>
            <a:ext cx="2130890" cy="924600"/>
          </a:xfrm>
          <a:prstGeom prst="rect">
            <a:avLst/>
          </a:prstGeom>
        </p:spPr>
        <p:txBody>
          <a:bodyPr spcFirstLastPara="1" wrap="square" lIns="91425" tIns="91425" rIns="91425" bIns="91425" anchor="t" anchorCtr="0">
            <a:noAutofit/>
          </a:bodyPr>
          <a:lstStyle/>
          <a:p>
            <a:pPr marL="0" indent="0"/>
            <a:r>
              <a:rPr lang="en" dirty="0" err="1">
                <a:latin typeface="Calibri"/>
              </a:rPr>
              <a:t>Kamieno</a:t>
            </a:r>
            <a:r>
              <a:rPr lang="en" dirty="0">
                <a:latin typeface="Calibri"/>
              </a:rPr>
              <a:t> </a:t>
            </a:r>
            <a:r>
              <a:rPr lang="en" dirty="0" err="1">
                <a:latin typeface="Calibri"/>
              </a:rPr>
              <a:t>šerdies</a:t>
            </a:r>
            <a:r>
              <a:rPr lang="en" dirty="0">
                <a:latin typeface="Calibri"/>
              </a:rPr>
              <a:t>, </a:t>
            </a:r>
            <a:r>
              <a:rPr lang="en" dirty="0" err="1">
                <a:latin typeface="Calibri"/>
              </a:rPr>
              <a:t>karnos</a:t>
            </a:r>
            <a:r>
              <a:rPr lang="en" dirty="0">
                <a:latin typeface="Calibri"/>
              </a:rPr>
              <a:t>, </a:t>
            </a:r>
            <a:r>
              <a:rPr lang="en" dirty="0" err="1">
                <a:latin typeface="Calibri"/>
              </a:rPr>
              <a:t>žievės</a:t>
            </a:r>
            <a:r>
              <a:rPr lang="en" dirty="0">
                <a:latin typeface="Calibri"/>
              </a:rPr>
              <a:t> </a:t>
            </a:r>
            <a:r>
              <a:rPr lang="en" dirty="0" err="1">
                <a:latin typeface="Calibri"/>
              </a:rPr>
              <a:t>švara</a:t>
            </a:r>
            <a:r>
              <a:rPr lang="en" dirty="0">
                <a:latin typeface="Calibri"/>
              </a:rPr>
              <a:t>, </a:t>
            </a:r>
            <a:r>
              <a:rPr lang="en" dirty="0" err="1">
                <a:latin typeface="Calibri"/>
              </a:rPr>
              <a:t>sveikata</a:t>
            </a:r>
            <a:r>
              <a:rPr lang="en" dirty="0">
                <a:latin typeface="Calibri"/>
              </a:rPr>
              <a:t> </a:t>
            </a:r>
            <a:r>
              <a:rPr lang="en" dirty="0" err="1">
                <a:latin typeface="Calibri"/>
              </a:rPr>
              <a:t>bei</a:t>
            </a:r>
            <a:r>
              <a:rPr lang="en" dirty="0">
                <a:latin typeface="Calibri"/>
              </a:rPr>
              <a:t> </a:t>
            </a:r>
            <a:r>
              <a:rPr lang="en" dirty="0" err="1">
                <a:latin typeface="Calibri"/>
              </a:rPr>
              <a:t>augimas</a:t>
            </a:r>
            <a:r>
              <a:rPr lang="en" dirty="0">
                <a:latin typeface="Calibri"/>
              </a:rPr>
              <a:t> </a:t>
            </a:r>
            <a:r>
              <a:rPr lang="en" dirty="0" err="1">
                <a:latin typeface="Calibri"/>
              </a:rPr>
              <a:t>lemia</a:t>
            </a:r>
            <a:r>
              <a:rPr lang="en" dirty="0">
                <a:latin typeface="Calibri"/>
              </a:rPr>
              <a:t> </a:t>
            </a:r>
            <a:r>
              <a:rPr lang="en" dirty="0" err="1">
                <a:latin typeface="Calibri"/>
              </a:rPr>
              <a:t>mūsų</a:t>
            </a:r>
            <a:r>
              <a:rPr lang="en" dirty="0">
                <a:latin typeface="Calibri"/>
              </a:rPr>
              <a:t> </a:t>
            </a:r>
            <a:r>
              <a:rPr lang="en" dirty="0" err="1">
                <a:latin typeface="Calibri"/>
              </a:rPr>
              <a:t>buvimo</a:t>
            </a:r>
            <a:r>
              <a:rPr lang="en" dirty="0">
                <a:latin typeface="Calibri"/>
              </a:rPr>
              <a:t> </a:t>
            </a:r>
            <a:r>
              <a:rPr lang="en" dirty="0" err="1">
                <a:latin typeface="Calibri"/>
              </a:rPr>
              <a:t>čia</a:t>
            </a:r>
            <a:r>
              <a:rPr lang="en" dirty="0">
                <a:latin typeface="Calibri"/>
              </a:rPr>
              <a:t> </a:t>
            </a:r>
            <a:r>
              <a:rPr lang="en" dirty="0" err="1">
                <a:latin typeface="Calibri"/>
              </a:rPr>
              <a:t>ir</a:t>
            </a:r>
            <a:r>
              <a:rPr lang="en" dirty="0">
                <a:latin typeface="Calibri"/>
              </a:rPr>
              <a:t> </a:t>
            </a:r>
            <a:r>
              <a:rPr lang="en" dirty="0" err="1">
                <a:latin typeface="Calibri"/>
              </a:rPr>
              <a:t>dabar</a:t>
            </a:r>
            <a:r>
              <a:rPr lang="en" dirty="0">
                <a:latin typeface="Calibri"/>
              </a:rPr>
              <a:t> </a:t>
            </a:r>
            <a:r>
              <a:rPr lang="en" dirty="0" err="1">
                <a:latin typeface="Calibri"/>
              </a:rPr>
              <a:t>pobūdį</a:t>
            </a:r>
            <a:r>
              <a:rPr lang="en" dirty="0">
                <a:latin typeface="Calibri"/>
              </a:rPr>
              <a:t> </a:t>
            </a:r>
            <a:r>
              <a:rPr lang="en" dirty="0" err="1">
                <a:latin typeface="Calibri"/>
              </a:rPr>
              <a:t>bei</a:t>
            </a:r>
            <a:r>
              <a:rPr lang="en" dirty="0">
                <a:latin typeface="Calibri"/>
              </a:rPr>
              <a:t> </a:t>
            </a:r>
            <a:r>
              <a:rPr lang="en" dirty="0" err="1">
                <a:latin typeface="Calibri"/>
              </a:rPr>
              <a:t>lemia</a:t>
            </a:r>
            <a:r>
              <a:rPr lang="en" dirty="0">
                <a:latin typeface="Calibri"/>
              </a:rPr>
              <a:t> </a:t>
            </a:r>
            <a:r>
              <a:rPr lang="en" dirty="0" err="1">
                <a:latin typeface="Calibri"/>
              </a:rPr>
              <a:t>ateities</a:t>
            </a:r>
            <a:r>
              <a:rPr lang="en" dirty="0">
                <a:latin typeface="Calibri"/>
              </a:rPr>
              <a:t> </a:t>
            </a:r>
            <a:r>
              <a:rPr lang="en" dirty="0" err="1">
                <a:latin typeface="Calibri"/>
              </a:rPr>
              <a:t>galimybes</a:t>
            </a:r>
            <a:r>
              <a:rPr lang="en" dirty="0">
                <a:latin typeface="Calibri"/>
              </a:rPr>
              <a:t>.</a:t>
            </a:r>
          </a:p>
        </p:txBody>
      </p:sp>
      <p:sp>
        <p:nvSpPr>
          <p:cNvPr id="264" name="Google Shape;264;p40"/>
          <p:cNvSpPr txBox="1">
            <a:spLocks noGrp="1"/>
          </p:cNvSpPr>
          <p:nvPr>
            <p:ph type="title" idx="2"/>
          </p:nvPr>
        </p:nvSpPr>
        <p:spPr>
          <a:xfrm>
            <a:off x="2700617" y="2136659"/>
            <a:ext cx="1786200" cy="52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KAMIENAS</a:t>
            </a:r>
          </a:p>
        </p:txBody>
      </p:sp>
      <p:sp>
        <p:nvSpPr>
          <p:cNvPr id="265" name="Google Shape;265;p40"/>
          <p:cNvSpPr txBox="1">
            <a:spLocks noGrp="1"/>
          </p:cNvSpPr>
          <p:nvPr>
            <p:ph type="subTitle" idx="3"/>
          </p:nvPr>
        </p:nvSpPr>
        <p:spPr>
          <a:xfrm>
            <a:off x="4727587" y="2664798"/>
            <a:ext cx="2382842" cy="924600"/>
          </a:xfrm>
          <a:prstGeom prst="rect">
            <a:avLst/>
          </a:prstGeom>
        </p:spPr>
        <p:txBody>
          <a:bodyPr spcFirstLastPara="1" wrap="square" lIns="91425" tIns="91425" rIns="91425" bIns="91425" anchor="t" anchorCtr="0">
            <a:noAutofit/>
          </a:bodyPr>
          <a:lstStyle/>
          <a:p>
            <a:pPr marL="0" indent="0"/>
            <a:r>
              <a:rPr lang="en" dirty="0">
                <a:latin typeface="Calibri"/>
              </a:rPr>
              <a:t>Tai </a:t>
            </a:r>
            <a:r>
              <a:rPr lang="en" dirty="0" err="1">
                <a:latin typeface="Calibri"/>
              </a:rPr>
              <a:t>tos</a:t>
            </a:r>
            <a:r>
              <a:rPr lang="en" dirty="0">
                <a:latin typeface="Calibri"/>
              </a:rPr>
              <a:t> </a:t>
            </a:r>
            <a:r>
              <a:rPr lang="en" dirty="0" err="1">
                <a:latin typeface="Calibri"/>
              </a:rPr>
              <a:t>pačios</a:t>
            </a:r>
            <a:r>
              <a:rPr lang="en" dirty="0">
                <a:latin typeface="Calibri"/>
              </a:rPr>
              <a:t> </a:t>
            </a:r>
            <a:r>
              <a:rPr lang="en" dirty="0" err="1">
                <a:latin typeface="Calibri"/>
              </a:rPr>
              <a:t>šaknys</a:t>
            </a:r>
            <a:r>
              <a:rPr lang="en" dirty="0">
                <a:latin typeface="Calibri"/>
              </a:rPr>
              <a:t>, tik </a:t>
            </a:r>
            <a:r>
              <a:rPr lang="en" dirty="0" err="1">
                <a:latin typeface="Calibri"/>
              </a:rPr>
              <a:t>kiek</a:t>
            </a:r>
            <a:r>
              <a:rPr lang="en" dirty="0">
                <a:latin typeface="Calibri"/>
              </a:rPr>
              <a:t> </a:t>
            </a:r>
            <a:r>
              <a:rPr lang="en" dirty="0" err="1">
                <a:latin typeface="Calibri"/>
              </a:rPr>
              <a:t>aukštesniame</a:t>
            </a:r>
            <a:r>
              <a:rPr lang="en" dirty="0">
                <a:latin typeface="Calibri"/>
              </a:rPr>
              <a:t> </a:t>
            </a:r>
            <a:r>
              <a:rPr lang="en" dirty="0" err="1">
                <a:latin typeface="Calibri"/>
              </a:rPr>
              <a:t>lygmenyje</a:t>
            </a:r>
            <a:r>
              <a:rPr lang="en" dirty="0">
                <a:latin typeface="Calibri"/>
              </a:rPr>
              <a:t>. Tik </a:t>
            </a:r>
            <a:r>
              <a:rPr lang="en" dirty="0" err="1">
                <a:latin typeface="Calibri"/>
              </a:rPr>
              <a:t>šakos</a:t>
            </a:r>
            <a:r>
              <a:rPr lang="en" dirty="0">
                <a:latin typeface="Calibri"/>
              </a:rPr>
              <a:t> </a:t>
            </a:r>
            <a:r>
              <a:rPr lang="en" dirty="0" err="1">
                <a:latin typeface="Calibri"/>
              </a:rPr>
              <a:t>jau</a:t>
            </a:r>
            <a:r>
              <a:rPr lang="en" dirty="0">
                <a:latin typeface="Calibri"/>
              </a:rPr>
              <a:t> </a:t>
            </a:r>
            <a:r>
              <a:rPr lang="en" dirty="0" err="1">
                <a:latin typeface="Calibri"/>
              </a:rPr>
              <a:t>gali</a:t>
            </a:r>
            <a:r>
              <a:rPr lang="en" dirty="0">
                <a:latin typeface="Calibri"/>
              </a:rPr>
              <a:t> </a:t>
            </a:r>
            <a:r>
              <a:rPr lang="en" dirty="0" err="1">
                <a:latin typeface="Calibri"/>
              </a:rPr>
              <a:t>siurbti</a:t>
            </a:r>
            <a:r>
              <a:rPr lang="en" dirty="0">
                <a:latin typeface="Calibri"/>
              </a:rPr>
              <a:t> </a:t>
            </a:r>
            <a:r>
              <a:rPr lang="en" dirty="0" err="1">
                <a:latin typeface="Calibri"/>
              </a:rPr>
              <a:t>jėgas</a:t>
            </a:r>
            <a:r>
              <a:rPr lang="en" dirty="0">
                <a:latin typeface="Calibri"/>
              </a:rPr>
              <a:t> ne tik </a:t>
            </a:r>
            <a:r>
              <a:rPr lang="en" dirty="0" err="1">
                <a:latin typeface="Calibri"/>
              </a:rPr>
              <a:t>iš</a:t>
            </a:r>
            <a:r>
              <a:rPr lang="en" dirty="0">
                <a:latin typeface="Calibri"/>
              </a:rPr>
              <a:t> </a:t>
            </a:r>
            <a:r>
              <a:rPr lang="en" dirty="0" err="1">
                <a:latin typeface="Calibri"/>
              </a:rPr>
              <a:t>žemės</a:t>
            </a:r>
            <a:r>
              <a:rPr lang="en" dirty="0">
                <a:latin typeface="Calibri"/>
              </a:rPr>
              <a:t>, bet </a:t>
            </a:r>
            <a:r>
              <a:rPr lang="en" dirty="0" err="1">
                <a:latin typeface="Calibri"/>
              </a:rPr>
              <a:t>ir</a:t>
            </a:r>
            <a:r>
              <a:rPr lang="en" dirty="0">
                <a:latin typeface="Calibri"/>
              </a:rPr>
              <a:t> </a:t>
            </a:r>
            <a:r>
              <a:rPr lang="en" dirty="0" err="1">
                <a:latin typeface="Calibri"/>
              </a:rPr>
              <a:t>iš</a:t>
            </a:r>
            <a:r>
              <a:rPr lang="en" dirty="0">
                <a:latin typeface="Calibri"/>
              </a:rPr>
              <a:t> </a:t>
            </a:r>
            <a:r>
              <a:rPr lang="en" dirty="0" err="1">
                <a:latin typeface="Calibri"/>
              </a:rPr>
              <a:t>Saulės</a:t>
            </a:r>
            <a:r>
              <a:rPr lang="en" dirty="0">
                <a:latin typeface="Calibri"/>
              </a:rPr>
              <a:t> </a:t>
            </a:r>
            <a:r>
              <a:rPr lang="en" dirty="0" err="1">
                <a:latin typeface="Calibri"/>
              </a:rPr>
              <a:t>bei</a:t>
            </a:r>
            <a:r>
              <a:rPr lang="en" dirty="0">
                <a:latin typeface="Calibri"/>
              </a:rPr>
              <a:t> </a:t>
            </a:r>
            <a:r>
              <a:rPr lang="en" dirty="0" err="1">
                <a:latin typeface="Calibri"/>
              </a:rPr>
              <a:t>Dangaus</a:t>
            </a:r>
            <a:r>
              <a:rPr lang="en" dirty="0">
                <a:latin typeface="Calibri"/>
              </a:rPr>
              <a:t>.</a:t>
            </a:r>
          </a:p>
        </p:txBody>
      </p:sp>
      <p:sp>
        <p:nvSpPr>
          <p:cNvPr id="266" name="Google Shape;266;p40"/>
          <p:cNvSpPr txBox="1">
            <a:spLocks noGrp="1"/>
          </p:cNvSpPr>
          <p:nvPr>
            <p:ph type="title" idx="4"/>
          </p:nvPr>
        </p:nvSpPr>
        <p:spPr>
          <a:xfrm>
            <a:off x="4835392" y="2136659"/>
            <a:ext cx="1786200" cy="52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ŠAKOS</a:t>
            </a:r>
          </a:p>
        </p:txBody>
      </p:sp>
      <p:sp>
        <p:nvSpPr>
          <p:cNvPr id="267" name="Google Shape;267;p40"/>
          <p:cNvSpPr txBox="1">
            <a:spLocks noGrp="1"/>
          </p:cNvSpPr>
          <p:nvPr>
            <p:ph type="subTitle" idx="5"/>
          </p:nvPr>
        </p:nvSpPr>
        <p:spPr>
          <a:xfrm>
            <a:off x="7028264" y="2664798"/>
            <a:ext cx="1983406" cy="924600"/>
          </a:xfrm>
          <a:prstGeom prst="rect">
            <a:avLst/>
          </a:prstGeom>
        </p:spPr>
        <p:txBody>
          <a:bodyPr spcFirstLastPara="1" wrap="square" lIns="91425" tIns="91425" rIns="91425" bIns="91425" anchor="t" anchorCtr="0">
            <a:noAutofit/>
          </a:bodyPr>
          <a:lstStyle/>
          <a:p>
            <a:pPr marL="0" indent="0"/>
            <a:r>
              <a:rPr lang="en" dirty="0">
                <a:latin typeface="Calibri"/>
              </a:rPr>
              <a:t>Medis </a:t>
            </a:r>
            <a:r>
              <a:rPr lang="en" dirty="0" err="1">
                <a:latin typeface="Calibri"/>
              </a:rPr>
              <a:t>lapoja</a:t>
            </a:r>
            <a:r>
              <a:rPr lang="en" dirty="0">
                <a:latin typeface="Calibri"/>
              </a:rPr>
              <a:t>, </a:t>
            </a:r>
            <a:r>
              <a:rPr lang="en" dirty="0" err="1">
                <a:latin typeface="Calibri"/>
              </a:rPr>
              <a:t>sužaliuoja</a:t>
            </a:r>
            <a:r>
              <a:rPr lang="en" dirty="0">
                <a:latin typeface="Calibri"/>
              </a:rPr>
              <a:t>, </a:t>
            </a:r>
            <a:r>
              <a:rPr lang="en" dirty="0" err="1">
                <a:latin typeface="Calibri"/>
              </a:rPr>
              <a:t>pražysta</a:t>
            </a:r>
            <a:r>
              <a:rPr lang="en" dirty="0">
                <a:latin typeface="Calibri"/>
              </a:rPr>
              <a:t> </a:t>
            </a:r>
            <a:r>
              <a:rPr lang="en" dirty="0" err="1">
                <a:latin typeface="Calibri"/>
              </a:rPr>
              <a:t>Gėrio</a:t>
            </a:r>
            <a:r>
              <a:rPr lang="en" dirty="0">
                <a:latin typeface="Calibri"/>
              </a:rPr>
              <a:t> </a:t>
            </a:r>
            <a:r>
              <a:rPr lang="en" dirty="0" err="1">
                <a:latin typeface="Calibri"/>
              </a:rPr>
              <a:t>žiedai</a:t>
            </a:r>
            <a:r>
              <a:rPr lang="en" dirty="0">
                <a:latin typeface="Calibri"/>
              </a:rPr>
              <a:t> </a:t>
            </a:r>
            <a:r>
              <a:rPr lang="en" dirty="0" err="1">
                <a:latin typeface="Calibri"/>
              </a:rPr>
              <a:t>ir</a:t>
            </a:r>
            <a:r>
              <a:rPr lang="en" dirty="0">
                <a:latin typeface="Calibri"/>
              </a:rPr>
              <a:t> </a:t>
            </a:r>
            <a:r>
              <a:rPr lang="en" dirty="0" err="1">
                <a:latin typeface="Calibri"/>
              </a:rPr>
              <a:t>užauga</a:t>
            </a:r>
            <a:r>
              <a:rPr lang="en" dirty="0">
                <a:latin typeface="Calibri"/>
              </a:rPr>
              <a:t> </a:t>
            </a:r>
            <a:r>
              <a:rPr lang="en" dirty="0" err="1">
                <a:latin typeface="Calibri"/>
              </a:rPr>
              <a:t>kūrybos</a:t>
            </a:r>
            <a:r>
              <a:rPr lang="en" dirty="0">
                <a:latin typeface="Calibri"/>
              </a:rPr>
              <a:t> </a:t>
            </a:r>
            <a:r>
              <a:rPr lang="en" dirty="0" err="1">
                <a:latin typeface="Calibri"/>
              </a:rPr>
              <a:t>bei</a:t>
            </a:r>
            <a:r>
              <a:rPr lang="en" dirty="0">
                <a:latin typeface="Calibri"/>
              </a:rPr>
              <a:t> </a:t>
            </a:r>
            <a:r>
              <a:rPr lang="en" dirty="0" err="1">
                <a:latin typeface="Calibri"/>
              </a:rPr>
              <a:t>tikėjimo</a:t>
            </a:r>
            <a:r>
              <a:rPr lang="en" dirty="0">
                <a:latin typeface="Calibri"/>
              </a:rPr>
              <a:t> </a:t>
            </a:r>
            <a:r>
              <a:rPr lang="en" dirty="0" err="1">
                <a:latin typeface="Calibri"/>
              </a:rPr>
              <a:t>vaisiai</a:t>
            </a:r>
            <a:r>
              <a:rPr lang="en" dirty="0">
                <a:latin typeface="Calibri"/>
              </a:rPr>
              <a:t>.</a:t>
            </a:r>
          </a:p>
        </p:txBody>
      </p:sp>
      <p:sp>
        <p:nvSpPr>
          <p:cNvPr id="268" name="Google Shape;268;p40"/>
          <p:cNvSpPr txBox="1">
            <a:spLocks noGrp="1"/>
          </p:cNvSpPr>
          <p:nvPr>
            <p:ph type="title" idx="6"/>
          </p:nvPr>
        </p:nvSpPr>
        <p:spPr>
          <a:xfrm>
            <a:off x="6902573" y="2136659"/>
            <a:ext cx="1786200" cy="527400"/>
          </a:xfrm>
          <a:prstGeom prst="rect">
            <a:avLst/>
          </a:prstGeom>
        </p:spPr>
        <p:txBody>
          <a:bodyPr spcFirstLastPara="1" wrap="square" lIns="91425" tIns="91425" rIns="91425" bIns="91425" anchor="t" anchorCtr="0">
            <a:noAutofit/>
          </a:bodyPr>
          <a:lstStyle/>
          <a:p>
            <a:r>
              <a:rPr lang="en" dirty="0"/>
              <a:t>LAPAI, ŽIEDAI</a:t>
            </a:r>
            <a:endParaRPr dirty="0"/>
          </a:p>
        </p:txBody>
      </p:sp>
      <p:sp>
        <p:nvSpPr>
          <p:cNvPr id="280" name="Google Shape;280;p40"/>
          <p:cNvSpPr txBox="1">
            <a:spLocks noGrp="1"/>
          </p:cNvSpPr>
          <p:nvPr>
            <p:ph type="subTitle" idx="7"/>
          </p:nvPr>
        </p:nvSpPr>
        <p:spPr>
          <a:xfrm>
            <a:off x="187632" y="2664798"/>
            <a:ext cx="2407422" cy="924600"/>
          </a:xfrm>
          <a:prstGeom prst="rect">
            <a:avLst/>
          </a:prstGeom>
        </p:spPr>
        <p:txBody>
          <a:bodyPr spcFirstLastPara="1" wrap="square" lIns="91425" tIns="91425" rIns="91425" bIns="91425" anchor="t" anchorCtr="0">
            <a:noAutofit/>
          </a:bodyPr>
          <a:lstStyle/>
          <a:p>
            <a:pPr marL="0" indent="0">
              <a:buClr>
                <a:schemeClr val="hlink"/>
              </a:buClr>
            </a:pPr>
            <a:r>
              <a:rPr lang="en" dirty="0" err="1">
                <a:latin typeface="Calibri"/>
              </a:rPr>
              <a:t>Pagrindinė</a:t>
            </a:r>
            <a:r>
              <a:rPr lang="en" dirty="0">
                <a:latin typeface="Calibri"/>
              </a:rPr>
              <a:t> </a:t>
            </a:r>
            <a:r>
              <a:rPr lang="en" dirty="0" err="1">
                <a:latin typeface="Calibri"/>
              </a:rPr>
              <a:t>medžio</a:t>
            </a:r>
            <a:r>
              <a:rPr lang="en" dirty="0">
                <a:latin typeface="Calibri"/>
              </a:rPr>
              <a:t> </a:t>
            </a:r>
            <a:r>
              <a:rPr lang="en" dirty="0" err="1">
                <a:latin typeface="Calibri"/>
              </a:rPr>
              <a:t>medžiaginio</a:t>
            </a:r>
            <a:r>
              <a:rPr lang="en" dirty="0">
                <a:latin typeface="Calibri"/>
              </a:rPr>
              <a:t> </a:t>
            </a:r>
            <a:r>
              <a:rPr lang="en" dirty="0" err="1">
                <a:latin typeface="Calibri"/>
              </a:rPr>
              <a:t>maitinimosi</a:t>
            </a:r>
            <a:r>
              <a:rPr lang="en" dirty="0">
                <a:latin typeface="Calibri"/>
              </a:rPr>
              <a:t> </a:t>
            </a:r>
            <a:r>
              <a:rPr lang="en" dirty="0" err="1">
                <a:latin typeface="Calibri"/>
              </a:rPr>
              <a:t>priemonė</a:t>
            </a:r>
            <a:r>
              <a:rPr lang="en" dirty="0">
                <a:latin typeface="Calibri"/>
              </a:rPr>
              <a:t>, o </a:t>
            </a:r>
            <a:r>
              <a:rPr lang="en" dirty="0" err="1">
                <a:latin typeface="Calibri"/>
              </a:rPr>
              <a:t>visuomenėje</a:t>
            </a:r>
            <a:r>
              <a:rPr lang="en" dirty="0">
                <a:latin typeface="Calibri"/>
              </a:rPr>
              <a:t> - </a:t>
            </a:r>
            <a:r>
              <a:rPr lang="en" dirty="0" err="1">
                <a:latin typeface="Calibri"/>
              </a:rPr>
              <a:t>juo</a:t>
            </a:r>
            <a:r>
              <a:rPr lang="en" dirty="0">
                <a:latin typeface="Calibri"/>
              </a:rPr>
              <a:t> </a:t>
            </a:r>
            <a:r>
              <a:rPr lang="en" dirty="0" err="1">
                <a:latin typeface="Calibri"/>
              </a:rPr>
              <a:t>vaizduojamo</a:t>
            </a:r>
            <a:r>
              <a:rPr lang="en" dirty="0">
                <a:latin typeface="Calibri"/>
              </a:rPr>
              <a:t> </a:t>
            </a:r>
            <a:r>
              <a:rPr lang="en" dirty="0" err="1">
                <a:latin typeface="Calibri"/>
              </a:rPr>
              <a:t>žmogaus</a:t>
            </a:r>
            <a:r>
              <a:rPr lang="en" dirty="0">
                <a:latin typeface="Calibri"/>
              </a:rPr>
              <a:t> </a:t>
            </a:r>
            <a:r>
              <a:rPr lang="en" dirty="0" err="1">
                <a:latin typeface="Calibri"/>
              </a:rPr>
              <a:t>praeities</a:t>
            </a:r>
            <a:r>
              <a:rPr lang="en" dirty="0">
                <a:latin typeface="Calibri"/>
              </a:rPr>
              <a:t> </a:t>
            </a:r>
            <a:r>
              <a:rPr lang="en" dirty="0" err="1">
                <a:latin typeface="Calibri"/>
              </a:rPr>
              <a:t>lygmuo</a:t>
            </a:r>
            <a:r>
              <a:rPr lang="en" dirty="0">
                <a:latin typeface="Calibri"/>
              </a:rPr>
              <a:t> </a:t>
            </a:r>
            <a:r>
              <a:rPr lang="en" dirty="0" err="1">
                <a:latin typeface="Calibri"/>
              </a:rPr>
              <a:t>ar</a:t>
            </a:r>
            <a:r>
              <a:rPr lang="en" dirty="0">
                <a:latin typeface="Calibri"/>
              </a:rPr>
              <a:t> </a:t>
            </a:r>
            <a:r>
              <a:rPr lang="en" dirty="0" err="1">
                <a:latin typeface="Calibri"/>
              </a:rPr>
              <a:t>požemiai</a:t>
            </a:r>
            <a:r>
              <a:rPr lang="en" dirty="0">
                <a:latin typeface="Calibri"/>
              </a:rPr>
              <a:t>.</a:t>
            </a:r>
          </a:p>
          <a:p>
            <a:pPr marL="0" lvl="0" indent="0" algn="ctr" rtl="0">
              <a:spcBef>
                <a:spcPts val="0"/>
              </a:spcBef>
              <a:spcAft>
                <a:spcPts val="0"/>
              </a:spcAft>
              <a:buNone/>
            </a:pPr>
            <a:endParaRPr/>
          </a:p>
        </p:txBody>
      </p:sp>
      <p:sp>
        <p:nvSpPr>
          <p:cNvPr id="281" name="Google Shape;281;p40"/>
          <p:cNvSpPr txBox="1">
            <a:spLocks noGrp="1"/>
          </p:cNvSpPr>
          <p:nvPr>
            <p:ph type="title" idx="8"/>
          </p:nvPr>
        </p:nvSpPr>
        <p:spPr>
          <a:xfrm>
            <a:off x="418357" y="2136659"/>
            <a:ext cx="1786200" cy="52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ŠAKNYS</a:t>
            </a:r>
            <a:endParaRPr dirty="0"/>
          </a:p>
        </p:txBody>
      </p:sp>
      <p:sp>
        <p:nvSpPr>
          <p:cNvPr id="2" name="TextBox 1">
            <a:extLst>
              <a:ext uri="{FF2B5EF4-FFF2-40B4-BE49-F238E27FC236}">
                <a16:creationId xmlns:a16="http://schemas.microsoft.com/office/drawing/2014/main" id="{15464805-F83D-4E48-9431-630945B8CD8A}"/>
              </a:ext>
            </a:extLst>
          </p:cNvPr>
          <p:cNvSpPr txBox="1"/>
          <p:nvPr/>
        </p:nvSpPr>
        <p:spPr>
          <a:xfrm>
            <a:off x="533400" y="4266585"/>
            <a:ext cx="481411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Char char="•"/>
            </a:pPr>
            <a:r>
              <a:rPr lang="lt-LT" sz="1200" dirty="0">
                <a:latin typeface="Calibri"/>
              </a:rPr>
              <a:t>Ant medžio viršūnės nutupia Dvasios paukščiai, jis pramuša žemiškus lygmenis ir iškyla į dangiškas erdves. Medis tampa jungtimi tarp dangaus ir žemės.</a:t>
            </a:r>
            <a:endParaRPr lang="lt-LT"/>
          </a:p>
        </p:txBody>
      </p:sp>
      <p:pic>
        <p:nvPicPr>
          <p:cNvPr id="3" name="Paveikslėlis 3">
            <a:extLst>
              <a:ext uri="{FF2B5EF4-FFF2-40B4-BE49-F238E27FC236}">
                <a16:creationId xmlns:a16="http://schemas.microsoft.com/office/drawing/2014/main" id="{94BCEC32-3F30-48A7-898B-214F6CBB3753}"/>
              </a:ext>
            </a:extLst>
          </p:cNvPr>
          <p:cNvPicPr>
            <a:picLocks noChangeAspect="1"/>
          </p:cNvPicPr>
          <p:nvPr/>
        </p:nvPicPr>
        <p:blipFill>
          <a:blip r:embed="rId3"/>
          <a:stretch>
            <a:fillRect/>
          </a:stretch>
        </p:blipFill>
        <p:spPr>
          <a:xfrm>
            <a:off x="5498690" y="3589140"/>
            <a:ext cx="3382296" cy="73054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B3975-F84B-43AA-89DE-0223BE3EB3A7}"/>
              </a:ext>
            </a:extLst>
          </p:cNvPr>
          <p:cNvSpPr>
            <a:spLocks noGrp="1"/>
          </p:cNvSpPr>
          <p:nvPr>
            <p:ph type="title"/>
          </p:nvPr>
        </p:nvSpPr>
        <p:spPr/>
        <p:txBody>
          <a:bodyPr/>
          <a:lstStyle/>
          <a:p>
            <a:r>
              <a:rPr lang="lt-LT" sz="2400" dirty="0"/>
              <a:t>Medžio struktūra atsiskleidžia Lietuvių liaudies Dainoje apie jovarą:</a:t>
            </a:r>
          </a:p>
        </p:txBody>
      </p:sp>
      <p:sp>
        <p:nvSpPr>
          <p:cNvPr id="3" name="Text Placeholder 2">
            <a:extLst>
              <a:ext uri="{FF2B5EF4-FFF2-40B4-BE49-F238E27FC236}">
                <a16:creationId xmlns:a16="http://schemas.microsoft.com/office/drawing/2014/main" id="{A906DB5C-6338-413F-B1A1-A4EA10122EEF}"/>
              </a:ext>
            </a:extLst>
          </p:cNvPr>
          <p:cNvSpPr>
            <a:spLocks noGrp="1"/>
          </p:cNvSpPr>
          <p:nvPr>
            <p:ph type="body" idx="1"/>
          </p:nvPr>
        </p:nvSpPr>
        <p:spPr/>
        <p:txBody>
          <a:bodyPr/>
          <a:lstStyle/>
          <a:p>
            <a:pPr marL="171450" indent="0" algn="ctr">
              <a:lnSpc>
                <a:spcPct val="114999"/>
              </a:lnSpc>
              <a:buNone/>
            </a:pPr>
            <a:r>
              <a:rPr lang="lt-LT" sz="1400" i="1" dirty="0"/>
              <a:t>Šaly kelio Jovaras stovėjo,</a:t>
            </a:r>
            <a:br>
              <a:rPr lang="lt-LT" sz="1400" i="1" dirty="0"/>
            </a:br>
            <a:r>
              <a:rPr lang="lt-LT" sz="1400" i="1" dirty="0" err="1"/>
              <a:t>Slaunasai</a:t>
            </a:r>
            <a:r>
              <a:rPr lang="lt-LT" sz="1400" i="1" dirty="0"/>
              <a:t> žolyne rugeli.</a:t>
            </a:r>
            <a:br>
              <a:rPr lang="lt-LT" sz="1400" i="1" dirty="0"/>
            </a:br>
            <a:r>
              <a:rPr lang="lt-LT" sz="1400" i="1" dirty="0"/>
              <a:t>Iš pašaknų skambantys </a:t>
            </a:r>
            <a:r>
              <a:rPr lang="lt-LT" sz="1400" i="1" dirty="0" err="1"/>
              <a:t>kankleliai</a:t>
            </a:r>
            <a:r>
              <a:rPr lang="lt-LT" sz="1400" i="1" dirty="0"/>
              <a:t>,</a:t>
            </a:r>
            <a:br>
              <a:rPr lang="lt-LT" sz="1400" i="1" dirty="0"/>
            </a:br>
            <a:r>
              <a:rPr lang="lt-LT" sz="1400" i="1" dirty="0" err="1"/>
              <a:t>Slaunasai</a:t>
            </a:r>
            <a:r>
              <a:rPr lang="lt-LT" sz="1400" i="1" dirty="0"/>
              <a:t> žolyne rugeli.</a:t>
            </a:r>
            <a:br>
              <a:rPr lang="lt-LT" sz="1400" i="1" dirty="0"/>
            </a:br>
            <a:r>
              <a:rPr lang="lt-LT" sz="1400" i="1" dirty="0"/>
              <a:t>Per vidurį dūzgiančios bitelės,</a:t>
            </a:r>
            <a:br>
              <a:rPr lang="lt-LT" sz="1400" i="1" dirty="0"/>
            </a:br>
            <a:r>
              <a:rPr lang="lt-LT" sz="1400" i="1" dirty="0" err="1"/>
              <a:t>Slaunasai</a:t>
            </a:r>
            <a:r>
              <a:rPr lang="lt-LT" sz="1400" i="1" dirty="0"/>
              <a:t> žolyne rugeli.</a:t>
            </a:r>
            <a:br>
              <a:rPr lang="lt-LT" sz="1400" i="1" dirty="0"/>
            </a:br>
            <a:r>
              <a:rPr lang="lt-LT" sz="1400" i="1" dirty="0"/>
              <a:t>Viršūnėlėj sakalo vaikeliai,</a:t>
            </a:r>
            <a:br>
              <a:rPr lang="lt-LT" sz="1400" i="1" dirty="0"/>
            </a:br>
            <a:r>
              <a:rPr lang="lt-LT" sz="1400" i="1" dirty="0" err="1"/>
              <a:t>Slaunasai</a:t>
            </a:r>
            <a:r>
              <a:rPr lang="lt-LT" sz="1400" i="1" dirty="0"/>
              <a:t> žolyne rugeli.</a:t>
            </a:r>
            <a:endParaRPr lang="lt-LT" sz="1400" dirty="0"/>
          </a:p>
        </p:txBody>
      </p:sp>
    </p:spTree>
    <p:extLst>
      <p:ext uri="{BB962C8B-B14F-4D97-AF65-F5344CB8AC3E}">
        <p14:creationId xmlns:p14="http://schemas.microsoft.com/office/powerpoint/2010/main" val="3083994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9"/>
          <p:cNvSpPr txBox="1">
            <a:spLocks noGrp="1"/>
          </p:cNvSpPr>
          <p:nvPr>
            <p:ph type="title"/>
          </p:nvPr>
        </p:nvSpPr>
        <p:spPr>
          <a:xfrm>
            <a:off x="2099535" y="507803"/>
            <a:ext cx="4951074" cy="841800"/>
          </a:xfrm>
          <a:prstGeom prst="rect">
            <a:avLst/>
          </a:prstGeom>
        </p:spPr>
        <p:txBody>
          <a:bodyPr spcFirstLastPara="1" wrap="square" lIns="91425" tIns="91425" rIns="91425" bIns="91425" anchor="ctr" anchorCtr="0">
            <a:noAutofit/>
          </a:bodyPr>
          <a:lstStyle/>
          <a:p>
            <a:r>
              <a:rPr lang="en" dirty="0"/>
              <a:t>MEDŽIŲ PAVADINIMAI</a:t>
            </a:r>
          </a:p>
        </p:txBody>
      </p:sp>
      <p:sp>
        <p:nvSpPr>
          <p:cNvPr id="255" name="Google Shape;255;p39"/>
          <p:cNvSpPr txBox="1">
            <a:spLocks noGrp="1"/>
          </p:cNvSpPr>
          <p:nvPr>
            <p:ph type="subTitle" idx="4294967295"/>
          </p:nvPr>
        </p:nvSpPr>
        <p:spPr>
          <a:xfrm>
            <a:off x="1728532" y="1425626"/>
            <a:ext cx="5688677" cy="2017046"/>
          </a:xfrm>
          <a:prstGeom prst="rect">
            <a:avLst/>
          </a:prstGeom>
        </p:spPr>
        <p:txBody>
          <a:bodyPr spcFirstLastPara="1" wrap="square" lIns="91425" tIns="91425" rIns="91425" bIns="91425" anchor="t" anchorCtr="0">
            <a:noAutofit/>
          </a:bodyPr>
          <a:lstStyle/>
          <a:p>
            <a:pPr marL="0" indent="0">
              <a:buClr>
                <a:srgbClr val="242424"/>
              </a:buClr>
              <a:buNone/>
            </a:pPr>
            <a:r>
              <a:rPr lang="lt-LT" sz="1600" dirty="0">
                <a:solidFill>
                  <a:schemeClr val="bg1"/>
                </a:solidFill>
                <a:latin typeface="Calibri"/>
              </a:rPr>
              <a:t>Saulės medis, Dievo, Aušros, Šventasis, raudonasis, Gyvybės ar pasaulio medžiai. Ši vardų įvairovė vėl atsirado, pamiršus simbolių senąją prasmę. O esmę atskleidžia paprasčiausias vardas – Medis.</a:t>
            </a:r>
          </a:p>
        </p:txBody>
      </p:sp>
      <p:pic>
        <p:nvPicPr>
          <p:cNvPr id="2" name="Paveikslėlis 2">
            <a:extLst>
              <a:ext uri="{FF2B5EF4-FFF2-40B4-BE49-F238E27FC236}">
                <a16:creationId xmlns:a16="http://schemas.microsoft.com/office/drawing/2014/main" id="{569C85D9-BE86-43E2-8B8F-3F9CC387763B}"/>
              </a:ext>
            </a:extLst>
          </p:cNvPr>
          <p:cNvPicPr>
            <a:picLocks noChangeAspect="1"/>
          </p:cNvPicPr>
          <p:nvPr/>
        </p:nvPicPr>
        <p:blipFill>
          <a:blip r:embed="rId3"/>
          <a:stretch>
            <a:fillRect/>
          </a:stretch>
        </p:blipFill>
        <p:spPr>
          <a:xfrm>
            <a:off x="2997610" y="2823294"/>
            <a:ext cx="2460523" cy="2010282"/>
          </a:xfrm>
          <a:prstGeom prst="rect">
            <a:avLst/>
          </a:prstGeom>
          <a:ln>
            <a:noFill/>
          </a:ln>
          <a:effectLst>
            <a:outerShdw blurRad="292100" dist="139700" dir="2700000" algn="tl" rotWithShape="0">
              <a:srgbClr val="333333">
                <a:alpha val="65000"/>
              </a:srgbClr>
            </a:outerShdw>
          </a:effectLst>
        </p:spPr>
      </p:pic>
      <p:pic>
        <p:nvPicPr>
          <p:cNvPr id="3" name="Paveikslėlis 3">
            <a:extLst>
              <a:ext uri="{FF2B5EF4-FFF2-40B4-BE49-F238E27FC236}">
                <a16:creationId xmlns:a16="http://schemas.microsoft.com/office/drawing/2014/main" id="{2435B51A-8DEA-4EC3-8BE8-19AF97578643}"/>
              </a:ext>
            </a:extLst>
          </p:cNvPr>
          <p:cNvPicPr>
            <a:picLocks noChangeAspect="1"/>
          </p:cNvPicPr>
          <p:nvPr/>
        </p:nvPicPr>
        <p:blipFill>
          <a:blip r:embed="rId4"/>
          <a:stretch>
            <a:fillRect/>
          </a:stretch>
        </p:blipFill>
        <p:spPr>
          <a:xfrm>
            <a:off x="590704" y="2469587"/>
            <a:ext cx="1626932" cy="2373569"/>
          </a:xfrm>
          <a:prstGeom prst="rect">
            <a:avLst/>
          </a:prstGeom>
          <a:ln>
            <a:noFill/>
          </a:ln>
          <a:effectLst>
            <a:outerShdw blurRad="292100" dist="139700" dir="2700000" algn="tl" rotWithShape="0">
              <a:srgbClr val="333333">
                <a:alpha val="65000"/>
              </a:srgbClr>
            </a:outerShdw>
          </a:effectLst>
        </p:spPr>
      </p:pic>
      <p:pic>
        <p:nvPicPr>
          <p:cNvPr id="4" name="Paveikslėlis 4" descr="Paveikslėlis, kuriame yra knyga, žinutė&#10;&#10;Automatiškai sugeneruotas aprašymas">
            <a:extLst>
              <a:ext uri="{FF2B5EF4-FFF2-40B4-BE49-F238E27FC236}">
                <a16:creationId xmlns:a16="http://schemas.microsoft.com/office/drawing/2014/main" id="{D6F8E7E3-4DAE-489A-B8DE-2A822D101EA8}"/>
              </a:ext>
            </a:extLst>
          </p:cNvPr>
          <p:cNvPicPr>
            <a:picLocks noChangeAspect="1"/>
          </p:cNvPicPr>
          <p:nvPr/>
        </p:nvPicPr>
        <p:blipFill>
          <a:blip r:embed="rId5"/>
          <a:stretch>
            <a:fillRect/>
          </a:stretch>
        </p:blipFill>
        <p:spPr>
          <a:xfrm>
            <a:off x="6574094" y="2476883"/>
            <a:ext cx="1950475" cy="192267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F85D2-A177-4B37-AD4F-2B17A5D28444}"/>
              </a:ext>
            </a:extLst>
          </p:cNvPr>
          <p:cNvSpPr>
            <a:spLocks noGrp="1"/>
          </p:cNvSpPr>
          <p:nvPr>
            <p:ph type="title"/>
          </p:nvPr>
        </p:nvSpPr>
        <p:spPr/>
        <p:txBody>
          <a:bodyPr/>
          <a:lstStyle/>
          <a:p>
            <a:r>
              <a:rPr lang="lt-LT" dirty="0"/>
              <a:t>Kryžiaus pavidalo medis</a:t>
            </a:r>
          </a:p>
        </p:txBody>
      </p:sp>
      <p:sp>
        <p:nvSpPr>
          <p:cNvPr id="3" name="TextBox 2">
            <a:extLst>
              <a:ext uri="{FF2B5EF4-FFF2-40B4-BE49-F238E27FC236}">
                <a16:creationId xmlns:a16="http://schemas.microsoft.com/office/drawing/2014/main" id="{80643C4E-72CC-4B7E-811C-B42E426BA10C}"/>
              </a:ext>
            </a:extLst>
          </p:cNvPr>
          <p:cNvSpPr txBox="1"/>
          <p:nvPr/>
        </p:nvSpPr>
        <p:spPr>
          <a:xfrm>
            <a:off x="2198738" y="1611876"/>
            <a:ext cx="4752667"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dirty="0">
                <a:solidFill>
                  <a:schemeClr val="tx1"/>
                </a:solidFill>
              </a:rPr>
              <a:t>Tai stogastulpis, stulpas, stabas. Daugelyje senųjų kultūrų stulpas yra dvasinės Būtybės nusileidimo vieta. </a:t>
            </a:r>
            <a:r>
              <a:rPr lang="lt-LT" dirty="0" err="1">
                <a:solidFill>
                  <a:schemeClr val="tx1"/>
                </a:solidFill>
              </a:rPr>
              <a:t>Lietuviši</a:t>
            </a:r>
            <a:r>
              <a:rPr lang="lt-LT" dirty="0">
                <a:solidFill>
                  <a:schemeClr val="tx1"/>
                </a:solidFill>
              </a:rPr>
              <a:t> pakelių </a:t>
            </a:r>
            <a:r>
              <a:rPr lang="lt-LT" dirty="0" err="1">
                <a:solidFill>
                  <a:schemeClr val="tx1"/>
                </a:solidFill>
              </a:rPr>
              <a:t>koplystulpiai</a:t>
            </a:r>
            <a:r>
              <a:rPr lang="lt-LT" dirty="0">
                <a:solidFill>
                  <a:schemeClr val="tx1"/>
                </a:solidFill>
              </a:rPr>
              <a:t> dažniausiai 3-jų aukštų, atitinkančių tris Visatos lygius: pažemį, </a:t>
            </a:r>
            <a:r>
              <a:rPr lang="lt-LT" dirty="0" err="1">
                <a:solidFill>
                  <a:schemeClr val="tx1"/>
                </a:solidFill>
              </a:rPr>
              <a:t>antžemį</a:t>
            </a:r>
            <a:r>
              <a:rPr lang="lt-LT" dirty="0">
                <a:solidFill>
                  <a:schemeClr val="tx1"/>
                </a:solidFill>
              </a:rPr>
              <a:t> (žemę) ir dangų.</a:t>
            </a:r>
          </a:p>
        </p:txBody>
      </p:sp>
      <p:pic>
        <p:nvPicPr>
          <p:cNvPr id="4" name="Paveikslėlis 4">
            <a:extLst>
              <a:ext uri="{FF2B5EF4-FFF2-40B4-BE49-F238E27FC236}">
                <a16:creationId xmlns:a16="http://schemas.microsoft.com/office/drawing/2014/main" id="{AA5C4877-C08C-4D77-A74D-65EEBE100D43}"/>
              </a:ext>
            </a:extLst>
          </p:cNvPr>
          <p:cNvPicPr>
            <a:picLocks noChangeAspect="1"/>
          </p:cNvPicPr>
          <p:nvPr/>
        </p:nvPicPr>
        <p:blipFill rotWithShape="1">
          <a:blip r:embed="rId2"/>
          <a:srcRect l="11867" t="19737" r="18789" b="1316"/>
          <a:stretch/>
        </p:blipFill>
        <p:spPr>
          <a:xfrm>
            <a:off x="5504836" y="2691273"/>
            <a:ext cx="3125333" cy="2005106"/>
          </a:xfrm>
          <a:prstGeom prst="rect">
            <a:avLst/>
          </a:prstGeom>
          <a:ln>
            <a:noFill/>
          </a:ln>
          <a:effectLst>
            <a:outerShdw blurRad="292100" dist="139700" dir="2700000" algn="tl" rotWithShape="0">
              <a:srgbClr val="333333">
                <a:alpha val="65000"/>
              </a:srgbClr>
            </a:outerShdw>
          </a:effectLst>
        </p:spPr>
      </p:pic>
      <p:pic>
        <p:nvPicPr>
          <p:cNvPr id="5" name="Paveikslėlis 5" descr="Paveikslėlis, kuriame yra laukas, laikrodis, bokštas, sėdėjimas&#10;&#10;Automatiškai sugeneruotas aprašymas">
            <a:extLst>
              <a:ext uri="{FF2B5EF4-FFF2-40B4-BE49-F238E27FC236}">
                <a16:creationId xmlns:a16="http://schemas.microsoft.com/office/drawing/2014/main" id="{CE127C63-6367-4540-838E-45ED011587B2}"/>
              </a:ext>
            </a:extLst>
          </p:cNvPr>
          <p:cNvPicPr>
            <a:picLocks noChangeAspect="1"/>
          </p:cNvPicPr>
          <p:nvPr/>
        </p:nvPicPr>
        <p:blipFill>
          <a:blip r:embed="rId3"/>
          <a:stretch>
            <a:fillRect/>
          </a:stretch>
        </p:blipFill>
        <p:spPr>
          <a:xfrm>
            <a:off x="442562" y="1589752"/>
            <a:ext cx="1572941" cy="2363430"/>
          </a:xfrm>
          <a:prstGeom prst="rect">
            <a:avLst/>
          </a:prstGeom>
          <a:ln>
            <a:noFill/>
          </a:ln>
          <a:effectLst>
            <a:outerShdw blurRad="292100" dist="139700" dir="2700000" algn="tl" rotWithShape="0">
              <a:srgbClr val="333333">
                <a:alpha val="65000"/>
              </a:srgbClr>
            </a:outerShdw>
          </a:effectLst>
        </p:spPr>
      </p:pic>
      <p:pic>
        <p:nvPicPr>
          <p:cNvPr id="6" name="Paveikslėlis 6" descr="Paveikslėlis, kuriame yra laukas, pastatas, laikrodis, bokštas&#10;&#10;Automatiškai sugeneruotas aprašymas">
            <a:extLst>
              <a:ext uri="{FF2B5EF4-FFF2-40B4-BE49-F238E27FC236}">
                <a16:creationId xmlns:a16="http://schemas.microsoft.com/office/drawing/2014/main" id="{3E604C36-36D1-4FAE-9BC1-5FB9274E87E3}"/>
              </a:ext>
            </a:extLst>
          </p:cNvPr>
          <p:cNvPicPr>
            <a:picLocks noChangeAspect="1"/>
          </p:cNvPicPr>
          <p:nvPr/>
        </p:nvPicPr>
        <p:blipFill>
          <a:blip r:embed="rId4"/>
          <a:stretch>
            <a:fillRect/>
          </a:stretch>
        </p:blipFill>
        <p:spPr>
          <a:xfrm>
            <a:off x="2800965" y="2635660"/>
            <a:ext cx="1723104" cy="23118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29342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1C0DA-8704-4B91-92A5-B753AE0A82C6}"/>
              </a:ext>
            </a:extLst>
          </p:cNvPr>
          <p:cNvSpPr>
            <a:spLocks noGrp="1"/>
          </p:cNvSpPr>
          <p:nvPr>
            <p:ph type="title"/>
          </p:nvPr>
        </p:nvSpPr>
        <p:spPr>
          <a:xfrm>
            <a:off x="1491164" y="237416"/>
            <a:ext cx="6167816" cy="841800"/>
          </a:xfrm>
        </p:spPr>
        <p:txBody>
          <a:bodyPr/>
          <a:lstStyle/>
          <a:p>
            <a:r>
              <a:rPr lang="lt-LT" sz="2800" dirty="0"/>
              <a:t>Balio Buračo užfiksuoti kadrai</a:t>
            </a:r>
          </a:p>
        </p:txBody>
      </p:sp>
      <p:pic>
        <p:nvPicPr>
          <p:cNvPr id="3" name="Paveikslėlis 3" descr="Paveikslėlis, kuriame yra laukas, tiltas, traukinys, pastatas&#10;&#10;Automatiškai sugeneruotas aprašymas">
            <a:extLst>
              <a:ext uri="{FF2B5EF4-FFF2-40B4-BE49-F238E27FC236}">
                <a16:creationId xmlns:a16="http://schemas.microsoft.com/office/drawing/2014/main" id="{FC80C00E-AE8C-4AEB-8F1E-8DE156D33015}"/>
              </a:ext>
            </a:extLst>
          </p:cNvPr>
          <p:cNvPicPr>
            <a:picLocks noChangeAspect="1"/>
          </p:cNvPicPr>
          <p:nvPr/>
        </p:nvPicPr>
        <p:blipFill>
          <a:blip r:embed="rId2"/>
          <a:stretch>
            <a:fillRect/>
          </a:stretch>
        </p:blipFill>
        <p:spPr>
          <a:xfrm>
            <a:off x="5332771" y="828457"/>
            <a:ext cx="2411362" cy="3455860"/>
          </a:xfrm>
          <a:prstGeom prst="rect">
            <a:avLst/>
          </a:prstGeom>
          <a:ln>
            <a:noFill/>
          </a:ln>
          <a:effectLst>
            <a:outerShdw blurRad="292100" dist="139700" dir="2700000" algn="tl" rotWithShape="0">
              <a:srgbClr val="333333">
                <a:alpha val="65000"/>
              </a:srgbClr>
            </a:outerShdw>
          </a:effectLst>
        </p:spPr>
      </p:pic>
      <p:pic>
        <p:nvPicPr>
          <p:cNvPr id="4" name="Paveikslėlis 4" descr="Paveikslėlis, kuriame yra laukas, žolė, vyras, nuotrauka&#10;&#10;Automatiškai sugeneruotas aprašymas">
            <a:extLst>
              <a:ext uri="{FF2B5EF4-FFF2-40B4-BE49-F238E27FC236}">
                <a16:creationId xmlns:a16="http://schemas.microsoft.com/office/drawing/2014/main" id="{12DBBE97-3B84-4B90-B196-EAA786CA677B}"/>
              </a:ext>
            </a:extLst>
          </p:cNvPr>
          <p:cNvPicPr>
            <a:picLocks noChangeAspect="1"/>
          </p:cNvPicPr>
          <p:nvPr/>
        </p:nvPicPr>
        <p:blipFill>
          <a:blip r:embed="rId3"/>
          <a:stretch>
            <a:fillRect/>
          </a:stretch>
        </p:blipFill>
        <p:spPr>
          <a:xfrm>
            <a:off x="441223" y="1133542"/>
            <a:ext cx="3640393" cy="2390947"/>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C75817FE-1D67-46D5-A745-7F3B21C8A93B}"/>
              </a:ext>
            </a:extLst>
          </p:cNvPr>
          <p:cNvSpPr txBox="1"/>
          <p:nvPr/>
        </p:nvSpPr>
        <p:spPr>
          <a:xfrm>
            <a:off x="441223" y="3529165"/>
            <a:ext cx="313649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sz="1100" dirty="0">
                <a:latin typeface="Calibri"/>
              </a:rPr>
              <a:t>Nuotraukoje Balys Buračas 1922 m.</a:t>
            </a:r>
          </a:p>
        </p:txBody>
      </p:sp>
      <p:sp>
        <p:nvSpPr>
          <p:cNvPr id="7" name="TextBox 6">
            <a:extLst>
              <a:ext uri="{FF2B5EF4-FFF2-40B4-BE49-F238E27FC236}">
                <a16:creationId xmlns:a16="http://schemas.microsoft.com/office/drawing/2014/main" id="{EDD007C1-F3CD-4E9E-8792-09454590D970}"/>
              </a:ext>
            </a:extLst>
          </p:cNvPr>
          <p:cNvSpPr txBox="1"/>
          <p:nvPr/>
        </p:nvSpPr>
        <p:spPr>
          <a:xfrm>
            <a:off x="5268247" y="4281948"/>
            <a:ext cx="3240958"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sz="1100" dirty="0" err="1">
                <a:latin typeface="Calibri"/>
              </a:rPr>
              <a:t>Lyduvėnų</a:t>
            </a:r>
            <a:r>
              <a:rPr lang="lt-LT" sz="1100" dirty="0">
                <a:latin typeface="Calibri"/>
              </a:rPr>
              <a:t> tiltas XX a. 3-4 </a:t>
            </a:r>
            <a:r>
              <a:rPr lang="lt-LT" sz="1100" dirty="0" err="1">
                <a:latin typeface="Calibri"/>
              </a:rPr>
              <a:t>deš</a:t>
            </a:r>
            <a:r>
              <a:rPr lang="lt-LT" sz="1100" dirty="0">
                <a:latin typeface="Calibri"/>
              </a:rPr>
              <a:t>.</a:t>
            </a:r>
          </a:p>
        </p:txBody>
      </p:sp>
    </p:spTree>
    <p:extLst>
      <p:ext uri="{BB962C8B-B14F-4D97-AF65-F5344CB8AC3E}">
        <p14:creationId xmlns:p14="http://schemas.microsoft.com/office/powerpoint/2010/main" val="1166894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2513E-9D9C-41BD-A82A-B5B27DAD6C3B}"/>
              </a:ext>
            </a:extLst>
          </p:cNvPr>
          <p:cNvSpPr>
            <a:spLocks noGrp="1"/>
          </p:cNvSpPr>
          <p:nvPr>
            <p:ph type="title"/>
          </p:nvPr>
        </p:nvSpPr>
        <p:spPr>
          <a:xfrm>
            <a:off x="2271600" y="2148561"/>
            <a:ext cx="4600800" cy="841800"/>
          </a:xfrm>
        </p:spPr>
        <p:txBody>
          <a:bodyPr/>
          <a:lstStyle/>
          <a:p>
            <a:r>
              <a:rPr lang="lt-LT" dirty="0"/>
              <a:t>AČIŪ UŽ DĖMESĮ</a:t>
            </a:r>
          </a:p>
        </p:txBody>
      </p:sp>
    </p:spTree>
    <p:extLst>
      <p:ext uri="{BB962C8B-B14F-4D97-AF65-F5344CB8AC3E}">
        <p14:creationId xmlns:p14="http://schemas.microsoft.com/office/powerpoint/2010/main" val="1823571037"/>
      </p:ext>
    </p:extLst>
  </p:cSld>
  <p:clrMapOvr>
    <a:masterClrMapping/>
  </p:clrMapOvr>
</p:sld>
</file>

<file path=ppt/theme/theme1.xml><?xml version="1.0" encoding="utf-8"?>
<a:theme xmlns:a="http://schemas.openxmlformats.org/drawingml/2006/main" name="VINTAGE DISEASE">
  <a:themeElements>
    <a:clrScheme name="Simple Light">
      <a:dk1>
        <a:srgbClr val="242424"/>
      </a:dk1>
      <a:lt1>
        <a:srgbClr val="FFFFFF"/>
      </a:lt1>
      <a:dk2>
        <a:srgbClr val="FFEDD9"/>
      </a:dk2>
      <a:lt2>
        <a:srgbClr val="EEEEEE"/>
      </a:lt2>
      <a:accent1>
        <a:srgbClr val="4FBBD2"/>
      </a:accent1>
      <a:accent2>
        <a:srgbClr val="0085A0"/>
      </a:accent2>
      <a:accent3>
        <a:srgbClr val="21A8A4"/>
      </a:accent3>
      <a:accent4>
        <a:srgbClr val="F27050"/>
      </a:accent4>
      <a:accent5>
        <a:srgbClr val="FFA733"/>
      </a:accent5>
      <a:accent6>
        <a:srgbClr val="173F6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751</Words>
  <Application>Microsoft Office PowerPoint</Application>
  <PresentationFormat>On-screen Show (16:9)</PresentationFormat>
  <Paragraphs>120</Paragraphs>
  <Slides>10</Slides>
  <Notes>4</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VINTAGE DISEASE</vt:lpstr>
      <vt:lpstr>BALTŲ ŽENKLAI</vt:lpstr>
      <vt:lpstr>BALTŲ ŽENKLAI</vt:lpstr>
      <vt:lpstr>MEDIS</vt:lpstr>
      <vt:lpstr>BALTIŠKA MEDŽIO SAMPRATA</vt:lpstr>
      <vt:lpstr>Medžio struktūra atsiskleidžia Lietuvių liaudies Dainoje apie jovarą:</vt:lpstr>
      <vt:lpstr>MEDŽIŲ PAVADINIMAI</vt:lpstr>
      <vt:lpstr>Kryžiaus pavidalo medis</vt:lpstr>
      <vt:lpstr>Balio Buračo užfiksuoti kadrai</vt:lpstr>
      <vt:lpstr>AČIŪ UŽ DĖMESĮ</vt:lpstr>
      <vt:lpstr>ŠALTINIAI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VINTAGE DISEASE</dc:title>
  <cp:lastModifiedBy> </cp:lastModifiedBy>
  <cp:revision>510</cp:revision>
  <dcterms:modified xsi:type="dcterms:W3CDTF">2020-11-08T14:46:07Z</dcterms:modified>
</cp:coreProperties>
</file>