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256" r:id="rId2"/>
    <p:sldId id="257" r:id="rId3"/>
    <p:sldId id="296" r:id="rId4"/>
    <p:sldId id="259" r:id="rId5"/>
    <p:sldId id="297" r:id="rId6"/>
    <p:sldId id="298" r:id="rId7"/>
    <p:sldId id="299" r:id="rId8"/>
    <p:sldId id="300" r:id="rId9"/>
    <p:sldId id="301" r:id="rId10"/>
    <p:sldId id="275" r:id="rId11"/>
  </p:sldIdLst>
  <p:sldSz cx="9144000" cy="5143500" type="screen16x9"/>
  <p:notesSz cx="6858000" cy="9144000"/>
  <p:embeddedFontLst>
    <p:embeddedFont>
      <p:font typeface="Livvic" panose="020B0604020202020204" charset="0"/>
      <p:regular r:id="rId13"/>
      <p:bold r:id="rId14"/>
      <p:italic r:id="rId15"/>
      <p:boldItalic r:id="rId16"/>
    </p:embeddedFont>
    <p:embeddedFont>
      <p:font typeface="Josefin Sans Thin" panose="020B0604020202020204" charset="0"/>
      <p:regular r:id="rId17"/>
      <p:bold r:id="rId18"/>
      <p:italic r:id="rId19"/>
      <p:boldItalic r:id="rId20"/>
    </p:embeddedFont>
    <p:embeddedFont>
      <p:font typeface="Raleway Thin" panose="020B0604020202020204" charset="0"/>
      <p:regular r:id="rId21"/>
      <p:bold r:id="rId22"/>
      <p:italic r:id="rId23"/>
      <p:boldItalic r:id="rId24"/>
    </p:embeddedFont>
    <p:embeddedFont>
      <p:font typeface="Prata"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461">
          <p15:clr>
            <a:srgbClr val="9AA0A6"/>
          </p15:clr>
        </p15:guide>
        <p15:guide id="2" pos="5302">
          <p15:clr>
            <a:srgbClr val="9AA0A6"/>
          </p15:clr>
        </p15:guide>
        <p15:guide id="3" orient="horz" pos="535">
          <p15:clr>
            <a:srgbClr val="9AA0A6"/>
          </p15:clr>
        </p15:guide>
        <p15:guide id="4"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C7C0061-5E2B-45BA-BCD9-C658E8FE1569}">
  <a:tblStyle styleId="{DC7C0061-5E2B-45BA-BCD9-C658E8FE15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236" y="-360"/>
      </p:cViewPr>
      <p:guideLst>
        <p:guide orient="horz" pos="535"/>
        <p:guide pos="461"/>
        <p:guide pos="530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7347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f183e74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f183e74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6b20e2230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6b20e2230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476576" y="-457114"/>
            <a:ext cx="10095323" cy="6056687"/>
            <a:chOff x="-476576" y="-457114"/>
            <a:chExt cx="10095323" cy="6056687"/>
          </a:xfrm>
        </p:grpSpPr>
        <p:pic>
          <p:nvPicPr>
            <p:cNvPr id="10" name="Google Shape;10;p2"/>
            <p:cNvPicPr preferRelativeResize="0"/>
            <p:nvPr/>
          </p:nvPicPr>
          <p:blipFill>
            <a:blip r:embed="rId2">
              <a:alphaModFix/>
            </a:blip>
            <a:stretch>
              <a:fillRect/>
            </a:stretch>
          </p:blipFill>
          <p:spPr>
            <a:xfrm>
              <a:off x="-476576" y="-457114"/>
              <a:ext cx="3733625" cy="3848950"/>
            </a:xfrm>
            <a:prstGeom prst="rect">
              <a:avLst/>
            </a:prstGeom>
            <a:noFill/>
            <a:ln>
              <a:noFill/>
            </a:ln>
          </p:spPr>
        </p:pic>
        <p:pic>
          <p:nvPicPr>
            <p:cNvPr id="11" name="Google Shape;11;p2"/>
            <p:cNvPicPr preferRelativeResize="0"/>
            <p:nvPr/>
          </p:nvPicPr>
          <p:blipFill>
            <a:blip r:embed="rId2">
              <a:alphaModFix/>
            </a:blip>
            <a:stretch>
              <a:fillRect/>
            </a:stretch>
          </p:blipFill>
          <p:spPr>
            <a:xfrm rot="10800000">
              <a:off x="5885122" y="1750623"/>
              <a:ext cx="3733625" cy="3848950"/>
            </a:xfrm>
            <a:prstGeom prst="rect">
              <a:avLst/>
            </a:prstGeom>
            <a:noFill/>
            <a:ln>
              <a:noFill/>
            </a:ln>
          </p:spPr>
        </p:pic>
      </p:grpSp>
      <p:sp>
        <p:nvSpPr>
          <p:cNvPr id="12" name="Google Shape;12;p2"/>
          <p:cNvSpPr txBox="1">
            <a:spLocks noGrp="1"/>
          </p:cNvSpPr>
          <p:nvPr>
            <p:ph type="subTitle" idx="1"/>
          </p:nvPr>
        </p:nvSpPr>
        <p:spPr>
          <a:xfrm>
            <a:off x="2553600" y="2804409"/>
            <a:ext cx="4036800" cy="39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2"/>
                </a:solidFill>
                <a:latin typeface="Josefin Sans Thin"/>
                <a:ea typeface="Josefin Sans Thin"/>
                <a:cs typeface="Josefin Sans Thin"/>
                <a:sym typeface="Josefin Sans Thin"/>
              </a:defRPr>
            </a:lvl1pPr>
            <a:lvl2pPr lvl="1" algn="ctr" rtl="0">
              <a:lnSpc>
                <a:spcPct val="100000"/>
              </a:lnSpc>
              <a:spcBef>
                <a:spcPts val="1600"/>
              </a:spcBef>
              <a:spcAft>
                <a:spcPts val="0"/>
              </a:spcAft>
              <a:buNone/>
              <a:defRPr sz="1600">
                <a:solidFill>
                  <a:schemeClr val="dk2"/>
                </a:solidFill>
                <a:latin typeface="Josefin Sans Thin"/>
                <a:ea typeface="Josefin Sans Thin"/>
                <a:cs typeface="Josefin Sans Thin"/>
                <a:sym typeface="Josefin Sans Thin"/>
              </a:defRPr>
            </a:lvl2pPr>
            <a:lvl3pPr lvl="2" algn="ctr" rtl="0">
              <a:lnSpc>
                <a:spcPct val="100000"/>
              </a:lnSpc>
              <a:spcBef>
                <a:spcPts val="1600"/>
              </a:spcBef>
              <a:spcAft>
                <a:spcPts val="0"/>
              </a:spcAft>
              <a:buNone/>
              <a:defRPr sz="1600">
                <a:solidFill>
                  <a:schemeClr val="dk2"/>
                </a:solidFill>
                <a:latin typeface="Josefin Sans Thin"/>
                <a:ea typeface="Josefin Sans Thin"/>
                <a:cs typeface="Josefin Sans Thin"/>
                <a:sym typeface="Josefin Sans Thin"/>
              </a:defRPr>
            </a:lvl3pPr>
            <a:lvl4pPr lvl="3" algn="ctr" rtl="0">
              <a:lnSpc>
                <a:spcPct val="100000"/>
              </a:lnSpc>
              <a:spcBef>
                <a:spcPts val="1600"/>
              </a:spcBef>
              <a:spcAft>
                <a:spcPts val="0"/>
              </a:spcAft>
              <a:buNone/>
              <a:defRPr sz="1600">
                <a:solidFill>
                  <a:schemeClr val="dk2"/>
                </a:solidFill>
                <a:latin typeface="Josefin Sans Thin"/>
                <a:ea typeface="Josefin Sans Thin"/>
                <a:cs typeface="Josefin Sans Thin"/>
                <a:sym typeface="Josefin Sans Thin"/>
              </a:defRPr>
            </a:lvl4pPr>
            <a:lvl5pPr lvl="4" algn="ctr" rtl="0">
              <a:lnSpc>
                <a:spcPct val="100000"/>
              </a:lnSpc>
              <a:spcBef>
                <a:spcPts val="1600"/>
              </a:spcBef>
              <a:spcAft>
                <a:spcPts val="0"/>
              </a:spcAft>
              <a:buNone/>
              <a:defRPr sz="1600">
                <a:solidFill>
                  <a:schemeClr val="dk2"/>
                </a:solidFill>
                <a:latin typeface="Josefin Sans Thin"/>
                <a:ea typeface="Josefin Sans Thin"/>
                <a:cs typeface="Josefin Sans Thin"/>
                <a:sym typeface="Josefin Sans Thin"/>
              </a:defRPr>
            </a:lvl5pPr>
            <a:lvl6pPr lvl="5" algn="ctr" rtl="0">
              <a:lnSpc>
                <a:spcPct val="100000"/>
              </a:lnSpc>
              <a:spcBef>
                <a:spcPts val="1600"/>
              </a:spcBef>
              <a:spcAft>
                <a:spcPts val="0"/>
              </a:spcAft>
              <a:buNone/>
              <a:defRPr sz="1600">
                <a:solidFill>
                  <a:schemeClr val="dk2"/>
                </a:solidFill>
                <a:latin typeface="Josefin Sans Thin"/>
                <a:ea typeface="Josefin Sans Thin"/>
                <a:cs typeface="Josefin Sans Thin"/>
                <a:sym typeface="Josefin Sans Thin"/>
              </a:defRPr>
            </a:lvl6pPr>
            <a:lvl7pPr lvl="6" algn="ctr" rtl="0">
              <a:lnSpc>
                <a:spcPct val="100000"/>
              </a:lnSpc>
              <a:spcBef>
                <a:spcPts val="1600"/>
              </a:spcBef>
              <a:spcAft>
                <a:spcPts val="0"/>
              </a:spcAft>
              <a:buNone/>
              <a:defRPr sz="1600">
                <a:solidFill>
                  <a:schemeClr val="dk2"/>
                </a:solidFill>
                <a:latin typeface="Josefin Sans Thin"/>
                <a:ea typeface="Josefin Sans Thin"/>
                <a:cs typeface="Josefin Sans Thin"/>
                <a:sym typeface="Josefin Sans Thin"/>
              </a:defRPr>
            </a:lvl7pPr>
            <a:lvl8pPr lvl="7" algn="ctr" rtl="0">
              <a:lnSpc>
                <a:spcPct val="100000"/>
              </a:lnSpc>
              <a:spcBef>
                <a:spcPts val="1600"/>
              </a:spcBef>
              <a:spcAft>
                <a:spcPts val="0"/>
              </a:spcAft>
              <a:buNone/>
              <a:defRPr sz="1600">
                <a:solidFill>
                  <a:schemeClr val="dk2"/>
                </a:solidFill>
                <a:latin typeface="Josefin Sans Thin"/>
                <a:ea typeface="Josefin Sans Thin"/>
                <a:cs typeface="Josefin Sans Thin"/>
                <a:sym typeface="Josefin Sans Thin"/>
              </a:defRPr>
            </a:lvl8pPr>
            <a:lvl9pPr lvl="8" algn="ctr" rtl="0">
              <a:lnSpc>
                <a:spcPct val="100000"/>
              </a:lnSpc>
              <a:spcBef>
                <a:spcPts val="1600"/>
              </a:spcBef>
              <a:spcAft>
                <a:spcPts val="1600"/>
              </a:spcAft>
              <a:buNone/>
              <a:defRPr sz="1600">
                <a:solidFill>
                  <a:schemeClr val="dk2"/>
                </a:solidFill>
                <a:latin typeface="Josefin Sans Thin"/>
                <a:ea typeface="Josefin Sans Thin"/>
                <a:cs typeface="Josefin Sans Thin"/>
                <a:sym typeface="Josefin Sans Thin"/>
              </a:defRPr>
            </a:lvl9pPr>
          </a:lstStyle>
          <a:p>
            <a:endParaRPr/>
          </a:p>
        </p:txBody>
      </p:sp>
      <p:sp>
        <p:nvSpPr>
          <p:cNvPr id="13" name="Google Shape;13;p2"/>
          <p:cNvSpPr txBox="1">
            <a:spLocks noGrp="1"/>
          </p:cNvSpPr>
          <p:nvPr>
            <p:ph type="ctrTitle"/>
          </p:nvPr>
        </p:nvSpPr>
        <p:spPr>
          <a:xfrm>
            <a:off x="1075050" y="2070888"/>
            <a:ext cx="6993900" cy="73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6000"/>
              <a:buNone/>
              <a:defRPr sz="3600" b="0">
                <a:solidFill>
                  <a:schemeClr val="dk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098500" y="2150850"/>
            <a:ext cx="6947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ctrTitle"/>
          </p:nvPr>
        </p:nvSpPr>
        <p:spPr>
          <a:xfrm>
            <a:off x="1151700" y="541750"/>
            <a:ext cx="68409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8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6"/>
        <p:cNvGrpSpPr/>
        <p:nvPr/>
      </p:nvGrpSpPr>
      <p:grpSpPr>
        <a:xfrm>
          <a:off x="0" y="0"/>
          <a:ext cx="0" cy="0"/>
          <a:chOff x="0" y="0"/>
          <a:chExt cx="0" cy="0"/>
        </a:xfrm>
      </p:grpSpPr>
      <p:sp>
        <p:nvSpPr>
          <p:cNvPr id="37" name="Google Shape;37;p10"/>
          <p:cNvSpPr txBox="1">
            <a:spLocks noGrp="1"/>
          </p:cNvSpPr>
          <p:nvPr>
            <p:ph type="ctrTitle"/>
          </p:nvPr>
        </p:nvSpPr>
        <p:spPr>
          <a:xfrm>
            <a:off x="3134250" y="3368513"/>
            <a:ext cx="28755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Font typeface="Livvic"/>
              <a:buNone/>
              <a:defRPr sz="1800">
                <a:solidFill>
                  <a:schemeClr val="dk2"/>
                </a:solidFill>
              </a:defRPr>
            </a:lvl1pPr>
            <a:lvl2pPr lvl="1"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9pPr>
          </a:lstStyle>
          <a:p>
            <a:endParaRPr/>
          </a:p>
        </p:txBody>
      </p:sp>
      <p:sp>
        <p:nvSpPr>
          <p:cNvPr id="38" name="Google Shape;38;p10"/>
          <p:cNvSpPr txBox="1">
            <a:spLocks noGrp="1"/>
          </p:cNvSpPr>
          <p:nvPr>
            <p:ph type="subTitle" idx="1"/>
          </p:nvPr>
        </p:nvSpPr>
        <p:spPr>
          <a:xfrm>
            <a:off x="1754500" y="2128775"/>
            <a:ext cx="5634900" cy="954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0"/>
              </a:spcBef>
              <a:spcAft>
                <a:spcPts val="0"/>
              </a:spcAft>
              <a:buNone/>
              <a:defRPr>
                <a:solidFill>
                  <a:schemeClr val="dk2"/>
                </a:solidFill>
              </a:defRPr>
            </a:lvl2pPr>
            <a:lvl3pPr lvl="2" algn="ctr" rtl="0">
              <a:lnSpc>
                <a:spcPct val="100000"/>
              </a:lnSpc>
              <a:spcBef>
                <a:spcPts val="0"/>
              </a:spcBef>
              <a:spcAft>
                <a:spcPts val="0"/>
              </a:spcAft>
              <a:buNone/>
              <a:defRPr>
                <a:solidFill>
                  <a:schemeClr val="dk2"/>
                </a:solidFill>
              </a:defRPr>
            </a:lvl3pPr>
            <a:lvl4pPr lvl="3" algn="ctr" rtl="0">
              <a:lnSpc>
                <a:spcPct val="100000"/>
              </a:lnSpc>
              <a:spcBef>
                <a:spcPts val="0"/>
              </a:spcBef>
              <a:spcAft>
                <a:spcPts val="0"/>
              </a:spcAft>
              <a:buNone/>
              <a:defRPr>
                <a:solidFill>
                  <a:schemeClr val="dk2"/>
                </a:solidFill>
              </a:defRPr>
            </a:lvl4pPr>
            <a:lvl5pPr lvl="4" algn="ctr" rtl="0">
              <a:lnSpc>
                <a:spcPct val="100000"/>
              </a:lnSpc>
              <a:spcBef>
                <a:spcPts val="0"/>
              </a:spcBef>
              <a:spcAft>
                <a:spcPts val="0"/>
              </a:spcAft>
              <a:buNone/>
              <a:defRPr>
                <a:solidFill>
                  <a:schemeClr val="dk2"/>
                </a:solidFill>
              </a:defRPr>
            </a:lvl5pPr>
            <a:lvl6pPr lvl="5" algn="ctr" rtl="0">
              <a:lnSpc>
                <a:spcPct val="100000"/>
              </a:lnSpc>
              <a:spcBef>
                <a:spcPts val="0"/>
              </a:spcBef>
              <a:spcAft>
                <a:spcPts val="0"/>
              </a:spcAft>
              <a:buNone/>
              <a:defRPr>
                <a:solidFill>
                  <a:schemeClr val="dk2"/>
                </a:solidFill>
              </a:defRPr>
            </a:lvl6pPr>
            <a:lvl7pPr lvl="6" algn="ctr" rtl="0">
              <a:lnSpc>
                <a:spcPct val="100000"/>
              </a:lnSpc>
              <a:spcBef>
                <a:spcPts val="0"/>
              </a:spcBef>
              <a:spcAft>
                <a:spcPts val="0"/>
              </a:spcAft>
              <a:buNone/>
              <a:defRPr>
                <a:solidFill>
                  <a:schemeClr val="dk2"/>
                </a:solidFill>
              </a:defRPr>
            </a:lvl7pPr>
            <a:lvl8pPr lvl="7" algn="ctr" rtl="0">
              <a:lnSpc>
                <a:spcPct val="100000"/>
              </a:lnSpc>
              <a:spcBef>
                <a:spcPts val="0"/>
              </a:spcBef>
              <a:spcAft>
                <a:spcPts val="0"/>
              </a:spcAft>
              <a:buNone/>
              <a:defRPr>
                <a:solidFill>
                  <a:schemeClr val="dk2"/>
                </a:solidFill>
              </a:defRPr>
            </a:lvl8pPr>
            <a:lvl9pPr lvl="8" algn="ctr" rtl="0">
              <a:lnSpc>
                <a:spcPct val="100000"/>
              </a:lnSpc>
              <a:spcBef>
                <a:spcPts val="0"/>
              </a:spcBef>
              <a:spcAft>
                <a:spcPts val="0"/>
              </a:spcAft>
              <a:buNone/>
              <a:defRPr>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ong list">
  <p:cSld name="CUSTOM_8">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body" idx="1"/>
          </p:nvPr>
        </p:nvSpPr>
        <p:spPr>
          <a:xfrm>
            <a:off x="726600" y="1331600"/>
            <a:ext cx="6388200" cy="3314100"/>
          </a:xfrm>
          <a:prstGeom prst="rect">
            <a:avLst/>
          </a:prstGeom>
        </p:spPr>
        <p:txBody>
          <a:bodyPr spcFirstLastPara="1" wrap="square" lIns="91425" tIns="91425" rIns="91425" bIns="91425" anchor="ctr" anchorCtr="0">
            <a:noAutofit/>
          </a:bodyPr>
          <a:lstStyle>
            <a:lvl1pPr marL="457200" lvl="0" indent="-304800" rtl="0">
              <a:spcBef>
                <a:spcPts val="0"/>
              </a:spcBef>
              <a:spcAft>
                <a:spcPts val="0"/>
              </a:spcAft>
              <a:buSzPts val="12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6" name="Google Shape;56;p13"/>
          <p:cNvSpPr txBox="1">
            <a:spLocks noGrp="1"/>
          </p:cNvSpPr>
          <p:nvPr>
            <p:ph type="ctrTitle"/>
          </p:nvPr>
        </p:nvSpPr>
        <p:spPr>
          <a:xfrm>
            <a:off x="1151700" y="541750"/>
            <a:ext cx="68409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8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10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lt1"/>
        </a:solid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585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Prata"/>
              <a:buNone/>
              <a:defRPr sz="2800">
                <a:solidFill>
                  <a:schemeClr val="lt1"/>
                </a:solidFill>
                <a:latin typeface="Prata"/>
                <a:ea typeface="Prata"/>
                <a:cs typeface="Prata"/>
                <a:sym typeface="Prata"/>
              </a:defRPr>
            </a:lvl1pPr>
            <a:lvl2pPr lvl="1">
              <a:spcBef>
                <a:spcPts val="0"/>
              </a:spcBef>
              <a:spcAft>
                <a:spcPts val="0"/>
              </a:spcAft>
              <a:buClr>
                <a:schemeClr val="lt1"/>
              </a:buClr>
              <a:buSzPts val="2800"/>
              <a:buFont typeface="Prata"/>
              <a:buNone/>
              <a:defRPr sz="2800">
                <a:solidFill>
                  <a:schemeClr val="lt1"/>
                </a:solidFill>
                <a:latin typeface="Prata"/>
                <a:ea typeface="Prata"/>
                <a:cs typeface="Prata"/>
                <a:sym typeface="Prata"/>
              </a:defRPr>
            </a:lvl2pPr>
            <a:lvl3pPr lvl="2">
              <a:spcBef>
                <a:spcPts val="0"/>
              </a:spcBef>
              <a:spcAft>
                <a:spcPts val="0"/>
              </a:spcAft>
              <a:buClr>
                <a:schemeClr val="lt1"/>
              </a:buClr>
              <a:buSzPts val="2800"/>
              <a:buFont typeface="Prata"/>
              <a:buNone/>
              <a:defRPr sz="2800">
                <a:solidFill>
                  <a:schemeClr val="lt1"/>
                </a:solidFill>
                <a:latin typeface="Prata"/>
                <a:ea typeface="Prata"/>
                <a:cs typeface="Prata"/>
                <a:sym typeface="Prata"/>
              </a:defRPr>
            </a:lvl3pPr>
            <a:lvl4pPr lvl="3">
              <a:spcBef>
                <a:spcPts val="0"/>
              </a:spcBef>
              <a:spcAft>
                <a:spcPts val="0"/>
              </a:spcAft>
              <a:buClr>
                <a:schemeClr val="lt1"/>
              </a:buClr>
              <a:buSzPts val="2800"/>
              <a:buFont typeface="Prata"/>
              <a:buNone/>
              <a:defRPr sz="2800">
                <a:solidFill>
                  <a:schemeClr val="lt1"/>
                </a:solidFill>
                <a:latin typeface="Prata"/>
                <a:ea typeface="Prata"/>
                <a:cs typeface="Prata"/>
                <a:sym typeface="Prata"/>
              </a:defRPr>
            </a:lvl4pPr>
            <a:lvl5pPr lvl="4">
              <a:spcBef>
                <a:spcPts val="0"/>
              </a:spcBef>
              <a:spcAft>
                <a:spcPts val="0"/>
              </a:spcAft>
              <a:buClr>
                <a:schemeClr val="lt1"/>
              </a:buClr>
              <a:buSzPts val="2800"/>
              <a:buFont typeface="Prata"/>
              <a:buNone/>
              <a:defRPr sz="2800">
                <a:solidFill>
                  <a:schemeClr val="lt1"/>
                </a:solidFill>
                <a:latin typeface="Prata"/>
                <a:ea typeface="Prata"/>
                <a:cs typeface="Prata"/>
                <a:sym typeface="Prata"/>
              </a:defRPr>
            </a:lvl5pPr>
            <a:lvl6pPr lvl="5">
              <a:spcBef>
                <a:spcPts val="0"/>
              </a:spcBef>
              <a:spcAft>
                <a:spcPts val="0"/>
              </a:spcAft>
              <a:buClr>
                <a:schemeClr val="lt1"/>
              </a:buClr>
              <a:buSzPts val="2800"/>
              <a:buFont typeface="Prata"/>
              <a:buNone/>
              <a:defRPr sz="2800">
                <a:solidFill>
                  <a:schemeClr val="lt1"/>
                </a:solidFill>
                <a:latin typeface="Prata"/>
                <a:ea typeface="Prata"/>
                <a:cs typeface="Prata"/>
                <a:sym typeface="Prata"/>
              </a:defRPr>
            </a:lvl6pPr>
            <a:lvl7pPr lvl="6">
              <a:spcBef>
                <a:spcPts val="0"/>
              </a:spcBef>
              <a:spcAft>
                <a:spcPts val="0"/>
              </a:spcAft>
              <a:buClr>
                <a:schemeClr val="lt1"/>
              </a:buClr>
              <a:buSzPts val="2800"/>
              <a:buFont typeface="Prata"/>
              <a:buNone/>
              <a:defRPr sz="2800">
                <a:solidFill>
                  <a:schemeClr val="lt1"/>
                </a:solidFill>
                <a:latin typeface="Prata"/>
                <a:ea typeface="Prata"/>
                <a:cs typeface="Prata"/>
                <a:sym typeface="Prata"/>
              </a:defRPr>
            </a:lvl7pPr>
            <a:lvl8pPr lvl="7">
              <a:spcBef>
                <a:spcPts val="0"/>
              </a:spcBef>
              <a:spcAft>
                <a:spcPts val="0"/>
              </a:spcAft>
              <a:buClr>
                <a:schemeClr val="lt1"/>
              </a:buClr>
              <a:buSzPts val="2800"/>
              <a:buFont typeface="Prata"/>
              <a:buNone/>
              <a:defRPr sz="2800">
                <a:solidFill>
                  <a:schemeClr val="lt1"/>
                </a:solidFill>
                <a:latin typeface="Prata"/>
                <a:ea typeface="Prata"/>
                <a:cs typeface="Prata"/>
                <a:sym typeface="Prata"/>
              </a:defRPr>
            </a:lvl8pPr>
            <a:lvl9pPr lvl="8">
              <a:spcBef>
                <a:spcPts val="0"/>
              </a:spcBef>
              <a:spcAft>
                <a:spcPts val="0"/>
              </a:spcAft>
              <a:buClr>
                <a:schemeClr val="lt1"/>
              </a:buClr>
              <a:buSzPts val="2800"/>
              <a:buFont typeface="Prata"/>
              <a:buNone/>
              <a:defRPr sz="2800">
                <a:solidFill>
                  <a:schemeClr val="lt1"/>
                </a:solidFill>
                <a:latin typeface="Prata"/>
                <a:ea typeface="Prata"/>
                <a:cs typeface="Prata"/>
                <a:sym typeface="Prata"/>
              </a:defRPr>
            </a:lvl9pPr>
          </a:lstStyle>
          <a:p>
            <a:endParaRPr/>
          </a:p>
        </p:txBody>
      </p:sp>
      <p:sp>
        <p:nvSpPr>
          <p:cNvPr id="7" name="Google Shape;7;p1"/>
          <p:cNvSpPr txBox="1">
            <a:spLocks noGrp="1"/>
          </p:cNvSpPr>
          <p:nvPr>
            <p:ph type="body" idx="1"/>
          </p:nvPr>
        </p:nvSpPr>
        <p:spPr>
          <a:xfrm>
            <a:off x="28585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aleway Thin"/>
              <a:buChar char="●"/>
              <a:defRPr sz="1800">
                <a:solidFill>
                  <a:schemeClr val="lt2"/>
                </a:solidFill>
                <a:latin typeface="Raleway Thin"/>
                <a:ea typeface="Raleway Thin"/>
                <a:cs typeface="Raleway Thin"/>
                <a:sym typeface="Raleway Thin"/>
              </a:defRPr>
            </a:lvl1pPr>
            <a:lvl2pPr marL="914400" lvl="1" indent="-317500">
              <a:lnSpc>
                <a:spcPct val="115000"/>
              </a:lnSpc>
              <a:spcBef>
                <a:spcPts val="1600"/>
              </a:spcBef>
              <a:spcAft>
                <a:spcPts val="0"/>
              </a:spcAft>
              <a:buClr>
                <a:schemeClr val="lt2"/>
              </a:buClr>
              <a:buSzPts val="1400"/>
              <a:buFont typeface="Raleway Thin"/>
              <a:buChar char="○"/>
              <a:defRPr>
                <a:solidFill>
                  <a:schemeClr val="lt2"/>
                </a:solidFill>
                <a:latin typeface="Raleway Thin"/>
                <a:ea typeface="Raleway Thin"/>
                <a:cs typeface="Raleway Thin"/>
                <a:sym typeface="Raleway Thin"/>
              </a:defRPr>
            </a:lvl2pPr>
            <a:lvl3pPr marL="1371600" lvl="2" indent="-317500">
              <a:lnSpc>
                <a:spcPct val="115000"/>
              </a:lnSpc>
              <a:spcBef>
                <a:spcPts val="1600"/>
              </a:spcBef>
              <a:spcAft>
                <a:spcPts val="0"/>
              </a:spcAft>
              <a:buClr>
                <a:schemeClr val="lt2"/>
              </a:buClr>
              <a:buSzPts val="1400"/>
              <a:buFont typeface="Raleway Thin"/>
              <a:buChar char="■"/>
              <a:defRPr>
                <a:solidFill>
                  <a:schemeClr val="lt2"/>
                </a:solidFill>
                <a:latin typeface="Raleway Thin"/>
                <a:ea typeface="Raleway Thin"/>
                <a:cs typeface="Raleway Thin"/>
                <a:sym typeface="Raleway Thin"/>
              </a:defRPr>
            </a:lvl3pPr>
            <a:lvl4pPr marL="1828800" lvl="3" indent="-317500">
              <a:lnSpc>
                <a:spcPct val="115000"/>
              </a:lnSpc>
              <a:spcBef>
                <a:spcPts val="1600"/>
              </a:spcBef>
              <a:spcAft>
                <a:spcPts val="0"/>
              </a:spcAft>
              <a:buClr>
                <a:schemeClr val="lt2"/>
              </a:buClr>
              <a:buSzPts val="1400"/>
              <a:buFont typeface="Raleway Thin"/>
              <a:buChar char="●"/>
              <a:defRPr>
                <a:solidFill>
                  <a:schemeClr val="lt2"/>
                </a:solidFill>
                <a:latin typeface="Raleway Thin"/>
                <a:ea typeface="Raleway Thin"/>
                <a:cs typeface="Raleway Thin"/>
                <a:sym typeface="Raleway Thin"/>
              </a:defRPr>
            </a:lvl4pPr>
            <a:lvl5pPr marL="2286000" lvl="4" indent="-317500">
              <a:lnSpc>
                <a:spcPct val="115000"/>
              </a:lnSpc>
              <a:spcBef>
                <a:spcPts val="1600"/>
              </a:spcBef>
              <a:spcAft>
                <a:spcPts val="0"/>
              </a:spcAft>
              <a:buClr>
                <a:schemeClr val="lt2"/>
              </a:buClr>
              <a:buSzPts val="1400"/>
              <a:buFont typeface="Raleway Thin"/>
              <a:buChar char="○"/>
              <a:defRPr>
                <a:solidFill>
                  <a:schemeClr val="lt2"/>
                </a:solidFill>
                <a:latin typeface="Raleway Thin"/>
                <a:ea typeface="Raleway Thin"/>
                <a:cs typeface="Raleway Thin"/>
                <a:sym typeface="Raleway Thin"/>
              </a:defRPr>
            </a:lvl5pPr>
            <a:lvl6pPr marL="2743200" lvl="5" indent="-317500">
              <a:lnSpc>
                <a:spcPct val="115000"/>
              </a:lnSpc>
              <a:spcBef>
                <a:spcPts val="1600"/>
              </a:spcBef>
              <a:spcAft>
                <a:spcPts val="0"/>
              </a:spcAft>
              <a:buClr>
                <a:schemeClr val="lt2"/>
              </a:buClr>
              <a:buSzPts val="1400"/>
              <a:buFont typeface="Raleway Thin"/>
              <a:buChar char="■"/>
              <a:defRPr>
                <a:solidFill>
                  <a:schemeClr val="lt2"/>
                </a:solidFill>
                <a:latin typeface="Raleway Thin"/>
                <a:ea typeface="Raleway Thin"/>
                <a:cs typeface="Raleway Thin"/>
                <a:sym typeface="Raleway Thin"/>
              </a:defRPr>
            </a:lvl6pPr>
            <a:lvl7pPr marL="3200400" lvl="6" indent="-317500">
              <a:lnSpc>
                <a:spcPct val="115000"/>
              </a:lnSpc>
              <a:spcBef>
                <a:spcPts val="1600"/>
              </a:spcBef>
              <a:spcAft>
                <a:spcPts val="0"/>
              </a:spcAft>
              <a:buClr>
                <a:schemeClr val="lt2"/>
              </a:buClr>
              <a:buSzPts val="1400"/>
              <a:buFont typeface="Raleway Thin"/>
              <a:buChar char="●"/>
              <a:defRPr>
                <a:solidFill>
                  <a:schemeClr val="lt2"/>
                </a:solidFill>
                <a:latin typeface="Raleway Thin"/>
                <a:ea typeface="Raleway Thin"/>
                <a:cs typeface="Raleway Thin"/>
                <a:sym typeface="Raleway Thin"/>
              </a:defRPr>
            </a:lvl7pPr>
            <a:lvl8pPr marL="3657600" lvl="7" indent="-317500">
              <a:lnSpc>
                <a:spcPct val="115000"/>
              </a:lnSpc>
              <a:spcBef>
                <a:spcPts val="1600"/>
              </a:spcBef>
              <a:spcAft>
                <a:spcPts val="0"/>
              </a:spcAft>
              <a:buClr>
                <a:schemeClr val="lt2"/>
              </a:buClr>
              <a:buSzPts val="1400"/>
              <a:buFont typeface="Raleway Thin"/>
              <a:buChar char="○"/>
              <a:defRPr>
                <a:solidFill>
                  <a:schemeClr val="lt2"/>
                </a:solidFill>
                <a:latin typeface="Raleway Thin"/>
                <a:ea typeface="Raleway Thin"/>
                <a:cs typeface="Raleway Thin"/>
                <a:sym typeface="Raleway Thin"/>
              </a:defRPr>
            </a:lvl8pPr>
            <a:lvl9pPr marL="4114800" lvl="8" indent="-317500">
              <a:lnSpc>
                <a:spcPct val="115000"/>
              </a:lnSpc>
              <a:spcBef>
                <a:spcPts val="1600"/>
              </a:spcBef>
              <a:spcAft>
                <a:spcPts val="1600"/>
              </a:spcAft>
              <a:buClr>
                <a:schemeClr val="lt2"/>
              </a:buClr>
              <a:buSzPts val="1400"/>
              <a:buFont typeface="Raleway Thin"/>
              <a:buChar char="■"/>
              <a:defRPr>
                <a:solidFill>
                  <a:schemeClr val="lt2"/>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 id="2147483659"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lt.wikipedia.org/wiki/%C5%BDenklas" TargetMode="External"/><Relationship Id="rId5" Type="http://schemas.openxmlformats.org/officeDocument/2006/relationships/hyperlink" Target="http://www.su.lt/bylos/mokslo_leidiniai/acta/2011_13/keturakiene.pdf"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8E7E"/>
        </a:solid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subTitle" idx="1"/>
          </p:nvPr>
        </p:nvSpPr>
        <p:spPr>
          <a:xfrm>
            <a:off x="2180375" y="2981691"/>
            <a:ext cx="4036800" cy="395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err="1" smtClean="0">
                <a:latin typeface="Raleway Thin"/>
                <a:ea typeface="Raleway Thin"/>
                <a:cs typeface="Raleway Thin"/>
                <a:sym typeface="Raleway Thin"/>
              </a:rPr>
              <a:t>Ieva</a:t>
            </a:r>
            <a:r>
              <a:rPr lang="en-US" dirty="0" smtClean="0">
                <a:latin typeface="Raleway Thin"/>
                <a:ea typeface="Raleway Thin"/>
                <a:cs typeface="Raleway Thin"/>
                <a:sym typeface="Raleway Thin"/>
              </a:rPr>
              <a:t> </a:t>
            </a:r>
            <a:r>
              <a:rPr lang="lt-LT" dirty="0" err="1" smtClean="0">
                <a:latin typeface="Raleway Thin"/>
                <a:ea typeface="Raleway Thin"/>
                <a:cs typeface="Raleway Thin"/>
                <a:sym typeface="Raleway Thin"/>
              </a:rPr>
              <a:t>Verygaitė</a:t>
            </a:r>
            <a:endParaRPr dirty="0">
              <a:latin typeface="Raleway Thin"/>
              <a:ea typeface="Raleway Thin"/>
              <a:cs typeface="Raleway Thin"/>
              <a:sym typeface="Raleway Thin"/>
            </a:endParaRPr>
          </a:p>
        </p:txBody>
      </p:sp>
      <p:sp>
        <p:nvSpPr>
          <p:cNvPr id="113" name="Google Shape;113;p25"/>
          <p:cNvSpPr txBox="1">
            <a:spLocks noGrp="1"/>
          </p:cNvSpPr>
          <p:nvPr>
            <p:ph type="ctrTitle"/>
          </p:nvPr>
        </p:nvSpPr>
        <p:spPr>
          <a:xfrm>
            <a:off x="1075050" y="2369467"/>
            <a:ext cx="6993900" cy="733500"/>
          </a:xfrm>
          <a:prstGeom prst="rect">
            <a:avLst/>
          </a:prstGeom>
        </p:spPr>
        <p:txBody>
          <a:bodyPr spcFirstLastPara="1" wrap="square" lIns="91425" tIns="91425" rIns="91425" bIns="91425" anchor="b" anchorCtr="0">
            <a:noAutofit/>
          </a:bodyPr>
          <a:lstStyle/>
          <a:p>
            <a:pPr lvl="0"/>
            <a:r>
              <a:rPr lang="lt-LT" b="1" dirty="0">
                <a:latin typeface="Times New Roman" panose="02020603050405020304" pitchFamily="18" charset="0"/>
                <a:cs typeface="Times New Roman" panose="02020603050405020304" pitchFamily="18" charset="0"/>
              </a:rPr>
              <a:t>BALTŲ IR KITŲ TAUTŲ ŽENKLAI ETNOKULTŪROJE</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9"/>
        <p:cNvGrpSpPr/>
        <p:nvPr/>
      </p:nvGrpSpPr>
      <p:grpSpPr>
        <a:xfrm>
          <a:off x="0" y="0"/>
          <a:ext cx="0" cy="0"/>
          <a:chOff x="0" y="0"/>
          <a:chExt cx="0" cy="0"/>
        </a:xfrm>
      </p:grpSpPr>
      <p:pic>
        <p:nvPicPr>
          <p:cNvPr id="480" name="Google Shape;480;p44"/>
          <p:cNvPicPr preferRelativeResize="0"/>
          <p:nvPr/>
        </p:nvPicPr>
        <p:blipFill rotWithShape="1">
          <a:blip r:embed="rId4">
            <a:alphaModFix/>
          </a:blip>
          <a:srcRect l="22438" r="22443"/>
          <a:stretch/>
        </p:blipFill>
        <p:spPr>
          <a:xfrm>
            <a:off x="6790500" y="1233000"/>
            <a:ext cx="1768224" cy="3368424"/>
          </a:xfrm>
          <a:prstGeom prst="rect">
            <a:avLst/>
          </a:prstGeom>
          <a:noFill/>
          <a:ln>
            <a:noFill/>
          </a:ln>
        </p:spPr>
      </p:pic>
      <p:sp>
        <p:nvSpPr>
          <p:cNvPr id="481" name="Google Shape;481;p44"/>
          <p:cNvSpPr txBox="1">
            <a:spLocks noGrp="1"/>
          </p:cNvSpPr>
          <p:nvPr>
            <p:ph type="ctrTitle"/>
          </p:nvPr>
        </p:nvSpPr>
        <p:spPr>
          <a:xfrm>
            <a:off x="1151700" y="541750"/>
            <a:ext cx="6840900" cy="37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sz="2400" b="1" dirty="0" smtClean="0">
                <a:latin typeface="Times New Roman" panose="02020603050405020304" pitchFamily="18" charset="0"/>
                <a:cs typeface="Times New Roman" panose="02020603050405020304" pitchFamily="18" charset="0"/>
              </a:rPr>
              <a:t>NAUDOTA  LITERATŪRA</a:t>
            </a:r>
            <a:endParaRPr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flipH="1">
            <a:off x="609600" y="1397000"/>
            <a:ext cx="5803900" cy="2308324"/>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US" sz="1800" dirty="0">
                <a:hlinkClick r:id="rId5"/>
              </a:rPr>
              <a:t>http://</a:t>
            </a:r>
            <a:r>
              <a:rPr lang="en-US" sz="1800" dirty="0" smtClean="0">
                <a:hlinkClick r:id="rId5"/>
              </a:rPr>
              <a:t>www.su.lt/bylos/mokslo_leidiniai/acta/2011_13/keturakiene.pdf</a:t>
            </a:r>
            <a:endParaRPr lang="lt-LT" sz="1800" dirty="0" smtClean="0"/>
          </a:p>
          <a:p>
            <a:pPr marL="285750" indent="-285750">
              <a:buFont typeface="Arial" panose="020B0604020202020204" pitchFamily="34" charset="0"/>
              <a:buChar char="•"/>
            </a:pPr>
            <a:endParaRPr lang="lt-LT" sz="1800" dirty="0"/>
          </a:p>
          <a:p>
            <a:pPr marL="285750" indent="-285750">
              <a:buFont typeface="Arial" panose="020B0604020202020204" pitchFamily="34" charset="0"/>
              <a:buChar char="•"/>
            </a:pPr>
            <a:r>
              <a:rPr lang="en-US" sz="1800" dirty="0">
                <a:hlinkClick r:id="rId6"/>
              </a:rPr>
              <a:t>https://lt.wikipedia.org/wiki/%</a:t>
            </a:r>
            <a:r>
              <a:rPr lang="en-US" sz="1800" dirty="0" smtClean="0">
                <a:hlinkClick r:id="rId6"/>
              </a:rPr>
              <a:t>C5%BDenklas</a:t>
            </a:r>
            <a:endParaRPr lang="lt-LT" sz="1800" dirty="0" smtClean="0"/>
          </a:p>
          <a:p>
            <a:pPr marL="285750" indent="-285750">
              <a:buFont typeface="Arial" panose="020B0604020202020204" pitchFamily="34" charset="0"/>
              <a:buChar char="•"/>
            </a:pPr>
            <a:endParaRPr lang="lt-LT" sz="1800" dirty="0"/>
          </a:p>
          <a:p>
            <a:pPr marL="285750" indent="-285750">
              <a:buFont typeface="Arial" panose="020B0604020202020204" pitchFamily="34" charset="0"/>
              <a:buChar char="•"/>
            </a:pPr>
            <a:r>
              <a:rPr lang="lt-LT" sz="1800" dirty="0"/>
              <a:t>http://patarles.dainutekstai.lt/medis.html</a:t>
            </a:r>
            <a:endParaRPr lang="lt-LT" sz="1800" dirty="0" smtClean="0"/>
          </a:p>
          <a:p>
            <a:pPr marL="285750" indent="-285750">
              <a:buFont typeface="Arial" panose="020B0604020202020204" pitchFamily="34" charset="0"/>
              <a:buChar char="•"/>
            </a:pPr>
            <a:endParaRPr lang="lt-LT" sz="1800" dirty="0"/>
          </a:p>
          <a:p>
            <a:pPr marL="285750" indent="-285750">
              <a:buFont typeface="Arial" panose="020B0604020202020204" pitchFamily="34" charset="0"/>
              <a:buChar char="•"/>
            </a:pP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6"/>
          <p:cNvSpPr txBox="1">
            <a:spLocks noGrp="1"/>
          </p:cNvSpPr>
          <p:nvPr>
            <p:ph type="body" idx="1"/>
          </p:nvPr>
        </p:nvSpPr>
        <p:spPr>
          <a:xfrm>
            <a:off x="1462410" y="1499423"/>
            <a:ext cx="6347312" cy="1271769"/>
          </a:xfrm>
          <a:prstGeom prst="rect">
            <a:avLst/>
          </a:prstGeom>
        </p:spPr>
        <p:txBody>
          <a:bodyPr spcFirstLastPara="1" wrap="square" lIns="91425" tIns="91425" rIns="91425" bIns="91425" anchor="t" anchorCtr="0">
            <a:noAutofit/>
          </a:bodyPr>
          <a:lstStyle/>
          <a:p>
            <a:pPr marL="0" lvl="0" indent="0">
              <a:lnSpc>
                <a:spcPct val="100000"/>
              </a:lnSpc>
              <a:buClr>
                <a:schemeClr val="dk1"/>
              </a:buClr>
              <a:buSzPts val="1100"/>
              <a:buNone/>
            </a:pPr>
            <a:r>
              <a:rPr lang="en-US" sz="2400" dirty="0"/>
              <a:t>Ženklas – suvokiamas kaip objektas, kuris nurodo atitinkamą jo reikšmei objektą arba reiškinį. </a:t>
            </a:r>
            <a:r>
              <a:rPr lang="lt-LT" sz="2400" dirty="0" smtClean="0"/>
              <a:t>Ženklai</a:t>
            </a:r>
            <a:r>
              <a:rPr lang="en-US" sz="2400" dirty="0" smtClean="0"/>
              <a:t> </a:t>
            </a:r>
            <a:r>
              <a:rPr lang="en-US" sz="2400" dirty="0"/>
              <a:t>yra matomi socialiniai faktai – veiksmai, kuriuos matome, įvykiai, kuriuos galime prisiminti bei informacija, kurią gebame rinkti. Natūralus ženklas turi priežastinį ryšį su savo </a:t>
            </a:r>
            <a:r>
              <a:rPr lang="en-US" sz="2400" dirty="0" smtClean="0"/>
              <a:t>objektu</a:t>
            </a:r>
            <a:r>
              <a:rPr lang="lt-LT" sz="2400" dirty="0" smtClean="0"/>
              <a:t>. </a:t>
            </a:r>
            <a:endParaRPr sz="2400" dirty="0">
              <a:solidFill>
                <a:schemeClr val="dk1"/>
              </a:solidFill>
            </a:endParaRPr>
          </a:p>
        </p:txBody>
      </p:sp>
      <p:sp>
        <p:nvSpPr>
          <p:cNvPr id="120" name="Google Shape;120;p26"/>
          <p:cNvSpPr txBox="1">
            <a:spLocks noGrp="1"/>
          </p:cNvSpPr>
          <p:nvPr>
            <p:ph type="ctrTitle"/>
          </p:nvPr>
        </p:nvSpPr>
        <p:spPr>
          <a:xfrm>
            <a:off x="1030402" y="439113"/>
            <a:ext cx="6840900" cy="37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sz="3200" b="1" dirty="0" smtClean="0">
                <a:latin typeface="Times New Roman" panose="02020603050405020304" pitchFamily="18" charset="0"/>
                <a:cs typeface="Times New Roman" panose="02020603050405020304" pitchFamily="18" charset="0"/>
              </a:rPr>
              <a:t>ŽENKLAS</a:t>
            </a:r>
            <a:endParaRPr sz="3200" b="1" dirty="0">
              <a:latin typeface="Times New Roman" panose="02020603050405020304" pitchFamily="18" charset="0"/>
              <a:cs typeface="Times New Roman" panose="02020603050405020304" pitchFamily="18" charset="0"/>
            </a:endParaRPr>
          </a:p>
        </p:txBody>
      </p:sp>
      <p:pic>
        <p:nvPicPr>
          <p:cNvPr id="4" name="Google Shape;499;p46"/>
          <p:cNvPicPr preferRelativeResize="0"/>
          <p:nvPr/>
        </p:nvPicPr>
        <p:blipFill rotWithShape="1">
          <a:blip r:embed="rId4">
            <a:alphaModFix/>
          </a:blip>
          <a:srcRect l="30262" r="23027"/>
          <a:stretch/>
        </p:blipFill>
        <p:spPr>
          <a:xfrm rot="-944204" flipH="1">
            <a:off x="7134929" y="1518477"/>
            <a:ext cx="1925236" cy="310644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txBox="1">
            <a:spLocks noGrp="1"/>
          </p:cNvSpPr>
          <p:nvPr>
            <p:ph type="body" idx="1"/>
          </p:nvPr>
        </p:nvSpPr>
        <p:spPr>
          <a:xfrm>
            <a:off x="1392864" y="1450817"/>
            <a:ext cx="6281609" cy="2515127"/>
          </a:xfrm>
          <a:prstGeom prst="rect">
            <a:avLst/>
          </a:prstGeom>
        </p:spPr>
        <p:txBody>
          <a:bodyPr spcFirstLastPara="1" wrap="square" lIns="91425" tIns="91425" rIns="91425" bIns="91425" anchor="t" anchorCtr="0">
            <a:noAutofit/>
          </a:bodyPr>
          <a:lstStyle/>
          <a:p>
            <a:pPr marL="0" lvl="0" indent="0">
              <a:lnSpc>
                <a:spcPct val="100000"/>
              </a:lnSpc>
              <a:buClr>
                <a:schemeClr val="dk1"/>
              </a:buClr>
              <a:buSzPts val="1100"/>
              <a:buNone/>
            </a:pPr>
            <a:r>
              <a:rPr lang="lt-LT" sz="2400" dirty="0"/>
              <a:t>Etninė kultūra – visos tautos </a:t>
            </a:r>
            <a:r>
              <a:rPr lang="lt-LT" sz="2400" dirty="0" smtClean="0"/>
              <a:t>sukurta</a:t>
            </a:r>
            <a:r>
              <a:rPr lang="lt-LT" sz="2400" dirty="0"/>
              <a:t>, iš kartos į kartą perduodama ir nuolat atnaujinama kultūros vertybių visuma, padedanti išlaikyti tautinį tapatumą bei savimonę ir etnografinių regionų savitumą. Etninės kultūros gyvoji tradicija – tautos paveldėtos kultūros perdavimas, jos kūrimas ir atsinaujinimas.</a:t>
            </a:r>
            <a:endParaRPr sz="2400" dirty="0">
              <a:solidFill>
                <a:schemeClr val="dk1"/>
              </a:solidFill>
            </a:endParaRPr>
          </a:p>
        </p:txBody>
      </p:sp>
      <p:sp>
        <p:nvSpPr>
          <p:cNvPr id="120" name="Google Shape;120;p26"/>
          <p:cNvSpPr txBox="1">
            <a:spLocks noGrp="1"/>
          </p:cNvSpPr>
          <p:nvPr>
            <p:ph type="ctrTitle"/>
          </p:nvPr>
        </p:nvSpPr>
        <p:spPr>
          <a:xfrm>
            <a:off x="1151700" y="541750"/>
            <a:ext cx="6840900" cy="37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sz="3200" b="1" dirty="0" smtClean="0">
                <a:latin typeface="Times New Roman" panose="02020603050405020304" pitchFamily="18" charset="0"/>
                <a:cs typeface="Times New Roman" panose="02020603050405020304" pitchFamily="18" charset="0"/>
              </a:rPr>
              <a:t>ETNOKULTŪRA</a:t>
            </a:r>
            <a:endParaRPr sz="3200" b="1" dirty="0">
              <a:latin typeface="Times New Roman" panose="02020603050405020304" pitchFamily="18" charset="0"/>
              <a:cs typeface="Times New Roman" panose="02020603050405020304" pitchFamily="18" charset="0"/>
            </a:endParaRPr>
          </a:p>
        </p:txBody>
      </p:sp>
      <p:pic>
        <p:nvPicPr>
          <p:cNvPr id="5" name="Google Shape;501;p46"/>
          <p:cNvPicPr preferRelativeResize="0"/>
          <p:nvPr/>
        </p:nvPicPr>
        <p:blipFill rotWithShape="1">
          <a:blip r:embed="rId3">
            <a:alphaModFix/>
          </a:blip>
          <a:srcRect l="24484" r="21296"/>
          <a:stretch/>
        </p:blipFill>
        <p:spPr>
          <a:xfrm>
            <a:off x="7400260" y="250414"/>
            <a:ext cx="1596755" cy="3024414"/>
          </a:xfrm>
          <a:prstGeom prst="rect">
            <a:avLst/>
          </a:prstGeom>
          <a:noFill/>
          <a:ln>
            <a:noFill/>
          </a:ln>
        </p:spPr>
      </p:pic>
      <p:pic>
        <p:nvPicPr>
          <p:cNvPr id="6" name="Google Shape;455;p42"/>
          <p:cNvPicPr preferRelativeResize="0"/>
          <p:nvPr/>
        </p:nvPicPr>
        <p:blipFill rotWithShape="1">
          <a:blip r:embed="rId4">
            <a:alphaModFix/>
          </a:blip>
          <a:srcRect b="10015"/>
          <a:stretch/>
        </p:blipFill>
        <p:spPr>
          <a:xfrm>
            <a:off x="319002" y="4184261"/>
            <a:ext cx="727800" cy="687673"/>
          </a:xfrm>
          <a:prstGeom prst="rect">
            <a:avLst/>
          </a:prstGeom>
          <a:noFill/>
          <a:ln>
            <a:noFill/>
          </a:ln>
        </p:spPr>
      </p:pic>
    </p:spTree>
    <p:extLst>
      <p:ext uri="{BB962C8B-B14F-4D97-AF65-F5344CB8AC3E}">
        <p14:creationId xmlns:p14="http://schemas.microsoft.com/office/powerpoint/2010/main" val="3262293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8"/>
          <p:cNvSpPr txBox="1">
            <a:spLocks noGrp="1"/>
          </p:cNvSpPr>
          <p:nvPr>
            <p:ph type="subTitle" idx="1"/>
          </p:nvPr>
        </p:nvSpPr>
        <p:spPr>
          <a:xfrm>
            <a:off x="2697956" y="2032731"/>
            <a:ext cx="3742661" cy="123337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LT" sz="7200" i="1" dirty="0" smtClean="0">
                <a:latin typeface="Prata" panose="020B0604020202020204" charset="0"/>
              </a:rPr>
              <a:t>MEDIS</a:t>
            </a:r>
            <a:endParaRPr sz="7200" i="1" dirty="0">
              <a:latin typeface="Prata" panose="020B0604020202020204" charset="0"/>
            </a:endParaRPr>
          </a:p>
        </p:txBody>
      </p:sp>
      <p:grpSp>
        <p:nvGrpSpPr>
          <p:cNvPr id="5" name="Google Shape;195;p33"/>
          <p:cNvGrpSpPr/>
          <p:nvPr/>
        </p:nvGrpSpPr>
        <p:grpSpPr>
          <a:xfrm>
            <a:off x="2597961" y="23078"/>
            <a:ext cx="3944415" cy="2123589"/>
            <a:chOff x="2599785" y="575898"/>
            <a:chExt cx="3944415" cy="2123589"/>
          </a:xfrm>
        </p:grpSpPr>
        <p:grpSp>
          <p:nvGrpSpPr>
            <p:cNvPr id="6" name="Google Shape;196;p33"/>
            <p:cNvGrpSpPr/>
            <p:nvPr/>
          </p:nvGrpSpPr>
          <p:grpSpPr>
            <a:xfrm rot="5400000">
              <a:off x="4407274" y="562560"/>
              <a:ext cx="2123589" cy="2150265"/>
              <a:chOff x="-985350" y="36427"/>
              <a:chExt cx="4441725" cy="4497522"/>
            </a:xfrm>
          </p:grpSpPr>
          <p:pic>
            <p:nvPicPr>
              <p:cNvPr id="13" name="Google Shape;197;p33"/>
              <p:cNvPicPr preferRelativeResize="0"/>
              <p:nvPr/>
            </p:nvPicPr>
            <p:blipFill rotWithShape="1">
              <a:blip r:embed="rId3">
                <a:alphaModFix/>
              </a:blip>
              <a:srcRect l="26352" t="7598" r="34769" b="7598"/>
              <a:stretch/>
            </p:blipFill>
            <p:spPr>
              <a:xfrm rot="-2980715">
                <a:off x="832999" y="1614374"/>
                <a:ext cx="1124227" cy="2574774"/>
              </a:xfrm>
              <a:prstGeom prst="rect">
                <a:avLst/>
              </a:prstGeom>
              <a:noFill/>
              <a:ln>
                <a:noFill/>
              </a:ln>
            </p:spPr>
          </p:pic>
          <p:pic>
            <p:nvPicPr>
              <p:cNvPr id="14" name="Google Shape;198;p33"/>
              <p:cNvPicPr preferRelativeResize="0"/>
              <p:nvPr/>
            </p:nvPicPr>
            <p:blipFill rotWithShape="1">
              <a:blip r:embed="rId4">
                <a:alphaModFix/>
              </a:blip>
              <a:srcRect l="23328" t="3288" r="26556" b="3288"/>
              <a:stretch/>
            </p:blipFill>
            <p:spPr>
              <a:xfrm rot="-5213012">
                <a:off x="32761" y="1443370"/>
                <a:ext cx="2018505" cy="3950833"/>
              </a:xfrm>
              <a:prstGeom prst="rect">
                <a:avLst/>
              </a:prstGeom>
              <a:noFill/>
              <a:ln>
                <a:noFill/>
              </a:ln>
            </p:spPr>
          </p:pic>
          <p:pic>
            <p:nvPicPr>
              <p:cNvPr id="15" name="Google Shape;199;p33"/>
              <p:cNvPicPr preferRelativeResize="0"/>
              <p:nvPr/>
            </p:nvPicPr>
            <p:blipFill>
              <a:blip r:embed="rId5">
                <a:alphaModFix/>
              </a:blip>
              <a:stretch>
                <a:fillRect/>
              </a:stretch>
            </p:blipFill>
            <p:spPr>
              <a:xfrm rot="-4262233">
                <a:off x="-336217" y="1422976"/>
                <a:ext cx="1618952" cy="2338248"/>
              </a:xfrm>
              <a:prstGeom prst="rect">
                <a:avLst/>
              </a:prstGeom>
              <a:noFill/>
              <a:ln>
                <a:noFill/>
              </a:ln>
            </p:spPr>
          </p:pic>
          <p:pic>
            <p:nvPicPr>
              <p:cNvPr id="16" name="Google Shape;200;p33"/>
              <p:cNvPicPr preferRelativeResize="0"/>
              <p:nvPr/>
            </p:nvPicPr>
            <p:blipFill>
              <a:blip r:embed="rId6">
                <a:alphaModFix/>
              </a:blip>
              <a:stretch>
                <a:fillRect/>
              </a:stretch>
            </p:blipFill>
            <p:spPr>
              <a:xfrm rot="-1404782" flipH="1">
                <a:off x="816960" y="331401"/>
                <a:ext cx="2118698" cy="3060027"/>
              </a:xfrm>
              <a:prstGeom prst="rect">
                <a:avLst/>
              </a:prstGeom>
              <a:noFill/>
              <a:ln>
                <a:noFill/>
              </a:ln>
            </p:spPr>
          </p:pic>
          <p:pic>
            <p:nvPicPr>
              <p:cNvPr id="17" name="Google Shape;201;p33"/>
              <p:cNvPicPr preferRelativeResize="0"/>
              <p:nvPr/>
            </p:nvPicPr>
            <p:blipFill>
              <a:blip r:embed="rId7">
                <a:alphaModFix/>
              </a:blip>
              <a:stretch>
                <a:fillRect/>
              </a:stretch>
            </p:blipFill>
            <p:spPr>
              <a:xfrm>
                <a:off x="1159600" y="2483325"/>
                <a:ext cx="1781827" cy="1870924"/>
              </a:xfrm>
              <a:prstGeom prst="rect">
                <a:avLst/>
              </a:prstGeom>
              <a:noFill/>
              <a:ln>
                <a:noFill/>
              </a:ln>
            </p:spPr>
          </p:pic>
        </p:grpSp>
        <p:grpSp>
          <p:nvGrpSpPr>
            <p:cNvPr id="7" name="Google Shape;202;p33"/>
            <p:cNvGrpSpPr/>
            <p:nvPr/>
          </p:nvGrpSpPr>
          <p:grpSpPr>
            <a:xfrm rot="-5400000" flipH="1">
              <a:off x="2613124" y="562560"/>
              <a:ext cx="2123589" cy="2150265"/>
              <a:chOff x="-985350" y="36427"/>
              <a:chExt cx="4441725" cy="4497522"/>
            </a:xfrm>
          </p:grpSpPr>
          <p:pic>
            <p:nvPicPr>
              <p:cNvPr id="8" name="Google Shape;203;p33"/>
              <p:cNvPicPr preferRelativeResize="0"/>
              <p:nvPr/>
            </p:nvPicPr>
            <p:blipFill rotWithShape="1">
              <a:blip r:embed="rId3">
                <a:alphaModFix/>
              </a:blip>
              <a:srcRect l="26352" t="7598" r="34769" b="7598"/>
              <a:stretch/>
            </p:blipFill>
            <p:spPr>
              <a:xfrm rot="-2980715">
                <a:off x="832999" y="1614374"/>
                <a:ext cx="1124227" cy="2574774"/>
              </a:xfrm>
              <a:prstGeom prst="rect">
                <a:avLst/>
              </a:prstGeom>
              <a:noFill/>
              <a:ln>
                <a:noFill/>
              </a:ln>
            </p:spPr>
          </p:pic>
          <p:pic>
            <p:nvPicPr>
              <p:cNvPr id="9" name="Google Shape;204;p33"/>
              <p:cNvPicPr preferRelativeResize="0"/>
              <p:nvPr/>
            </p:nvPicPr>
            <p:blipFill rotWithShape="1">
              <a:blip r:embed="rId4">
                <a:alphaModFix/>
              </a:blip>
              <a:srcRect l="23328" t="3288" r="26556" b="3288"/>
              <a:stretch/>
            </p:blipFill>
            <p:spPr>
              <a:xfrm rot="-5213012">
                <a:off x="32761" y="1443370"/>
                <a:ext cx="2018505" cy="3950833"/>
              </a:xfrm>
              <a:prstGeom prst="rect">
                <a:avLst/>
              </a:prstGeom>
              <a:noFill/>
              <a:ln>
                <a:noFill/>
              </a:ln>
            </p:spPr>
          </p:pic>
          <p:pic>
            <p:nvPicPr>
              <p:cNvPr id="10" name="Google Shape;205;p33"/>
              <p:cNvPicPr preferRelativeResize="0"/>
              <p:nvPr/>
            </p:nvPicPr>
            <p:blipFill>
              <a:blip r:embed="rId5">
                <a:alphaModFix/>
              </a:blip>
              <a:stretch>
                <a:fillRect/>
              </a:stretch>
            </p:blipFill>
            <p:spPr>
              <a:xfrm rot="-4262233">
                <a:off x="-336217" y="1422976"/>
                <a:ext cx="1618952" cy="2338248"/>
              </a:xfrm>
              <a:prstGeom prst="rect">
                <a:avLst/>
              </a:prstGeom>
              <a:noFill/>
              <a:ln>
                <a:noFill/>
              </a:ln>
            </p:spPr>
          </p:pic>
          <p:pic>
            <p:nvPicPr>
              <p:cNvPr id="11" name="Google Shape;206;p33"/>
              <p:cNvPicPr preferRelativeResize="0"/>
              <p:nvPr/>
            </p:nvPicPr>
            <p:blipFill>
              <a:blip r:embed="rId6">
                <a:alphaModFix/>
              </a:blip>
              <a:stretch>
                <a:fillRect/>
              </a:stretch>
            </p:blipFill>
            <p:spPr>
              <a:xfrm rot="-1404782" flipH="1">
                <a:off x="816960" y="331401"/>
                <a:ext cx="2118698" cy="3060027"/>
              </a:xfrm>
              <a:prstGeom prst="rect">
                <a:avLst/>
              </a:prstGeom>
              <a:noFill/>
              <a:ln>
                <a:noFill/>
              </a:ln>
            </p:spPr>
          </p:pic>
          <p:pic>
            <p:nvPicPr>
              <p:cNvPr id="12" name="Google Shape;207;p33"/>
              <p:cNvPicPr preferRelativeResize="0"/>
              <p:nvPr/>
            </p:nvPicPr>
            <p:blipFill>
              <a:blip r:embed="rId7">
                <a:alphaModFix/>
              </a:blip>
              <a:stretch>
                <a:fillRect/>
              </a:stretch>
            </p:blipFill>
            <p:spPr>
              <a:xfrm>
                <a:off x="1159600" y="2483325"/>
                <a:ext cx="1781827" cy="1870924"/>
              </a:xfrm>
              <a:prstGeom prst="rect">
                <a:avLst/>
              </a:prstGeom>
              <a:noFill/>
              <a:ln>
                <a:noFill/>
              </a:ln>
            </p:spPr>
          </p:pic>
        </p:grpSp>
      </p:grpSp>
      <p:grpSp>
        <p:nvGrpSpPr>
          <p:cNvPr id="18" name="Google Shape;195;p33"/>
          <p:cNvGrpSpPr/>
          <p:nvPr/>
        </p:nvGrpSpPr>
        <p:grpSpPr>
          <a:xfrm rot="10800000">
            <a:off x="2599787" y="3019911"/>
            <a:ext cx="3944415" cy="2123589"/>
            <a:chOff x="2599785" y="575898"/>
            <a:chExt cx="3944415" cy="2123589"/>
          </a:xfrm>
        </p:grpSpPr>
        <p:grpSp>
          <p:nvGrpSpPr>
            <p:cNvPr id="19" name="Google Shape;196;p33"/>
            <p:cNvGrpSpPr/>
            <p:nvPr/>
          </p:nvGrpSpPr>
          <p:grpSpPr>
            <a:xfrm rot="5400000">
              <a:off x="4407274" y="562560"/>
              <a:ext cx="2123589" cy="2150265"/>
              <a:chOff x="-985350" y="36427"/>
              <a:chExt cx="4441725" cy="4497522"/>
            </a:xfrm>
          </p:grpSpPr>
          <p:pic>
            <p:nvPicPr>
              <p:cNvPr id="26" name="Google Shape;197;p33"/>
              <p:cNvPicPr preferRelativeResize="0"/>
              <p:nvPr/>
            </p:nvPicPr>
            <p:blipFill rotWithShape="1">
              <a:blip r:embed="rId3">
                <a:alphaModFix/>
              </a:blip>
              <a:srcRect l="26352" t="7598" r="34769" b="7598"/>
              <a:stretch/>
            </p:blipFill>
            <p:spPr>
              <a:xfrm rot="-2980715">
                <a:off x="832999" y="1614374"/>
                <a:ext cx="1124227" cy="2574774"/>
              </a:xfrm>
              <a:prstGeom prst="rect">
                <a:avLst/>
              </a:prstGeom>
              <a:noFill/>
              <a:ln>
                <a:noFill/>
              </a:ln>
            </p:spPr>
          </p:pic>
          <p:pic>
            <p:nvPicPr>
              <p:cNvPr id="27" name="Google Shape;198;p33"/>
              <p:cNvPicPr preferRelativeResize="0"/>
              <p:nvPr/>
            </p:nvPicPr>
            <p:blipFill rotWithShape="1">
              <a:blip r:embed="rId4">
                <a:alphaModFix/>
              </a:blip>
              <a:srcRect l="23328" t="3288" r="26556" b="3288"/>
              <a:stretch/>
            </p:blipFill>
            <p:spPr>
              <a:xfrm rot="-5213012">
                <a:off x="32761" y="1443370"/>
                <a:ext cx="2018505" cy="3950833"/>
              </a:xfrm>
              <a:prstGeom prst="rect">
                <a:avLst/>
              </a:prstGeom>
              <a:noFill/>
              <a:ln>
                <a:noFill/>
              </a:ln>
            </p:spPr>
          </p:pic>
          <p:pic>
            <p:nvPicPr>
              <p:cNvPr id="28" name="Google Shape;199;p33"/>
              <p:cNvPicPr preferRelativeResize="0"/>
              <p:nvPr/>
            </p:nvPicPr>
            <p:blipFill>
              <a:blip r:embed="rId5">
                <a:alphaModFix/>
              </a:blip>
              <a:stretch>
                <a:fillRect/>
              </a:stretch>
            </p:blipFill>
            <p:spPr>
              <a:xfrm rot="-4262233">
                <a:off x="-336217" y="1422976"/>
                <a:ext cx="1618952" cy="2338248"/>
              </a:xfrm>
              <a:prstGeom prst="rect">
                <a:avLst/>
              </a:prstGeom>
              <a:noFill/>
              <a:ln>
                <a:noFill/>
              </a:ln>
            </p:spPr>
          </p:pic>
          <p:pic>
            <p:nvPicPr>
              <p:cNvPr id="29" name="Google Shape;200;p33"/>
              <p:cNvPicPr preferRelativeResize="0"/>
              <p:nvPr/>
            </p:nvPicPr>
            <p:blipFill>
              <a:blip r:embed="rId6">
                <a:alphaModFix/>
              </a:blip>
              <a:stretch>
                <a:fillRect/>
              </a:stretch>
            </p:blipFill>
            <p:spPr>
              <a:xfrm rot="-1404782" flipH="1">
                <a:off x="816960" y="331401"/>
                <a:ext cx="2118698" cy="3060027"/>
              </a:xfrm>
              <a:prstGeom prst="rect">
                <a:avLst/>
              </a:prstGeom>
              <a:noFill/>
              <a:ln>
                <a:noFill/>
              </a:ln>
            </p:spPr>
          </p:pic>
          <p:pic>
            <p:nvPicPr>
              <p:cNvPr id="30" name="Google Shape;201;p33"/>
              <p:cNvPicPr preferRelativeResize="0"/>
              <p:nvPr/>
            </p:nvPicPr>
            <p:blipFill>
              <a:blip r:embed="rId7">
                <a:alphaModFix/>
              </a:blip>
              <a:stretch>
                <a:fillRect/>
              </a:stretch>
            </p:blipFill>
            <p:spPr>
              <a:xfrm>
                <a:off x="1159600" y="2483325"/>
                <a:ext cx="1781827" cy="1870924"/>
              </a:xfrm>
              <a:prstGeom prst="rect">
                <a:avLst/>
              </a:prstGeom>
              <a:noFill/>
              <a:ln>
                <a:noFill/>
              </a:ln>
            </p:spPr>
          </p:pic>
        </p:grpSp>
        <p:grpSp>
          <p:nvGrpSpPr>
            <p:cNvPr id="20" name="Google Shape;202;p33"/>
            <p:cNvGrpSpPr/>
            <p:nvPr/>
          </p:nvGrpSpPr>
          <p:grpSpPr>
            <a:xfrm rot="-5400000" flipH="1">
              <a:off x="2613124" y="562560"/>
              <a:ext cx="2123589" cy="2150265"/>
              <a:chOff x="-985350" y="36427"/>
              <a:chExt cx="4441725" cy="4497522"/>
            </a:xfrm>
          </p:grpSpPr>
          <p:pic>
            <p:nvPicPr>
              <p:cNvPr id="21" name="Google Shape;203;p33"/>
              <p:cNvPicPr preferRelativeResize="0"/>
              <p:nvPr/>
            </p:nvPicPr>
            <p:blipFill rotWithShape="1">
              <a:blip r:embed="rId3">
                <a:alphaModFix/>
              </a:blip>
              <a:srcRect l="26352" t="7598" r="34769" b="7598"/>
              <a:stretch/>
            </p:blipFill>
            <p:spPr>
              <a:xfrm rot="-2980715">
                <a:off x="832999" y="1614374"/>
                <a:ext cx="1124227" cy="2574774"/>
              </a:xfrm>
              <a:prstGeom prst="rect">
                <a:avLst/>
              </a:prstGeom>
              <a:noFill/>
              <a:ln>
                <a:noFill/>
              </a:ln>
            </p:spPr>
          </p:pic>
          <p:pic>
            <p:nvPicPr>
              <p:cNvPr id="22" name="Google Shape;204;p33"/>
              <p:cNvPicPr preferRelativeResize="0"/>
              <p:nvPr/>
            </p:nvPicPr>
            <p:blipFill rotWithShape="1">
              <a:blip r:embed="rId4">
                <a:alphaModFix/>
              </a:blip>
              <a:srcRect l="23328" t="3288" r="26556" b="3288"/>
              <a:stretch/>
            </p:blipFill>
            <p:spPr>
              <a:xfrm rot="-5213012">
                <a:off x="32761" y="1443370"/>
                <a:ext cx="2018505" cy="3950833"/>
              </a:xfrm>
              <a:prstGeom prst="rect">
                <a:avLst/>
              </a:prstGeom>
              <a:noFill/>
              <a:ln>
                <a:noFill/>
              </a:ln>
            </p:spPr>
          </p:pic>
          <p:pic>
            <p:nvPicPr>
              <p:cNvPr id="23" name="Google Shape;205;p33"/>
              <p:cNvPicPr preferRelativeResize="0"/>
              <p:nvPr/>
            </p:nvPicPr>
            <p:blipFill>
              <a:blip r:embed="rId5">
                <a:alphaModFix/>
              </a:blip>
              <a:stretch>
                <a:fillRect/>
              </a:stretch>
            </p:blipFill>
            <p:spPr>
              <a:xfrm rot="-4262233">
                <a:off x="-336217" y="1422976"/>
                <a:ext cx="1618952" cy="2338248"/>
              </a:xfrm>
              <a:prstGeom prst="rect">
                <a:avLst/>
              </a:prstGeom>
              <a:noFill/>
              <a:ln>
                <a:noFill/>
              </a:ln>
            </p:spPr>
          </p:pic>
          <p:pic>
            <p:nvPicPr>
              <p:cNvPr id="24" name="Google Shape;206;p33"/>
              <p:cNvPicPr preferRelativeResize="0"/>
              <p:nvPr/>
            </p:nvPicPr>
            <p:blipFill>
              <a:blip r:embed="rId6">
                <a:alphaModFix/>
              </a:blip>
              <a:stretch>
                <a:fillRect/>
              </a:stretch>
            </p:blipFill>
            <p:spPr>
              <a:xfrm rot="-1404782" flipH="1">
                <a:off x="816960" y="331401"/>
                <a:ext cx="2118698" cy="3060027"/>
              </a:xfrm>
              <a:prstGeom prst="rect">
                <a:avLst/>
              </a:prstGeom>
              <a:noFill/>
              <a:ln>
                <a:noFill/>
              </a:ln>
            </p:spPr>
          </p:pic>
          <p:pic>
            <p:nvPicPr>
              <p:cNvPr id="25" name="Google Shape;207;p33"/>
              <p:cNvPicPr preferRelativeResize="0"/>
              <p:nvPr/>
            </p:nvPicPr>
            <p:blipFill>
              <a:blip r:embed="rId7">
                <a:alphaModFix/>
              </a:blip>
              <a:stretch>
                <a:fillRect/>
              </a:stretch>
            </p:blipFill>
            <p:spPr>
              <a:xfrm>
                <a:off x="1159600" y="2483325"/>
                <a:ext cx="1781827" cy="1870924"/>
              </a:xfrm>
              <a:prstGeom prst="rect">
                <a:avLst/>
              </a:prstGeom>
              <a:noFill/>
              <a:ln>
                <a:noFill/>
              </a:ln>
            </p:spPr>
          </p:pic>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txBox="1">
            <a:spLocks noGrp="1"/>
          </p:cNvSpPr>
          <p:nvPr>
            <p:ph type="body" idx="1"/>
          </p:nvPr>
        </p:nvSpPr>
        <p:spPr>
          <a:xfrm>
            <a:off x="1437010" y="1315615"/>
            <a:ext cx="6347312" cy="3328360"/>
          </a:xfrm>
          <a:prstGeom prst="rect">
            <a:avLst/>
          </a:prstGeom>
        </p:spPr>
        <p:txBody>
          <a:bodyPr spcFirstLastPara="1" wrap="square" lIns="91425" tIns="91425" rIns="91425" bIns="91425" anchor="t" anchorCtr="0">
            <a:noAutofit/>
          </a:bodyPr>
          <a:lstStyle/>
          <a:p>
            <a:pPr marL="0" lvl="0" indent="0">
              <a:lnSpc>
                <a:spcPct val="100000"/>
              </a:lnSpc>
              <a:buClr>
                <a:schemeClr val="dk1"/>
              </a:buClr>
              <a:buSzPts val="1100"/>
              <a:buNone/>
            </a:pPr>
            <a:r>
              <a:rPr lang="lt-LT" sz="2400" dirty="0" smtClean="0">
                <a:solidFill>
                  <a:schemeClr val="dk1"/>
                </a:solidFill>
              </a:rPr>
              <a:t>XIX a. lietuvių literatūroje medžio simbolika yra </a:t>
            </a:r>
            <a:r>
              <a:rPr lang="lt-LT" sz="2400" dirty="0" err="1" smtClean="0">
                <a:solidFill>
                  <a:schemeClr val="dk1"/>
                </a:solidFill>
              </a:rPr>
              <a:t>intencionali</a:t>
            </a:r>
            <a:r>
              <a:rPr lang="lt-LT" sz="2400" dirty="0" smtClean="0">
                <a:solidFill>
                  <a:schemeClr val="dk1"/>
                </a:solidFill>
              </a:rPr>
              <a:t>, t.y. glaudžiai susijusi su šio laikotarpio literatūrinių tekstų mitologin</a:t>
            </a:r>
            <a:r>
              <a:rPr lang="lt-LT" sz="2400" dirty="0" smtClean="0">
                <a:solidFill>
                  <a:schemeClr val="dk1"/>
                </a:solidFill>
              </a:rPr>
              <a:t>e ir istorine sąmoningumo struktūromis, su skirtingomis žmogiškosios patirties formomis, su kintančia asmens ir bendruomenės laiko, vertybine gyvenimo ir mirties savimone, su skirtingomis literatūrinėmis ir kultūrinėmis tradicijomis.</a:t>
            </a:r>
            <a:endParaRPr sz="2400" dirty="0">
              <a:solidFill>
                <a:schemeClr val="dk1"/>
              </a:solidFill>
            </a:endParaRPr>
          </a:p>
        </p:txBody>
      </p:sp>
      <p:sp>
        <p:nvSpPr>
          <p:cNvPr id="120" name="Google Shape;120;p26"/>
          <p:cNvSpPr txBox="1">
            <a:spLocks noGrp="1"/>
          </p:cNvSpPr>
          <p:nvPr>
            <p:ph type="ctrTitle"/>
          </p:nvPr>
        </p:nvSpPr>
        <p:spPr>
          <a:xfrm>
            <a:off x="1030402" y="439113"/>
            <a:ext cx="6840900" cy="37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sz="3200" b="1" dirty="0" smtClean="0">
                <a:latin typeface="Times New Roman" panose="02020603050405020304" pitchFamily="18" charset="0"/>
                <a:cs typeface="Times New Roman" panose="02020603050405020304" pitchFamily="18" charset="0"/>
              </a:rPr>
              <a:t>MEDŽIO SIMBOLIKA</a:t>
            </a:r>
            <a:endParaRPr sz="3200" b="1" dirty="0">
              <a:latin typeface="Times New Roman" panose="02020603050405020304" pitchFamily="18" charset="0"/>
              <a:cs typeface="Times New Roman" panose="02020603050405020304" pitchFamily="18" charset="0"/>
            </a:endParaRPr>
          </a:p>
        </p:txBody>
      </p:sp>
      <p:pic>
        <p:nvPicPr>
          <p:cNvPr id="5" name="Google Shape;500;p46"/>
          <p:cNvPicPr preferRelativeResize="0"/>
          <p:nvPr/>
        </p:nvPicPr>
        <p:blipFill rotWithShape="1">
          <a:blip r:embed="rId3">
            <a:alphaModFix/>
          </a:blip>
          <a:srcRect l="30334" r="30330"/>
          <a:stretch/>
        </p:blipFill>
        <p:spPr>
          <a:xfrm>
            <a:off x="7442200" y="881439"/>
            <a:ext cx="1752600" cy="3982662"/>
          </a:xfrm>
          <a:prstGeom prst="rect">
            <a:avLst/>
          </a:prstGeom>
          <a:noFill/>
          <a:ln>
            <a:noFill/>
          </a:ln>
        </p:spPr>
      </p:pic>
    </p:spTree>
    <p:extLst>
      <p:ext uri="{BB962C8B-B14F-4D97-AF65-F5344CB8AC3E}">
        <p14:creationId xmlns:p14="http://schemas.microsoft.com/office/powerpoint/2010/main" val="1778698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txBox="1">
            <a:spLocks noGrp="1"/>
          </p:cNvSpPr>
          <p:nvPr>
            <p:ph type="body" idx="1"/>
          </p:nvPr>
        </p:nvSpPr>
        <p:spPr>
          <a:xfrm>
            <a:off x="1437010" y="1315615"/>
            <a:ext cx="6347312" cy="3328360"/>
          </a:xfrm>
          <a:prstGeom prst="rect">
            <a:avLst/>
          </a:prstGeom>
        </p:spPr>
        <p:txBody>
          <a:bodyPr spcFirstLastPara="1" wrap="square" lIns="91425" tIns="91425" rIns="91425" bIns="91425" anchor="t" anchorCtr="0">
            <a:noAutofit/>
          </a:bodyPr>
          <a:lstStyle/>
          <a:p>
            <a:pPr marL="0" lvl="0" indent="0">
              <a:lnSpc>
                <a:spcPct val="100000"/>
              </a:lnSpc>
              <a:buClr>
                <a:schemeClr val="dk1"/>
              </a:buClr>
              <a:buSzPts val="1100"/>
              <a:buNone/>
            </a:pPr>
            <a:r>
              <a:rPr lang="lt-LT" sz="2400" dirty="0" smtClean="0">
                <a:solidFill>
                  <a:schemeClr val="dk1"/>
                </a:solidFill>
              </a:rPr>
              <a:t>XIX a. literatūrinėje kūryboje įkūnyta medžio simbolika nėra vien tik gamtinė realybė, naivusis, </a:t>
            </a:r>
            <a:r>
              <a:rPr lang="en-US" sz="2400" dirty="0" smtClean="0"/>
              <a:t>„</a:t>
            </a:r>
            <a:r>
              <a:rPr lang="lt-LT" sz="2400" dirty="0" smtClean="0"/>
              <a:t>primityvus</a:t>
            </a:r>
            <a:r>
              <a:rPr lang="en-US" sz="2400" dirty="0" smtClean="0"/>
              <a:t>“</a:t>
            </a:r>
            <a:r>
              <a:rPr lang="lt-LT" sz="2400" dirty="0" smtClean="0"/>
              <a:t> literatūrinis rašymas apie medį, gamtiškumą, tai simboline kalba parodytas kultūros kūrimo kelias.</a:t>
            </a:r>
            <a:endParaRPr sz="2400" dirty="0">
              <a:solidFill>
                <a:schemeClr val="dk1"/>
              </a:solidFill>
            </a:endParaRPr>
          </a:p>
        </p:txBody>
      </p:sp>
      <p:sp>
        <p:nvSpPr>
          <p:cNvPr id="120" name="Google Shape;120;p26"/>
          <p:cNvSpPr txBox="1">
            <a:spLocks noGrp="1"/>
          </p:cNvSpPr>
          <p:nvPr>
            <p:ph type="ctrTitle"/>
          </p:nvPr>
        </p:nvSpPr>
        <p:spPr>
          <a:xfrm>
            <a:off x="1030402" y="439113"/>
            <a:ext cx="6840900" cy="37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sz="3200" b="1" dirty="0" smtClean="0">
                <a:latin typeface="Times New Roman" panose="02020603050405020304" pitchFamily="18" charset="0"/>
                <a:cs typeface="Times New Roman" panose="02020603050405020304" pitchFamily="18" charset="0"/>
              </a:rPr>
              <a:t>MEDŽIO SIMBOLIKA</a:t>
            </a:r>
            <a:endParaRPr sz="3200" b="1" dirty="0">
              <a:latin typeface="Times New Roman" panose="02020603050405020304" pitchFamily="18" charset="0"/>
              <a:cs typeface="Times New Roman" panose="02020603050405020304" pitchFamily="18" charset="0"/>
            </a:endParaRPr>
          </a:p>
        </p:txBody>
      </p:sp>
      <p:pic>
        <p:nvPicPr>
          <p:cNvPr id="6" name="Google Shape;503;p46"/>
          <p:cNvPicPr preferRelativeResize="0"/>
          <p:nvPr/>
        </p:nvPicPr>
        <p:blipFill>
          <a:blip r:embed="rId3">
            <a:alphaModFix/>
          </a:blip>
          <a:stretch>
            <a:fillRect/>
          </a:stretch>
        </p:blipFill>
        <p:spPr>
          <a:xfrm>
            <a:off x="6970557" y="2641573"/>
            <a:ext cx="2382782" cy="2501927"/>
          </a:xfrm>
          <a:prstGeom prst="rect">
            <a:avLst/>
          </a:prstGeom>
          <a:noFill/>
          <a:ln>
            <a:noFill/>
          </a:ln>
        </p:spPr>
      </p:pic>
    </p:spTree>
    <p:extLst>
      <p:ext uri="{BB962C8B-B14F-4D97-AF65-F5344CB8AC3E}">
        <p14:creationId xmlns:p14="http://schemas.microsoft.com/office/powerpoint/2010/main" val="4009451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txBox="1">
            <a:spLocks noGrp="1"/>
          </p:cNvSpPr>
          <p:nvPr>
            <p:ph type="subTitle" idx="1"/>
          </p:nvPr>
        </p:nvSpPr>
        <p:spPr>
          <a:xfrm>
            <a:off x="2621756" y="318231"/>
            <a:ext cx="4490244" cy="53266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LT" sz="2800" b="1" dirty="0" smtClean="0">
                <a:latin typeface="Times New Roman" panose="02020603050405020304" pitchFamily="18" charset="0"/>
                <a:cs typeface="Times New Roman" panose="02020603050405020304" pitchFamily="18" charset="0"/>
              </a:rPr>
              <a:t>MEDŽIO VAIZDAVIMAS</a:t>
            </a:r>
            <a:endParaRPr sz="28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1339366"/>
            <a:ext cx="2500639" cy="344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274" y="1797981"/>
            <a:ext cx="2892425" cy="263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0" y="1692585"/>
            <a:ext cx="2736850" cy="273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873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9000" y="554450"/>
            <a:ext cx="6840900" cy="376500"/>
          </a:xfrm>
        </p:spPr>
        <p:txBody>
          <a:bodyPr/>
          <a:lstStyle/>
          <a:p>
            <a:r>
              <a:rPr lang="lt-LT" sz="2800" dirty="0" smtClean="0">
                <a:latin typeface="Times New Roman" panose="02020603050405020304" pitchFamily="18" charset="0"/>
                <a:cs typeface="Times New Roman" panose="02020603050405020304" pitchFamily="18" charset="0"/>
              </a:rPr>
              <a:t>MEDŽIO REIKŠMĖ KITOSE TAUTOSE</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50900" y="1357848"/>
            <a:ext cx="7505700" cy="3785652"/>
          </a:xfrm>
          <a:prstGeom prst="rect">
            <a:avLst/>
          </a:prstGeom>
          <a:noFill/>
        </p:spPr>
        <p:txBody>
          <a:bodyPr wrap="square" rtlCol="0">
            <a:spAutoFit/>
          </a:bodyPr>
          <a:lstStyle/>
          <a:p>
            <a:r>
              <a:rPr lang="lt-LT" sz="2000" dirty="0" smtClean="0">
                <a:latin typeface="Times New Roman" panose="02020603050405020304" pitchFamily="18" charset="0"/>
                <a:cs typeface="Times New Roman" panose="02020603050405020304" pitchFamily="18" charset="0"/>
              </a:rPr>
              <a:t>Latvijoje - latvių </a:t>
            </a:r>
            <a:r>
              <a:rPr lang="lt-LT" sz="2000" dirty="0">
                <a:latin typeface="Times New Roman" panose="02020603050405020304" pitchFamily="18" charset="0"/>
                <a:cs typeface="Times New Roman" panose="02020603050405020304" pitchFamily="18" charset="0"/>
              </a:rPr>
              <a:t>liaudies dainose bernelis ar mergelė išsako viltį ant jų kapo išaugsiant </a:t>
            </a:r>
            <a:r>
              <a:rPr lang="lt-LT" sz="2000" dirty="0" smtClean="0">
                <a:latin typeface="Times New Roman" panose="02020603050405020304" pitchFamily="18" charset="0"/>
                <a:cs typeface="Times New Roman" panose="02020603050405020304" pitchFamily="18" charset="0"/>
              </a:rPr>
              <a:t>rožę</a:t>
            </a:r>
          </a:p>
          <a:p>
            <a:endParaRPr lang="lt-LT" sz="2000" dirty="0">
              <a:latin typeface="Times New Roman" panose="02020603050405020304" pitchFamily="18" charset="0"/>
              <a:cs typeface="Times New Roman" panose="02020603050405020304" pitchFamily="18" charset="0"/>
            </a:endParaRPr>
          </a:p>
          <a:p>
            <a:r>
              <a:rPr lang="lt-LT" sz="2000" dirty="0" smtClean="0">
                <a:latin typeface="Times New Roman" panose="02020603050405020304" pitchFamily="18" charset="0"/>
                <a:cs typeface="Times New Roman" panose="02020603050405020304" pitchFamily="18" charset="0"/>
              </a:rPr>
              <a:t>Šiaurės Amerikoje - </a:t>
            </a:r>
            <a:r>
              <a:rPr lang="lt-LT" sz="2000" dirty="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indėnų </a:t>
            </a:r>
            <a:r>
              <a:rPr lang="lt-LT" sz="2000" dirty="0">
                <a:latin typeface="Times New Roman" panose="02020603050405020304" pitchFamily="18" charset="0"/>
                <a:cs typeface="Times New Roman" panose="02020603050405020304" pitchFamily="18" charset="0"/>
              </a:rPr>
              <a:t>Tamsybių giesmėse aiškinama:</a:t>
            </a:r>
          </a:p>
          <a:p>
            <a:r>
              <a:rPr lang="lt-LT" sz="2000" dirty="0">
                <a:latin typeface="Times New Roman" panose="02020603050405020304" pitchFamily="18" charset="0"/>
                <a:cs typeface="Times New Roman" panose="02020603050405020304" pitchFamily="18" charset="0"/>
              </a:rPr>
              <a:t>“Tie, kurie mirę,</a:t>
            </a:r>
          </a:p>
          <a:p>
            <a:r>
              <a:rPr lang="lt-LT" sz="2000" dirty="0">
                <a:latin typeface="Times New Roman" panose="02020603050405020304" pitchFamily="18" charset="0"/>
                <a:cs typeface="Times New Roman" panose="02020603050405020304" pitchFamily="18" charset="0"/>
              </a:rPr>
              <a:t>Niekada neišnyksta (…).</a:t>
            </a:r>
          </a:p>
          <a:p>
            <a:r>
              <a:rPr lang="lt-LT" sz="2000" dirty="0">
                <a:latin typeface="Times New Roman" panose="02020603050405020304" pitchFamily="18" charset="0"/>
                <a:cs typeface="Times New Roman" panose="02020603050405020304" pitchFamily="18" charset="0"/>
              </a:rPr>
              <a:t>Jie medžiuose, kurie šlama,</a:t>
            </a:r>
          </a:p>
          <a:p>
            <a:r>
              <a:rPr lang="lt-LT" sz="2000" dirty="0">
                <a:latin typeface="Times New Roman" panose="02020603050405020304" pitchFamily="18" charset="0"/>
                <a:cs typeface="Times New Roman" panose="02020603050405020304" pitchFamily="18" charset="0"/>
              </a:rPr>
              <a:t>Jie medienoje, kuri dejuoja, (….)</a:t>
            </a:r>
          </a:p>
          <a:p>
            <a:r>
              <a:rPr lang="lt-LT" sz="2000" dirty="0">
                <a:latin typeface="Times New Roman" panose="02020603050405020304" pitchFamily="18" charset="0"/>
                <a:cs typeface="Times New Roman" panose="02020603050405020304" pitchFamily="18" charset="0"/>
              </a:rPr>
              <a:t>Jie žolėse, kurios rasoja, (…)</a:t>
            </a:r>
          </a:p>
          <a:p>
            <a:r>
              <a:rPr lang="lt-LT" sz="2000" dirty="0">
                <a:latin typeface="Times New Roman" panose="02020603050405020304" pitchFamily="18" charset="0"/>
                <a:cs typeface="Times New Roman" panose="02020603050405020304" pitchFamily="18" charset="0"/>
              </a:rPr>
              <a:t>Jie miške, jie namuose,</a:t>
            </a:r>
          </a:p>
          <a:p>
            <a:r>
              <a:rPr lang="lt-LT" sz="2000" dirty="0">
                <a:latin typeface="Times New Roman" panose="02020603050405020304" pitchFamily="18" charset="0"/>
                <a:cs typeface="Times New Roman" panose="02020603050405020304" pitchFamily="18" charset="0"/>
              </a:rPr>
              <a:t>Mirusieji nėra mirę.”</a:t>
            </a:r>
          </a:p>
          <a:p>
            <a:endParaRPr lang="en-US" sz="2000" dirty="0">
              <a:latin typeface="Times New Roman" panose="02020603050405020304" pitchFamily="18" charset="0"/>
              <a:cs typeface="Times New Roman" panose="02020603050405020304" pitchFamily="18" charset="0"/>
            </a:endParaRPr>
          </a:p>
        </p:txBody>
      </p:sp>
      <p:pic>
        <p:nvPicPr>
          <p:cNvPr id="4" name="Google Shape;501;p46"/>
          <p:cNvPicPr preferRelativeResize="0"/>
          <p:nvPr/>
        </p:nvPicPr>
        <p:blipFill rotWithShape="1">
          <a:blip r:embed="rId2">
            <a:alphaModFix/>
          </a:blip>
          <a:srcRect l="24484" r="21296"/>
          <a:stretch/>
        </p:blipFill>
        <p:spPr>
          <a:xfrm>
            <a:off x="7362100" y="1944961"/>
            <a:ext cx="1348426" cy="2611426"/>
          </a:xfrm>
          <a:prstGeom prst="rect">
            <a:avLst/>
          </a:prstGeom>
          <a:noFill/>
          <a:ln>
            <a:noFill/>
          </a:ln>
        </p:spPr>
      </p:pic>
    </p:spTree>
    <p:extLst>
      <p:ext uri="{BB962C8B-B14F-4D97-AF65-F5344CB8AC3E}">
        <p14:creationId xmlns:p14="http://schemas.microsoft.com/office/powerpoint/2010/main" val="85677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700" y="681450"/>
            <a:ext cx="7497000" cy="376500"/>
          </a:xfrm>
        </p:spPr>
        <p:txBody>
          <a:bodyPr/>
          <a:lstStyle/>
          <a:p>
            <a:r>
              <a:rPr lang="lt-LT" sz="2400" b="1" dirty="0" smtClean="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PATARLĖS IR PADAVIMAI APIE MEDŽIUS</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74700" y="1484411"/>
            <a:ext cx="7391400" cy="1692771"/>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Kalk geležį, kol karšta, lenk medį, kol </a:t>
            </a:r>
            <a:r>
              <a:rPr lang="en-US" sz="1800" dirty="0" smtClean="0">
                <a:latin typeface="Times New Roman" panose="02020603050405020304" pitchFamily="18" charset="0"/>
                <a:cs typeface="Times New Roman" panose="02020603050405020304" pitchFamily="18" charset="0"/>
              </a:rPr>
              <a:t>jaunas</a:t>
            </a:r>
            <a:endParaRPr lang="lt-LT" sz="1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lt-LT"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Kur braška ne taip greit lūš, kaip nebraškant kad </a:t>
            </a:r>
            <a:r>
              <a:rPr lang="en-US" sz="1800" dirty="0" smtClean="0">
                <a:latin typeface="Times New Roman" panose="02020603050405020304" pitchFamily="18" charset="0"/>
                <a:cs typeface="Times New Roman" panose="02020603050405020304" pitchFamily="18" charset="0"/>
              </a:rPr>
              <a:t>nulūžta</a:t>
            </a:r>
            <a:endParaRPr lang="lt-LT" sz="1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lt-LT"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Mažas grūdelis didžiu medžiu </a:t>
            </a:r>
            <a:r>
              <a:rPr lang="en-US" sz="1800" dirty="0" smtClean="0">
                <a:latin typeface="Times New Roman" panose="02020603050405020304" pitchFamily="18" charset="0"/>
                <a:cs typeface="Times New Roman" panose="02020603050405020304" pitchFamily="18" charset="0"/>
              </a:rPr>
              <a:t>užauga</a:t>
            </a:r>
            <a:endParaRPr lang="lt-LT" sz="1800" dirty="0" smtClean="0">
              <a:latin typeface="Times New Roman" panose="02020603050405020304" pitchFamily="18" charset="0"/>
              <a:cs typeface="Times New Roman" panose="02020603050405020304" pitchFamily="18" charset="0"/>
            </a:endParaRPr>
          </a:p>
          <a:p>
            <a:endParaRPr lang="en-US" dirty="0"/>
          </a:p>
        </p:txBody>
      </p:sp>
      <p:sp>
        <p:nvSpPr>
          <p:cNvPr id="4" name="TextBox 3"/>
          <p:cNvSpPr txBox="1"/>
          <p:nvPr/>
        </p:nvSpPr>
        <p:spPr>
          <a:xfrm>
            <a:off x="762000" y="3263900"/>
            <a:ext cx="7404100" cy="1200329"/>
          </a:xfrm>
          <a:prstGeom prst="rect">
            <a:avLst/>
          </a:prstGeom>
          <a:noFill/>
          <a:ln>
            <a:solidFill>
              <a:schemeClr val="bg1"/>
            </a:solidFill>
          </a:ln>
        </p:spPr>
        <p:txBody>
          <a:bodyPr wrap="square" rtlCol="0">
            <a:spAutoFit/>
          </a:bodyPr>
          <a:lstStyle/>
          <a:p>
            <a:r>
              <a:rPr lang="lt-LT" sz="1800" dirty="0">
                <a:latin typeface="Times New Roman" panose="02020603050405020304" pitchFamily="18" charset="0"/>
                <a:cs typeface="Times New Roman" panose="02020603050405020304" pitchFamily="18" charset="0"/>
              </a:rPr>
              <a:t>Seniau kalbėjo medžiai. Tai kai žmonės nueidavo pjaut medžių miškan, jie labai gražiai prašydavosi ir atsiprašydavo, kad jų žmonės nekirstų. Tai priaugo medžių labai daug, nes jų niekas nepjaudavo. Tada dievas užgynė jiems kalbėt.</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347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otany Lesson by Slidesgo">
  <a:themeElements>
    <a:clrScheme name="Simple Light">
      <a:dk1>
        <a:srgbClr val="153630"/>
      </a:dk1>
      <a:lt1>
        <a:srgbClr val="388E7E"/>
      </a:lt1>
      <a:dk2>
        <a:srgbClr val="FFF2EB"/>
      </a:dk2>
      <a:lt2>
        <a:srgbClr val="153630"/>
      </a:lt2>
      <a:accent1>
        <a:srgbClr val="388E7E"/>
      </a:accent1>
      <a:accent2>
        <a:srgbClr val="FFF2EB"/>
      </a:accent2>
      <a:accent3>
        <a:srgbClr val="153630"/>
      </a:accent3>
      <a:accent4>
        <a:srgbClr val="388E7E"/>
      </a:accent4>
      <a:accent5>
        <a:srgbClr val="FFF2EB"/>
      </a:accent5>
      <a:accent6>
        <a:srgbClr val="388E7E"/>
      </a:accent6>
      <a:hlink>
        <a:srgbClr val="1536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237</Words>
  <Application>Microsoft Office PowerPoint</Application>
  <PresentationFormat>On-screen Show (16:9)</PresentationFormat>
  <Paragraphs>36</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Livvic</vt:lpstr>
      <vt:lpstr>Josefin Sans Thin</vt:lpstr>
      <vt:lpstr>Raleway Thin</vt:lpstr>
      <vt:lpstr>Times New Roman</vt:lpstr>
      <vt:lpstr>Prata</vt:lpstr>
      <vt:lpstr>Botany Lesson by Slidesgo</vt:lpstr>
      <vt:lpstr>BALTŲ IR KITŲ TAUTŲ ŽENKLAI ETNOKULTŪROJE</vt:lpstr>
      <vt:lpstr>ŽENKLAS</vt:lpstr>
      <vt:lpstr>ETNOKULTŪRA</vt:lpstr>
      <vt:lpstr>PowerPoint Presentation</vt:lpstr>
      <vt:lpstr>MEDŽIO SIMBOLIKA</vt:lpstr>
      <vt:lpstr>MEDŽIO SIMBOLIKA</vt:lpstr>
      <vt:lpstr>PowerPoint Presentation</vt:lpstr>
      <vt:lpstr>MEDŽIO REIKŠMĖ KITOSE TAUTOSE</vt:lpstr>
      <vt:lpstr> PATARLĖS IR PADAVIMAI APIE MEDŽIUS</vt:lpstr>
      <vt:lpstr>NAUDOTA  LITERATŪRA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BALTŲ IR KITŲ TAUTŲ ŽENKLAI ETNOKULTŪROJE</dc:title>
  <dc:creator>Aurelijus Veryga</dc:creator>
  <cp:lastModifiedBy>Ieva Verygaitė</cp:lastModifiedBy>
  <cp:revision>13</cp:revision>
  <dcterms:modified xsi:type="dcterms:W3CDTF">2020-11-08T15:18:01Z</dcterms:modified>
</cp:coreProperties>
</file>