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5" r:id="rId5"/>
    <p:sldId id="263" r:id="rId6"/>
    <p:sldId id="259" r:id="rId7"/>
    <p:sldId id="262" r:id="rId8"/>
    <p:sldId id="264" r:id="rId9"/>
    <p:sldId id="260" r:id="rId10"/>
    <p:sldId id="261" r:id="rId11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Grid="0">
      <p:cViewPr>
        <p:scale>
          <a:sx n="48" d="100"/>
          <a:sy n="48" d="100"/>
        </p:scale>
        <p:origin x="156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33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0373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390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624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97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9048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607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642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4733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5186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3573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A48F1C0-EF85-4594-8A40-00AEF8604F72}" type="datetimeFigureOut">
              <a:rPr lang="lt-LT" smtClean="0"/>
              <a:t>2020-11-09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AE2EF28-8496-462C-AF21-53B8EDDC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322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t.wikipedia.org/wiki/Pasaulio_medis" TargetMode="External"/><Relationship Id="rId2" Type="http://schemas.openxmlformats.org/officeDocument/2006/relationships/hyperlink" Target="https://raimundasbakutis.blogspot.com/2014/08/pasaulio-medzio-provaizdis-baltu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Medžio ženklas ir jo  Įprasminimas etnokultūroje</a:t>
            </a:r>
            <a:endParaRPr lang="lt-LT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7742030" y="4999934"/>
            <a:ext cx="4068970" cy="1413566"/>
          </a:xfrm>
        </p:spPr>
        <p:txBody>
          <a:bodyPr>
            <a:normAutofit/>
          </a:bodyPr>
          <a:lstStyle/>
          <a:p>
            <a:pPr algn="l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Karmėlavos B. Buračo gimnazija</a:t>
            </a:r>
          </a:p>
          <a:p>
            <a:pPr algn="l"/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IIIa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mok. </a:t>
            </a:r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Pilipavičiūtė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 – Sandra </a:t>
            </a:r>
            <a:r>
              <a:rPr lang="lt-LT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Janušonienė</a:t>
            </a:r>
            <a:endParaRPr lang="lt-LT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68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Naudota literatūra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>
                <a:hlinkClick r:id="rId2"/>
              </a:rPr>
              <a:t>https://</a:t>
            </a:r>
            <a:r>
              <a:rPr lang="lt-LT" dirty="0" smtClean="0">
                <a:hlinkClick r:id="rId2"/>
              </a:rPr>
              <a:t>raimundasbakutis.blogspot.com/2014/08/pasaulio-medzio-provaizdis-baltu.html</a:t>
            </a:r>
            <a:endParaRPr lang="lt-LT" dirty="0" smtClean="0"/>
          </a:p>
          <a:p>
            <a:r>
              <a:rPr lang="lt-LT" dirty="0">
                <a:hlinkClick r:id="rId3"/>
              </a:rPr>
              <a:t>https://</a:t>
            </a:r>
            <a:r>
              <a:rPr lang="lt-LT" dirty="0" smtClean="0">
                <a:hlinkClick r:id="rId3"/>
              </a:rPr>
              <a:t>lt.wikipedia.org/wiki/Pasaulio_medis</a:t>
            </a:r>
            <a:endParaRPr lang="lt-LT" dirty="0" smtClean="0"/>
          </a:p>
          <a:p>
            <a:r>
              <a:rPr lang="lt-LT" dirty="0" err="1" smtClean="0"/>
              <a:t>lietuvostautodaile.lt</a:t>
            </a:r>
            <a:r>
              <a:rPr lang="lt-LT" dirty="0" smtClean="0"/>
              <a:t>/archyvas/www.lietuvostautodaile.lt</a:t>
            </a:r>
            <a:r>
              <a:rPr lang="lt-LT" dirty="0"/>
              <a:t>/_</a:t>
            </a:r>
            <a:r>
              <a:rPr lang="lt-LT" dirty="0" smtClean="0"/>
              <a:t>sites/tautodaile/media/pdf/augalija.p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89130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Pasaulio medžio reikšmė ir kilmė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812800" y="2095500"/>
            <a:ext cx="5664199" cy="40386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Medis -  augalas plačiai paplitęs visame pasaulyje, todėl jis tampa universaliu simboliu, paaiškinančių pasaulio struktūrą ir modelį. Pasaulio medžio įvaizdis susiformavo žalvario amžiuje ir tapo svarbiausias veiksnys mitologinei erdvės sampratai formuotis. </a:t>
            </a:r>
          </a:p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Buvo tikima, kad senesni ir keistesnių formų medžiai turi gydomųjų galių. Todėl, jie  būdavo apibūdinami kaip Dievų buveinė. </a:t>
            </a: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lt-LT" dirty="0" smtClean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574" y="1856589"/>
            <a:ext cx="3108325" cy="427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52330" y="298173"/>
            <a:ext cx="9746311" cy="841513"/>
          </a:xfrm>
        </p:spPr>
        <p:txBody>
          <a:bodyPr>
            <a:normAutofit/>
          </a:bodyPr>
          <a:lstStyle/>
          <a:p>
            <a:pPr algn="ctr"/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Medžio reikšmė baltų pasaulėvokoje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37322" y="1139686"/>
            <a:ext cx="7176052" cy="4664765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Baltų pasaulėvokoje, Pasaulio medis yra sudarytas iš trijų pagrindinių sferų: šaknų, kamieno ir šakų. Kiekviena Pasaulio medžio sfera atskiria visatos erdvės zonas : šakos - dangaus karalystę, kamienas – žemę, šaknys – požemį. Taip pat, Pasaulio medžio sferoms priskiriama tam tikra gyvų būtybių klasė, tai gali būti gyvūnai, dievybės ir kiti mistiniai personažai. Pasaulio medžio šakos simbolizuoja paukščius, kamienas – kanopinius gyvūnus, o šaknys – roplius, žuvis, šaltakraujus gyvūnus ir mitines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chtoniškas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pabaisas.</a:t>
            </a:r>
          </a:p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Atsižvelgiant į kitų tautų medžių sampratą ir reikšmę, baltai medžių nepriskirdavo kaip garbinimo objektų. Verčiau tikėdavo, kad tai yra šventvietes, kuriose galima susisiekti su Dievais. Baltų kultūroje Pasaulio medį simbolizuodavo uosis, ąžuolas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liepa ar šermukšnis. 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374" y="1967947"/>
            <a:ext cx="4114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2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Žmogaus ir Pasaulio medžio sąsaja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Pasaulio medžio sferos, tai pat simbolizuoja žmogų ir jo kūno dalis. Šakos priskiriamos žmogaus galvai, kamienas – liemeniui, o šaknys – kojoms. </a:t>
            </a:r>
            <a:endParaRPr lang="lt-L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95600"/>
            <a:ext cx="3250096" cy="3608134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791" y="3092150"/>
            <a:ext cx="5144052" cy="3215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Apverstas pasaulio medis 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964096" y="2156792"/>
            <a:ext cx="5695121" cy="403860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Egzistuoja apversti Pasaulio medžio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vaizdiniai. Šio medžio šaknys yra viršuje, o šakos apačioje. Apversto Pasaulio medžio vaizdinys, atsirado dėl apatinio pasaulio geometrijos suvokimo, kur visi ryšiai yra atvirkštiniai.</a:t>
            </a:r>
          </a:p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Apversto Pasaulio medžio motyvas vaizduojamas ant ritualinių daiktų.</a:t>
            </a:r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395" y="1965960"/>
            <a:ext cx="4322970" cy="414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4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Pasaulio m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edžio 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įprasminimas tautosakoje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715617" y="1884460"/>
            <a:ext cx="10933043" cy="95813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Pasaulio Medžio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įprasminimas,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aiškiausiai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atsiskleidžia šioje lietuvių liaudies dainoje: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60034" y="2842592"/>
            <a:ext cx="58442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Šaly kelio Jovaras stovėjo,</a:t>
            </a:r>
          </a:p>
          <a:p>
            <a:pPr algn="ctr"/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Slaunasai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žolyne rugeli.</a:t>
            </a:r>
          </a:p>
          <a:p>
            <a:pPr algn="ctr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 pašaknų skambantys </a:t>
            </a:r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kankleliai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Slaunasai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žolyne rugeli.</a:t>
            </a:r>
          </a:p>
          <a:p>
            <a:pPr algn="ctr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vidurį dūzgiančios bitelės,</a:t>
            </a:r>
          </a:p>
          <a:p>
            <a:pPr algn="ctr"/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Slaunasai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žolyne rugeli.</a:t>
            </a:r>
          </a:p>
          <a:p>
            <a:pPr algn="ctr"/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Viršūnėlėj sakalo vaikeliai,</a:t>
            </a:r>
          </a:p>
          <a:p>
            <a:pPr algn="ctr"/>
            <a:r>
              <a:rPr lang="lt-L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Slaunasai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žolyne rugeli.</a:t>
            </a:r>
          </a:p>
        </p:txBody>
      </p:sp>
    </p:spTree>
    <p:extLst>
      <p:ext uri="{BB962C8B-B14F-4D97-AF65-F5344CB8AC3E}">
        <p14:creationId xmlns:p14="http://schemas.microsoft.com/office/powerpoint/2010/main" val="1785091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53548" y="815009"/>
            <a:ext cx="10161106" cy="3140765"/>
          </a:xfrm>
        </p:spPr>
        <p:txBody>
          <a:bodyPr/>
          <a:lstStyle/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Šioje dainoje apdainuojama kiekviena Pasaulio medžio sfera ir jai būdingi bruožai.</a:t>
            </a:r>
          </a:p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,,Iš pašaknų skambantys </a:t>
            </a:r>
            <a:r>
              <a:rPr lang="lt-L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kankleliai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simbolizuoja požemį, mirusiųjų pasaulį ir jų vėles.</a:t>
            </a:r>
          </a:p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,,Per vidurį dūzgiančios bitelės“-  žemės erdvę ir nuolatinius darbus žmonių pasaulyje. </a:t>
            </a: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,,Sakalo vaikeliai“ - dangų, šviesą, Dievybes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dorų žmonių sielas. </a:t>
            </a:r>
            <a:endParaRPr lang="lt-L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lt-LT" dirty="0" smtClean="0"/>
          </a:p>
          <a:p>
            <a:pPr marL="45720" indent="0">
              <a:buNone/>
            </a:pP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8" y="3955774"/>
            <a:ext cx="3160643" cy="2280600"/>
          </a:xfrm>
          <a:prstGeom prst="rect">
            <a:avLst/>
          </a:prstGeom>
        </p:spPr>
      </p:pic>
      <p:pic>
        <p:nvPicPr>
          <p:cNvPr id="5" name="Paveikslėlis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" t="18839" r="-370" b="8984"/>
          <a:stretch/>
        </p:blipFill>
        <p:spPr>
          <a:xfrm>
            <a:off x="4942344" y="3790366"/>
            <a:ext cx="2772078" cy="2552639"/>
          </a:xfrm>
          <a:prstGeom prst="rect">
            <a:avLst/>
          </a:prstGeom>
        </p:spPr>
      </p:pic>
      <p:pic>
        <p:nvPicPr>
          <p:cNvPr id="6" name="Paveikslėlis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487" y="4033015"/>
            <a:ext cx="3121425" cy="220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94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Pasaulio medžio įprasminimas mene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143001" y="2057400"/>
            <a:ext cx="5555974" cy="4038600"/>
          </a:xfrm>
        </p:spPr>
        <p:txBody>
          <a:bodyPr/>
          <a:lstStyle/>
          <a:p>
            <a:pPr marL="45720" indent="0" algn="just">
              <a:buNone/>
            </a:pP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Budizmo ir krikščionybės mene Pasaulio medis pasižymi šiais bruožais: dešinėje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medžio pusėje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vaizduojamas saulės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dievas,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kairėje 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mirties Dievybė.</a:t>
            </a:r>
          </a:p>
          <a:p>
            <a:pPr marL="45720" indent="0">
              <a:buNone/>
            </a:pPr>
            <a:r>
              <a:rPr lang="lt-LT" dirty="0" smtClean="0"/>
              <a:t> </a:t>
            </a:r>
            <a:endParaRPr lang="lt-LT" dirty="0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266" y="1645968"/>
            <a:ext cx="3231428" cy="485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34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Išvada</a:t>
            </a:r>
            <a:endParaRPr lang="lt-LT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lt-LT" dirty="0" smtClean="0"/>
              <a:t>Pasaulio medis paaiškina pasaulio modelį ir struktūrą. Kiekviena Pasaulio medžio sfera simbolizuoja skirtingas  visatos erdves, kurioms yra priskiriamos skirtingos gyvūnų klasės ir Dievybės.</a:t>
            </a:r>
          </a:p>
          <a:p>
            <a:pPr marL="45720" indent="0">
              <a:buNone/>
            </a:pPr>
            <a:r>
              <a:rPr lang="lt-LT" dirty="0" smtClean="0"/>
              <a:t> Baltai , kitaip nei kitos tautos, tikėjo, kad medžiai yra šventvietės, kuriose galima susisiekti su Dievybėmis, todėl jie nepasižymėjo medžių garbinimu. </a:t>
            </a:r>
          </a:p>
          <a:p>
            <a:pPr marL="45720" indent="0">
              <a:buNone/>
            </a:pPr>
            <a:r>
              <a:rPr lang="lt-LT" dirty="0" smtClean="0"/>
              <a:t>Šiuo metu, žmonės individualiai susidaro požiūrį į Pasaulio medį. Šių senųjų pažiūrų pritaikymas, tik </a:t>
            </a:r>
            <a:r>
              <a:rPr lang="lt-LT" dirty="0"/>
              <a:t>praturtina Žmogaus pasaulėžiūrą bei vaizduotę.</a:t>
            </a:r>
          </a:p>
          <a:p>
            <a:pPr marL="4572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29511795"/>
      </p:ext>
    </p:extLst>
  </p:cSld>
  <p:clrMapOvr>
    <a:masterClrMapping/>
  </p:clrMapOvr>
</p:sld>
</file>

<file path=ppt/theme/theme1.xml><?xml version="1.0" encoding="utf-8"?>
<a:theme xmlns:a="http://schemas.openxmlformats.org/drawingml/2006/main" name="Pagrindas">
  <a:themeElements>
    <a:clrScheme name="Žalia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grind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grinda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TM03457444[[fn=Pagrindas]]</Template>
  <TotalTime>1087</TotalTime>
  <Words>519</Words>
  <Application>Microsoft Office PowerPoint</Application>
  <PresentationFormat>Plačiaekranė</PresentationFormat>
  <Paragraphs>40</Paragraphs>
  <Slides>10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3" baseType="lpstr">
      <vt:lpstr>Corbel</vt:lpstr>
      <vt:lpstr>Times New Roman</vt:lpstr>
      <vt:lpstr>Pagrindas</vt:lpstr>
      <vt:lpstr>Medžio ženklas ir jo  Įprasminimas etnokultūroje</vt:lpstr>
      <vt:lpstr>Pasaulio medžio reikšmė ir kilmė</vt:lpstr>
      <vt:lpstr>Medžio reikšmė baltų pasaulėvokoje</vt:lpstr>
      <vt:lpstr>Žmogaus ir Pasaulio medžio sąsaja</vt:lpstr>
      <vt:lpstr>Apverstas pasaulio medis </vt:lpstr>
      <vt:lpstr>Pasaulio medžio įprasminimas tautosakoje</vt:lpstr>
      <vt:lpstr>„PowerPoint“ pateiktis</vt:lpstr>
      <vt:lpstr>Pasaulio medžio įprasminimas mene</vt:lpstr>
      <vt:lpstr>Išvada</vt:lpstr>
      <vt:lpstr>Naudota literatūra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Medžio ženklas ir jo  Įprasminimas etnokultūroje</dc:title>
  <dc:creator>Mokykla</dc:creator>
  <cp:lastModifiedBy>Mokykla</cp:lastModifiedBy>
  <cp:revision>28</cp:revision>
  <dcterms:created xsi:type="dcterms:W3CDTF">2020-10-19T16:45:31Z</dcterms:created>
  <dcterms:modified xsi:type="dcterms:W3CDTF">2020-11-09T21:00:27Z</dcterms:modified>
</cp:coreProperties>
</file>