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2" r:id="rId10"/>
    <p:sldId id="273" r:id="rId11"/>
    <p:sldId id="290" r:id="rId12"/>
    <p:sldId id="293" r:id="rId13"/>
    <p:sldId id="294" r:id="rId14"/>
    <p:sldId id="296" r:id="rId15"/>
    <p:sldId id="297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54" autoAdjust="0"/>
  </p:normalViewPr>
  <p:slideViewPr>
    <p:cSldViewPr>
      <p:cViewPr>
        <p:scale>
          <a:sx n="71" d="100"/>
          <a:sy n="71" d="100"/>
        </p:scale>
        <p:origin x="-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9A69-FB02-47D1-963A-F4F64131F7FF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3B7B7-EDC6-423A-9552-F6965647090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534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93703-9240-4980-937A-75BA09DBF58B}" type="slidenum">
              <a:rPr lang="lt-LT"/>
              <a:pPr/>
              <a:t>7</a:t>
            </a:fld>
            <a:endParaRPr lang="lt-L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226AE-5B8E-421C-A12B-2ABACE8A7D19}" type="slidenum">
              <a:rPr lang="lt-LT"/>
              <a:pPr/>
              <a:t>9</a:t>
            </a:fld>
            <a:endParaRPr lang="lt-LT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1007C-4F3E-48B1-A377-6227C9F22EBA}" type="slidenum">
              <a:rPr lang="lt-LT"/>
              <a:pPr/>
              <a:t>10</a:t>
            </a:fld>
            <a:endParaRPr lang="lt-LT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FD056BA-B148-4ABA-AA9F-58B416BE5956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B9FB-F21B-428E-83D7-62AF7A5C5A20}" type="datetimeFigureOut">
              <a:rPr lang="lt-LT" smtClean="0"/>
              <a:pPr/>
              <a:t>2018-11-12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WIP_2003_0213_00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0035" y="333375"/>
            <a:ext cx="89233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,,</a:t>
            </a:r>
            <a:r>
              <a:rPr lang="lt-L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Tėvų </a:t>
            </a:r>
            <a:r>
              <a:rPr lang="lt-L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 mokytojų bendradarbiavimas:</a:t>
            </a:r>
          </a:p>
          <a:p>
            <a:pPr algn="ctr"/>
            <a:r>
              <a:rPr lang="lt-L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dirbame tam, kad sudomintume gyvenimu...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ilashhhh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671638" y="5576888"/>
            <a:ext cx="61895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44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Man esi svarbiausias.......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Kaip stiprinti vaiko savigarbą?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Įvertinkite pastangas, nors darbas ir netobulai atliktas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Padrąsinkite, parodykite, kad tikite juo ir jo galimybėmis elgtis gerai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Neklijuokite etikečių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žioplys, kvailys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t.t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Pasitikėkite vaiku, leiskite jam pačiam spręsti tas problemas, kurias jis pats pajėgus išspręsti. Tai ugdo atsakomybę už savo elgesį.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/>
          </a:p>
          <a:p>
            <a:endParaRPr lang="en-US" dirty="0" smtClean="0"/>
          </a:p>
          <a:p>
            <a:endParaRPr lang="lt-LT" dirty="0" smtClean="0"/>
          </a:p>
          <a:p>
            <a:endParaRPr lang="en-US" dirty="0" smtClean="0"/>
          </a:p>
          <a:p>
            <a:endParaRPr lang="lt-L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1500"/>
            <a:ext cx="8715404" cy="5600700"/>
          </a:xfrm>
        </p:spPr>
        <p:txBody>
          <a:bodyPr>
            <a:normAutofit lnSpcReduction="10000"/>
          </a:bodyPr>
          <a:lstStyle/>
          <a:p>
            <a:r>
              <a:rPr 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Tėvai neturėtų pernelyg akcentuoti 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vertinimo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visada </a:t>
            </a:r>
            <a:r>
              <a:rPr 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verčiau prisiminti, kad mokomės siekdami 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žinių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geb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ė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jim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ų, nuostatų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Komentuodami blogą vertinimą 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daug nekritikuokite: „Ar žinai, kodėl taip atsitiko? Gal mums reikėtų kartu apsvarstyti, kaip kitąkart galėtum atlikti užduotį?“. „Tavo galimybės kur kas didesnės. Tikriausiai nepakankamai stengeisi“. „ Aš manau, tu neišnaudoji visų savo galimybių“. „Tu nesi kvailas vaikas, blogą vertinimą gavai tik todėl, kad per mažai stengeisi“.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415366" cy="414318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Svarbu: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786842" cy="5386406"/>
          </a:xfrm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 namų darbų atlikimą atsakingas vaikas, o ne tėvai.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Kuo anksčiau leisime vaikui suprasti, kad tai yra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JO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atsakomybė – kartu padrąsindami, užjausdami, sudarydami sąlygas – tuo didesnė tikimybė, kad vaikas užaugs suprasdamas, kas yra atsakomybė.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Vaikas turi išmokti mokytis savarankiškai, turi prisiimti atsakomybę už tai, kaip jam sekasi mokykloje. Tai nėra labai paprasta. Ir tai gali užtrukti.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629680" cy="914384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4814902"/>
          </a:xfrm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Vertinimas dienyne, pratybose,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ų sąsiuviniuose,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aplankuose.</a:t>
            </a:r>
          </a:p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Skatinamasis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( I pusmetis).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Elgesys. Taisyklių laikytis sunku.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Gali būti pastabų. Turite sureaguoti: ,,Kaip tai atsitiko?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Klausimai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5400" b="1" i="1" dirty="0" smtClean="0">
                <a:solidFill>
                  <a:srgbClr val="FF0000"/>
                </a:solidFill>
              </a:rPr>
              <a:t>Dėkoju už bendradarbiavimą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0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400"/>
              <a:t>Tai, ką girdėjome, kai buvome vaikai...</a:t>
            </a:r>
          </a:p>
        </p:txBody>
      </p:sp>
      <p:pic>
        <p:nvPicPr>
          <p:cNvPr id="81923" name="Picture 3" descr="CAW3ONCJ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0" y="5229225"/>
            <a:ext cx="9358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lt-L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Tai, ką girdėjome, kai buvome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lt-L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aikai.....</a:t>
            </a:r>
            <a:endParaRPr lang="lt-LT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b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0"/>
            <a:ext cx="7416800" cy="6858000"/>
          </a:xfrm>
          <a:prstGeom prst="rect">
            <a:avLst/>
          </a:prstGeom>
          <a:noFill/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19113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0" y="214290"/>
            <a:ext cx="43243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Stovėk ramiai!</a:t>
            </a:r>
          </a:p>
          <a:p>
            <a:endParaRPr lang="lt-LT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Žiūrėk,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nepargriūk</a:t>
            </a:r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lt-LT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Eik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greičiau! </a:t>
            </a:r>
          </a:p>
          <a:p>
            <a:endParaRPr lang="lt-LT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Sakiau,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pargriūsi! </a:t>
            </a: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Kur bėgi? </a:t>
            </a:r>
          </a:p>
          <a:p>
            <a:endParaRPr lang="lt-LT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Dabar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tai tau bus!</a:t>
            </a: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t-LT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Paskubėk!</a:t>
            </a:r>
            <a:r>
              <a:rPr lang="lt-LT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amzis\Desktop\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358246" cy="62865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43240" y="1"/>
            <a:ext cx="55721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Jau išsitepei! 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Nesuprakaituok !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Patylėk!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Eik miegoti! 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Kalbėk!  Kelkis! 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Atsiprašyk! 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Pasisveikink !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Aš užsiėmęs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Eik žaisti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vie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nas!</a:t>
            </a:r>
          </a:p>
          <a:p>
            <a:endParaRPr lang="lt-LT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5288340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Nesimaišyk man po kojomis!</a:t>
            </a:r>
          </a:p>
          <a:p>
            <a:r>
              <a:rPr lang="lt-LT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Apsirenk! </a:t>
            </a:r>
            <a:endParaRPr lang="lt-LT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Ramzis\Desktop\liudnas-vaikas-612482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858180" cy="5715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72066" y="642918"/>
            <a:ext cx="321471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Nestovėk saulėkaitoje!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Eik žaisti! 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Nekalbėk pilna burna! 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Netrukdyk! 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Nebėgiok! </a:t>
            </a:r>
            <a:endParaRPr lang="lt-LT" sz="32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220_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688" y="285728"/>
            <a:ext cx="8261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Tai, ką norėjome išgirsti, kai buvome vaikai....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020731121600after_the_fall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03350" y="620713"/>
            <a:ext cx="35972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Myliu </a:t>
            </a:r>
            <a:r>
              <a:rPr lang="lt-LT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Tave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66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0"/>
            <a:ext cx="6573837" cy="6858000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423863"/>
            <a:ext cx="4241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t-LT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Kaip jautiesi? </a:t>
            </a: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Pasikalbėkime </a:t>
            </a:r>
          </a:p>
          <a:p>
            <a:r>
              <a:rPr lang="lt-LT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truputį...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880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100"/>
            <a:ext cx="5943600" cy="6819900"/>
          </a:xfrm>
          <a:prstGeom prst="rect">
            <a:avLst/>
          </a:prstGeom>
          <a:noFill/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57158" y="765175"/>
            <a:ext cx="241461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lt-LT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Mums gera būti </a:t>
            </a:r>
            <a:r>
              <a:rPr lang="lt-LT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kartu</a:t>
            </a:r>
            <a:endParaRPr lang="lt-LT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Man patinki toks, </a:t>
            </a:r>
          </a:p>
          <a:p>
            <a:r>
              <a:rPr lang="lt-LT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koks </a:t>
            </a:r>
            <a:r>
              <a:rPr lang="lt-LT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esi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5" grpId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405</Words>
  <Application>Microsoft Office PowerPoint</Application>
  <PresentationFormat>On-screen Show (4:3)</PresentationFormat>
  <Paragraphs>80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tema</vt:lpstr>
      <vt:lpstr>PowerPoint Presentation</vt:lpstr>
      <vt:lpstr>Tai, ką girdėjome, kai buvome vaikai...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Kaip stiprinti vaiko savigarbą?</vt:lpstr>
      <vt:lpstr>PowerPoint Presentation</vt:lpstr>
      <vt:lpstr>Svarbu: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Jurate</dc:creator>
  <cp:lastModifiedBy>Viktorija Grigaitienė</cp:lastModifiedBy>
  <cp:revision>18</cp:revision>
  <dcterms:created xsi:type="dcterms:W3CDTF">2012-02-01T06:29:19Z</dcterms:created>
  <dcterms:modified xsi:type="dcterms:W3CDTF">2018-11-12T07:59:33Z</dcterms:modified>
</cp:coreProperties>
</file>