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etras.gedvilas.1/posts/1980552425335651" TargetMode="External"/><Relationship Id="rId2" Type="http://schemas.openxmlformats.org/officeDocument/2006/relationships/hyperlink" Target="http://kalbam.lt/?p=4296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albam.lt/" TargetMode="External"/><Relationship Id="rId4" Type="http://schemas.openxmlformats.org/officeDocument/2006/relationships/hyperlink" Target="http://macernio.landyne.l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371600" y="1389529"/>
            <a:ext cx="3666565" cy="2994212"/>
          </a:xfrm>
        </p:spPr>
        <p:txBody>
          <a:bodyPr>
            <a:normAutofit/>
          </a:bodyPr>
          <a:lstStyle/>
          <a:p>
            <a:r>
              <a:rPr lang="lt-LT" dirty="0" smtClean="0"/>
              <a:t>Neišėjęs iš savo žemės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4867836"/>
            <a:ext cx="9448800" cy="1039906"/>
          </a:xfrm>
        </p:spPr>
        <p:txBody>
          <a:bodyPr>
            <a:normAutofit fontScale="85000" lnSpcReduction="20000"/>
          </a:bodyPr>
          <a:lstStyle/>
          <a:p>
            <a:r>
              <a:rPr lang="lt-LT" dirty="0" smtClean="0">
                <a:solidFill>
                  <a:srgbClr val="FFC000"/>
                </a:solidFill>
              </a:rPr>
              <a:t>Petras Gedvilas</a:t>
            </a:r>
            <a:r>
              <a:rPr lang="lt-LT" dirty="0" smtClean="0"/>
              <a:t>, Šilalės r. </a:t>
            </a:r>
            <a:r>
              <a:rPr lang="lt-LT" dirty="0" err="1"/>
              <a:t>K</a:t>
            </a:r>
            <a:r>
              <a:rPr lang="lt-LT" dirty="0" err="1" smtClean="0"/>
              <a:t>altinėnų</a:t>
            </a:r>
            <a:r>
              <a:rPr lang="lt-LT" dirty="0" smtClean="0"/>
              <a:t> </a:t>
            </a:r>
            <a:r>
              <a:rPr lang="lt-LT" dirty="0"/>
              <a:t>A</a:t>
            </a:r>
            <a:r>
              <a:rPr lang="lt-LT" dirty="0" smtClean="0"/>
              <a:t>leksandro Stulginskio gimnazijos lietuvių kalbos ir literatūros mokytojas ekspertas</a:t>
            </a:r>
          </a:p>
          <a:p>
            <a:r>
              <a:rPr lang="lt-LT" dirty="0" smtClean="0"/>
              <a:t>Respublikinė </a:t>
            </a:r>
            <a:r>
              <a:rPr lang="lt-LT" dirty="0" err="1" smtClean="0"/>
              <a:t>patyriminė</a:t>
            </a:r>
            <a:r>
              <a:rPr lang="lt-LT" dirty="0" smtClean="0"/>
              <a:t> konferencija „</a:t>
            </a:r>
            <a:r>
              <a:rPr lang="lt-LT" dirty="0" smtClean="0">
                <a:solidFill>
                  <a:srgbClr val="FFFF00"/>
                </a:solidFill>
              </a:rPr>
              <a:t>Poeto Vytauto Mačernio likimo žvaigždės</a:t>
            </a:r>
            <a:r>
              <a:rPr lang="lt-LT" dirty="0" smtClean="0"/>
              <a:t>“, </a:t>
            </a:r>
            <a:r>
              <a:rPr lang="lt-LT" dirty="0"/>
              <a:t>T</a:t>
            </a:r>
            <a:r>
              <a:rPr lang="lt-LT" dirty="0" smtClean="0"/>
              <a:t>elšiai, 2018- 10- 12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35" y="1540435"/>
            <a:ext cx="16637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2444262" cy="4024125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Senolės kapas</a:t>
            </a:r>
            <a:endParaRPr lang="lt-LT" dirty="0"/>
          </a:p>
        </p:txBody>
      </p:sp>
      <p:pic>
        <p:nvPicPr>
          <p:cNvPr id="8194" name="Picture 2" descr="C:\Users\Petras\Desktop\SENOLĖS ka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69" y="785446"/>
            <a:ext cx="7854462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5108" y="1699846"/>
            <a:ext cx="3235569" cy="4360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b="1" i="1" dirty="0" smtClean="0"/>
              <a:t>„Kai </a:t>
            </a:r>
            <a:r>
              <a:rPr lang="lt-LT" b="1" i="1" dirty="0"/>
              <a:t>išbundu vidunaktį ir ima širdį plakti,</a:t>
            </a:r>
            <a:br>
              <a:rPr lang="lt-LT" b="1" i="1" dirty="0"/>
            </a:br>
            <a:r>
              <a:rPr lang="lt-LT" b="1" i="1" dirty="0"/>
              <a:t>O smilkiniais tiksent kančia,</a:t>
            </a:r>
            <a:br>
              <a:rPr lang="lt-LT" b="1" i="1" dirty="0"/>
            </a:br>
            <a:r>
              <a:rPr lang="lt-LT" b="1" i="1" dirty="0"/>
              <a:t>Vėl pamiršti vaizdai lyg pelkių šviesos rudeninę naktį</a:t>
            </a:r>
            <a:br>
              <a:rPr lang="lt-LT" b="1" i="1" dirty="0"/>
            </a:br>
            <a:r>
              <a:rPr lang="lt-LT" b="1" i="1" dirty="0"/>
              <a:t>Praeina pro mane.</a:t>
            </a:r>
          </a:p>
          <a:p>
            <a:pPr marL="0" indent="0">
              <a:buNone/>
            </a:pPr>
            <a:r>
              <a:rPr lang="lt-LT" b="1" i="1" dirty="0"/>
              <a:t>Ir aš matau gimtinį šiaurės kelią</a:t>
            </a:r>
            <a:br>
              <a:rPr lang="lt-LT" b="1" i="1" dirty="0"/>
            </a:br>
            <a:r>
              <a:rPr lang="lt-LT" b="1" i="1" dirty="0"/>
              <a:t>Į saule degančius namus</a:t>
            </a:r>
            <a:r>
              <a:rPr lang="lt-LT" b="1" i="1" dirty="0" smtClean="0"/>
              <a:t>…“</a:t>
            </a:r>
          </a:p>
          <a:p>
            <a:pPr marL="0" indent="0">
              <a:buNone/>
            </a:pPr>
            <a:r>
              <a:rPr lang="lt-LT" b="1" i="1" dirty="0"/>
              <a:t>(Pirmoji vizija, 1939 m.)</a:t>
            </a:r>
          </a:p>
          <a:p>
            <a:pPr marL="0" indent="0">
              <a:buNone/>
            </a:pPr>
            <a:endParaRPr lang="lt-LT" b="1" i="1" dirty="0" smtClean="0"/>
          </a:p>
          <a:p>
            <a:pPr marL="0" indent="0">
              <a:buNone/>
            </a:pPr>
            <a:endParaRPr lang="lt-LT" b="1" i="1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4" y="1424965"/>
            <a:ext cx="7688263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0132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Nuotraukos iš asmeninio archyvo. Daugiau:</a:t>
            </a:r>
          </a:p>
          <a:p>
            <a:pPr marL="457200" indent="-457200">
              <a:buAutoNum type="alphaLcParenR"/>
            </a:pPr>
            <a:r>
              <a:rPr lang="lt-LT" dirty="0" smtClean="0">
                <a:hlinkClick r:id="rId2"/>
              </a:rPr>
              <a:t>Šarnelė. Žemaičių Kalvarija</a:t>
            </a:r>
            <a:endParaRPr lang="lt-LT" dirty="0" smtClean="0"/>
          </a:p>
          <a:p>
            <a:pPr marL="457200" indent="-457200">
              <a:buAutoNum type="alphaLcParenR"/>
            </a:pPr>
            <a:r>
              <a:rPr lang="lt-LT" dirty="0" smtClean="0">
                <a:hlinkClick r:id="rId3"/>
              </a:rPr>
              <a:t>Poeto Vytauto Mačernio genties pėdsakais</a:t>
            </a:r>
            <a:endParaRPr lang="lt-LT" dirty="0" smtClean="0"/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Naudota literatūra:</a:t>
            </a:r>
          </a:p>
          <a:p>
            <a:pPr marL="457200" indent="-457200">
              <a:buAutoNum type="arabicPeriod"/>
            </a:pPr>
            <a:r>
              <a:rPr lang="lt-LT" dirty="0" smtClean="0"/>
              <a:t>Interneto svetainė </a:t>
            </a:r>
            <a:r>
              <a:rPr lang="lt-LT" b="1" dirty="0" smtClean="0">
                <a:hlinkClick r:id="rId4"/>
              </a:rPr>
              <a:t>MAČERNIO LANDYNĖ</a:t>
            </a:r>
            <a:endParaRPr lang="lt-LT" b="1" dirty="0" smtClean="0"/>
          </a:p>
          <a:p>
            <a:pPr marL="457200" indent="-457200">
              <a:buAutoNum type="arabicPeriod"/>
            </a:pPr>
            <a:r>
              <a:rPr lang="lt-LT" dirty="0" smtClean="0"/>
              <a:t>Interneto svetainė </a:t>
            </a:r>
            <a:r>
              <a:rPr lang="lt-LT" b="1" dirty="0" smtClean="0">
                <a:hlinkClick r:id="rId5"/>
              </a:rPr>
              <a:t>LITUANISTŲ MIESTELIS</a:t>
            </a:r>
            <a:endParaRPr lang="lt-LT" b="1" dirty="0" smtClean="0"/>
          </a:p>
          <a:p>
            <a:pPr marL="457200" indent="-457200">
              <a:buAutoNum type="arabicPeriod"/>
            </a:pPr>
            <a:endParaRPr lang="lt-LT" dirty="0"/>
          </a:p>
          <a:p>
            <a:pPr marL="0" indent="0">
              <a:buNone/>
            </a:pPr>
            <a:r>
              <a:rPr lang="lt-LT" dirty="0" smtClean="0"/>
              <a:t>    Petras Gedvilas, Kaltinėnai- Telšiai, 2018 – 10 – 12.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3515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„Žemės“ poetas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Antologijoje „Žemė“ (1951 m., Los Andželas) įtrauktų poetų kūryba- tai </a:t>
            </a:r>
            <a:r>
              <a:rPr lang="lt-LT" dirty="0" smtClean="0">
                <a:solidFill>
                  <a:srgbClr val="FFFF00"/>
                </a:solidFill>
              </a:rPr>
              <a:t>žmogaus prasmės žemėje poezija</a:t>
            </a:r>
            <a:r>
              <a:rPr lang="lt-LT" dirty="0" smtClean="0"/>
              <a:t>.</a:t>
            </a:r>
          </a:p>
          <a:p>
            <a:r>
              <a:rPr lang="lt-LT" dirty="0" smtClean="0"/>
              <a:t>Vytautas Mačernis- jauniausias, </a:t>
            </a:r>
            <a:r>
              <a:rPr lang="lt-LT" dirty="0" smtClean="0">
                <a:solidFill>
                  <a:srgbClr val="FFFF00"/>
                </a:solidFill>
              </a:rPr>
              <a:t>savo žemėje likęs žemininkas</a:t>
            </a:r>
            <a:r>
              <a:rPr lang="lt-LT" dirty="0" smtClean="0"/>
              <a:t>, amžiams likęs savo gimtinės </a:t>
            </a:r>
            <a:r>
              <a:rPr lang="lt-LT" dirty="0" err="1" smtClean="0"/>
              <a:t>Žvyrinėlio</a:t>
            </a:r>
            <a:r>
              <a:rPr lang="lt-LT" dirty="0" smtClean="0"/>
              <a:t> kalnelyje.</a:t>
            </a:r>
          </a:p>
          <a:p>
            <a:r>
              <a:rPr lang="lt-LT" dirty="0" smtClean="0"/>
              <a:t>Jis didžiavosi savo sena žemdirbių gimine, savo protėviais, kurie jam atrodė „tylūs ir rimti, aukšto ūgio ir tvirti, </a:t>
            </a:r>
            <a:r>
              <a:rPr lang="lt-LT" dirty="0" smtClean="0">
                <a:solidFill>
                  <a:srgbClr val="FFFF00"/>
                </a:solidFill>
              </a:rPr>
              <a:t>kaip ir jų žemė</a:t>
            </a:r>
            <a:r>
              <a:rPr lang="lt-LT" dirty="0" smtClean="0"/>
              <a:t>, kurią jie su atsidavimu myli.“</a:t>
            </a:r>
          </a:p>
          <a:p>
            <a:r>
              <a:rPr lang="lt-LT" dirty="0" smtClean="0"/>
              <a:t>Ieškodamas žmogaus būties pagrindų, V. Mačernis </a:t>
            </a:r>
            <a:r>
              <a:rPr lang="lt-LT" dirty="0" smtClean="0">
                <a:solidFill>
                  <a:srgbClr val="FFFF00"/>
                </a:solidFill>
              </a:rPr>
              <a:t>rėmėsi žeme, žemės jausena</a:t>
            </a:r>
            <a:r>
              <a:rPr lang="lt-LT" dirty="0" smtClean="0"/>
              <a:t>.</a:t>
            </a:r>
          </a:p>
          <a:p>
            <a:r>
              <a:rPr lang="lt-LT" dirty="0" smtClean="0">
                <a:solidFill>
                  <a:srgbClr val="FFFF00"/>
                </a:solidFill>
              </a:rPr>
              <a:t>Namai- vienintelė žemės vieta, gobiama šviesos ir palaimos</a:t>
            </a:r>
            <a:r>
              <a:rPr lang="lt-LT" dirty="0" smtClean="0"/>
              <a:t>. Namai ir žemė- amžina gyvybė, pulsuojanti  kartų ryšiais.</a:t>
            </a:r>
          </a:p>
          <a:p>
            <a:r>
              <a:rPr lang="lt-LT" dirty="0" smtClean="0"/>
              <a:t>Iš 209 V. Mačernio sukurtų eilėraščių apie </a:t>
            </a:r>
            <a:r>
              <a:rPr lang="lt-LT" dirty="0" smtClean="0">
                <a:solidFill>
                  <a:srgbClr val="FFFF00"/>
                </a:solidFill>
              </a:rPr>
              <a:t>200 sukurti gimtojoje </a:t>
            </a:r>
            <a:r>
              <a:rPr lang="lt-LT" dirty="0">
                <a:solidFill>
                  <a:srgbClr val="FFFF00"/>
                </a:solidFill>
              </a:rPr>
              <a:t>Š</a:t>
            </a:r>
            <a:r>
              <a:rPr lang="lt-LT" dirty="0" smtClean="0">
                <a:solidFill>
                  <a:srgbClr val="FFFF00"/>
                </a:solidFill>
              </a:rPr>
              <a:t>arnelėje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9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948246" y="2684584"/>
            <a:ext cx="3317631" cy="2497015"/>
          </a:xfrm>
        </p:spPr>
        <p:txBody>
          <a:bodyPr/>
          <a:lstStyle/>
          <a:p>
            <a:pPr marL="0" indent="0">
              <a:buNone/>
            </a:pPr>
            <a:r>
              <a:rPr lang="lt-LT" b="1" i="1" dirty="0"/>
              <a:t>„Ramu jau tėviškėj. Mėnulis pro klevus į kiemą žiūri;/ Naktis graži ir dieviškai skaisti.“ (Pirmoji vizija, 1939 m.)</a:t>
            </a:r>
          </a:p>
        </p:txBody>
      </p:sp>
      <p:pic>
        <p:nvPicPr>
          <p:cNvPr id="1026" name="Picture 2" descr="C:\Users\Petras\Desktop\Šarnelė 2017 10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9" y="1418493"/>
            <a:ext cx="6219458" cy="51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18" y="1840524"/>
            <a:ext cx="3018690" cy="3763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i="1" dirty="0" smtClean="0"/>
              <a:t>„</a:t>
            </a:r>
            <a:r>
              <a:rPr lang="lt-LT" b="1" i="1" dirty="0"/>
              <a:t>Šiandieną </a:t>
            </a:r>
            <a:r>
              <a:rPr lang="lt-LT" b="1" i="1" dirty="0" smtClean="0"/>
              <a:t> visą </a:t>
            </a:r>
            <a:r>
              <a:rPr lang="lt-LT" b="1" i="1" dirty="0"/>
              <a:t>dieną miegojau laukuos. Skaičiau, galvojau, dabar vėl sėdžiu prie radijušo. Atrodo, taip praslinks visa vasara. Čia bus visai </a:t>
            </a:r>
            <a:r>
              <a:rPr lang="lt-LT" b="1" i="1" dirty="0" smtClean="0"/>
              <a:t>ramu</a:t>
            </a:r>
            <a:r>
              <a:rPr lang="lt-LT" b="1" i="1" dirty="0"/>
              <a:t>...“ (iš laiško Bronei Vildžiūnaitei, 1942 m.) 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2051" name="Picture 3" descr="C:\Users\Petras\Desktop\MAČGIMTIN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7" y="973014"/>
            <a:ext cx="6389077" cy="54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1702191"/>
            <a:ext cx="3716215" cy="4024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b="1" i="1" dirty="0" smtClean="0"/>
              <a:t>„</a:t>
            </a:r>
            <a:r>
              <a:rPr lang="lt-LT" b="1" i="1" dirty="0"/>
              <a:t>Didelė upė teka. Aš vaikštau kranto alėja</a:t>
            </a:r>
            <a:r>
              <a:rPr lang="lt-LT" b="1" i="1" dirty="0" smtClean="0"/>
              <a:t>. &lt;...&gt; Man </a:t>
            </a:r>
            <a:r>
              <a:rPr lang="lt-LT" b="1" i="1" dirty="0"/>
              <a:t>yra truputį liūdna.</a:t>
            </a:r>
            <a:br>
              <a:rPr lang="lt-LT" b="1" i="1" dirty="0"/>
            </a:br>
            <a:r>
              <a:rPr lang="lt-LT" b="1" i="1" dirty="0"/>
              <a:t>Upė yra panaši į gyvenimą. Joje daug</a:t>
            </a:r>
            <a:br>
              <a:rPr lang="lt-LT" b="1" i="1" dirty="0"/>
            </a:br>
            <a:r>
              <a:rPr lang="lt-LT" b="1" i="1" dirty="0"/>
              <a:t>vandens, ir jis amžinai teka. Aš bandau</a:t>
            </a:r>
            <a:br>
              <a:rPr lang="lt-LT" b="1" i="1" dirty="0"/>
            </a:br>
            <a:r>
              <a:rPr lang="lt-LT" b="1" i="1" dirty="0"/>
              <a:t>galvoti, bet mano mintys taip pat teka.</a:t>
            </a:r>
            <a:br>
              <a:rPr lang="lt-LT" b="1" i="1" dirty="0"/>
            </a:br>
            <a:r>
              <a:rPr lang="lt-LT" b="1" i="1" dirty="0"/>
              <a:t>Bangos upėje yra mažos, ir vėjas švelnus.</a:t>
            </a:r>
            <a:br>
              <a:rPr lang="lt-LT" b="1" i="1" dirty="0"/>
            </a:br>
            <a:r>
              <a:rPr lang="lt-LT" b="1" i="1" dirty="0"/>
              <a:t>Jeigu jie ant vandens nedainuotų, aš nebūčiau</a:t>
            </a:r>
            <a:br>
              <a:rPr lang="lt-LT" b="1" i="1" dirty="0"/>
            </a:br>
            <a:r>
              <a:rPr lang="lt-LT" b="1" i="1" dirty="0"/>
              <a:t>liūdnas</a:t>
            </a:r>
            <a:r>
              <a:rPr lang="lt-LT" b="1" i="1" dirty="0" smtClean="0"/>
              <a:t>.“ ( „Songs of Myselfs“, XV giesmė, 1944- 10)</a:t>
            </a:r>
            <a:endParaRPr lang="lt-LT" b="1" i="1" dirty="0"/>
          </a:p>
        </p:txBody>
      </p:sp>
      <p:pic>
        <p:nvPicPr>
          <p:cNvPr id="3074" name="Picture 2" descr="C:\Users\Petras\Desktop\PAs Vero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84" y="914399"/>
            <a:ext cx="6271846" cy="54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5631"/>
            <a:ext cx="1834661" cy="3663054"/>
          </a:xfrm>
        </p:spPr>
        <p:txBody>
          <a:bodyPr/>
          <a:lstStyle/>
          <a:p>
            <a:pPr marL="0" indent="0">
              <a:buNone/>
            </a:pPr>
            <a:r>
              <a:rPr lang="lt-LT" b="1" i="1" dirty="0" smtClean="0"/>
              <a:t>1971 m., pirmoji poeto knyga „Žmogaus apnuoginta širdis“</a:t>
            </a:r>
            <a:endParaRPr lang="lt-LT" b="1" i="1" dirty="0"/>
          </a:p>
        </p:txBody>
      </p:sp>
      <p:pic>
        <p:nvPicPr>
          <p:cNvPr id="4098" name="Picture 2" descr="C:\Users\Petras\Desktop\ELŽBIETA MAČERNIEN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23" y="984739"/>
            <a:ext cx="7854461" cy="56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262" y="2137908"/>
            <a:ext cx="5427784" cy="3407107"/>
          </a:xfrm>
        </p:spPr>
        <p:txBody>
          <a:bodyPr/>
          <a:lstStyle/>
          <a:p>
            <a:endParaRPr lang="lt-LT" dirty="0" smtClean="0"/>
          </a:p>
          <a:p>
            <a:endParaRPr lang="lt-LT" dirty="0"/>
          </a:p>
        </p:txBody>
      </p:sp>
      <p:pic>
        <p:nvPicPr>
          <p:cNvPr id="5122" name="Picture 2" descr="C:\Users\Petras\Desktop\Poeto ka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7" y="1711571"/>
            <a:ext cx="570327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73108" y="2828836"/>
            <a:ext cx="3681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i="1" dirty="0"/>
              <a:t>Ir slinks veidai, kadais matyti,</a:t>
            </a:r>
            <a:br>
              <a:rPr lang="lt-LT" b="1" i="1" dirty="0"/>
            </a:br>
            <a:r>
              <a:rPr lang="lt-LT" b="1" i="1" dirty="0" smtClean="0"/>
              <a:t>Gyvenimas vaizduos pasikartos</a:t>
            </a:r>
            <a:r>
              <a:rPr lang="lt-LT" b="1" i="1" dirty="0"/>
              <a:t>.</a:t>
            </a:r>
            <a:br>
              <a:rPr lang="lt-LT" b="1" i="1" dirty="0"/>
            </a:br>
            <a:r>
              <a:rPr lang="lt-LT" b="1" i="1" dirty="0" smtClean="0"/>
              <a:t>Išeisi </a:t>
            </a:r>
            <a:r>
              <a:rPr lang="lt-LT" b="1" i="1" dirty="0"/>
              <a:t>tu iš čia rudens vėlyvą rytą</a:t>
            </a:r>
            <a:br>
              <a:rPr lang="lt-LT" b="1" i="1" dirty="0"/>
            </a:br>
            <a:r>
              <a:rPr lang="lt-LT" b="1" i="1" dirty="0" smtClean="0"/>
              <a:t>Ir </a:t>
            </a:r>
            <a:r>
              <a:rPr lang="lt-LT" b="1" i="1" dirty="0"/>
              <a:t>nebegrįši niekados</a:t>
            </a:r>
            <a:r>
              <a:rPr lang="lt-LT" b="1" i="1" dirty="0" smtClean="0"/>
              <a:t>.</a:t>
            </a:r>
          </a:p>
          <a:p>
            <a:endParaRPr lang="lt-LT" b="1" i="1" dirty="0"/>
          </a:p>
          <a:p>
            <a:r>
              <a:rPr lang="lt-LT" b="1" i="1" dirty="0" smtClean="0"/>
              <a:t>„Mirties paveikslas“</a:t>
            </a:r>
            <a:endParaRPr lang="lt-LT" b="1" i="1" dirty="0"/>
          </a:p>
        </p:txBody>
      </p:sp>
    </p:spTree>
    <p:extLst>
      <p:ext uri="{BB962C8B-B14F-4D97-AF65-F5344CB8AC3E}">
        <p14:creationId xmlns:p14="http://schemas.microsoft.com/office/powerpoint/2010/main" val="35670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757138" y="2264899"/>
            <a:ext cx="2110152" cy="4024125"/>
          </a:xfrm>
        </p:spPr>
        <p:txBody>
          <a:bodyPr/>
          <a:lstStyle/>
          <a:p>
            <a:pPr marL="0" indent="0">
              <a:buNone/>
            </a:pPr>
            <a:r>
              <a:rPr lang="lt-LT" b="1" i="1" dirty="0" smtClean="0"/>
              <a:t>„&lt;...&gt; ir </a:t>
            </a:r>
            <a:r>
              <a:rPr lang="lt-LT" b="1" i="1" dirty="0"/>
              <a:t>jau po kojom dunda vieškelis, vedąs ligi didžiųjų aukštumų</a:t>
            </a:r>
            <a:r>
              <a:rPr lang="lt-LT" b="1" i="1" dirty="0" smtClean="0"/>
              <a:t>.“ („Vizijos“, Pabaiga)</a:t>
            </a:r>
            <a:endParaRPr lang="lt-LT" b="1" i="1" dirty="0"/>
          </a:p>
        </p:txBody>
      </p:sp>
      <p:pic>
        <p:nvPicPr>
          <p:cNvPr id="6146" name="Picture 2" descr="C:\Users\Petras\Desktop\VIZIJA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8" y="1617786"/>
            <a:ext cx="704556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8493" y="2754923"/>
            <a:ext cx="2039815" cy="2614246"/>
          </a:xfrm>
        </p:spPr>
        <p:txBody>
          <a:bodyPr/>
          <a:lstStyle/>
          <a:p>
            <a:pPr marL="0" indent="0">
              <a:buNone/>
            </a:pPr>
            <a:r>
              <a:rPr lang="lt-LT" b="1" i="1" dirty="0" smtClean="0"/>
              <a:t>Žemaičių Kalvarija. V. Mačernio tėvai, sesuo, brolis.</a:t>
            </a:r>
            <a:endParaRPr lang="lt-LT" b="1" i="1" dirty="0"/>
          </a:p>
        </p:txBody>
      </p:sp>
      <p:pic>
        <p:nvPicPr>
          <p:cNvPr id="7170" name="Picture 2" descr="C:\Users\Petras\Desktop\MAČERNIO TĖVAI SESUO BRO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0" y="1641231"/>
            <a:ext cx="7303477" cy="498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rų pėdsakas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TM04033937[[fn=Garų pėdsakas]]</Template>
  <TotalTime>138</TotalTime>
  <Words>334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Garų pėdsakas</vt:lpstr>
      <vt:lpstr>Neišėjęs iš savo žemės</vt:lpstr>
      <vt:lpstr>„Žemės“ poetas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Neišėjęs iš savo žemės</dc:title>
  <dc:creator>Petras</dc:creator>
  <cp:lastModifiedBy>Petras</cp:lastModifiedBy>
  <cp:revision>21</cp:revision>
  <dcterms:created xsi:type="dcterms:W3CDTF">2018-10-02T05:41:43Z</dcterms:created>
  <dcterms:modified xsi:type="dcterms:W3CDTF">2018-10-11T16:08:22Z</dcterms:modified>
</cp:coreProperties>
</file>